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A1F09-4A4A-5E43-5A3F-3721ACF7C2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533AB-DCB5-5AC4-2FE1-819BBFEDB5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04654-5943-4D87-87BC-13DB560AB49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E42D-4207-FA84-532A-116FFD7B45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55FE8-6459-7C12-A8A9-B72FE37D7F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1EE2-0C99-4F84-8A7A-18471E61D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63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722A-EDA6-48C6-9BCD-78642B0EA87F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97187-B078-44F4-B098-847199527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93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We, can clearly see the difference between image 1&amp;2wherei have tried to visualize whole dataset now when we grouped the data frame with the help of the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padesterian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 we can see there is a very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much difference there.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Velocity is very similar to the previous figures but, here all the entities we are looking at are the grouped entity.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7187-B078-44F4-B098-8471995279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where total </a:t>
            </a:r>
            <a:r>
              <a:rPr lang="en-US"/>
              <a:t>6544 entries </a:t>
            </a:r>
            <a:r>
              <a:rPr lang="en-US" dirty="0"/>
              <a:t>in this folder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7187-B078-44F4-B098-8471995279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But now when we have grouped the dataset we can clearly see the difference we can see the people in group walking in which direction and the velocity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respectvely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97187-B078-44F4-B098-8471995279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0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8DDB-37B9-55FF-E018-9937BC7FF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48BEA-FE0F-959B-3B4A-6CADE7A8D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538B-8A65-91BB-D3F7-87D93052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D524C-D86B-4205-8243-530FBAC4C4BE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89786-E68A-C0DF-DCDD-C4AC90B1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9AE6C-08A6-8B48-6329-128FD74F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2FB8-18D4-4F35-75B7-D07C89E0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D0B71-1292-AD96-772B-193E18AEB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AED77-2475-F12F-3C7D-B4314318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0DEF-2D16-4464-8578-7FF275C29347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CB59-9A98-DED7-6FEC-7E8BDBF5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8E0E2-B7C8-5C34-96CE-C837D0DE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9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CA794-00C1-E8B3-BCF8-6CC975466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D351-46A5-AE9C-F294-0519FF7AD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6322-0302-E07F-0E9C-CB0EF33E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A9AD-F8B5-4573-93E1-6111397EA3CB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B96DA-4549-95B0-ADC2-D1CF6FB6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CA95-2495-62B8-9A20-820C6DCA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1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7BEE-464A-87A4-BA83-F24DB5A4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7D2F-FD27-E6CA-9E9F-027E55F6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5C1B-CF34-2820-AF97-77FD69DD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3DAD-E60B-45E8-AF36-C172BBA9C093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35CA6-9ED3-C884-31C8-C68C53A2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8526-B8EC-7F8A-7AB6-74335631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4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29D47-5278-181D-49A3-049DD473C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AA549-8467-CA55-2706-1D11F970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D77B-54D9-6501-C7EE-D19C1E96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A800-4A5E-455C-A184-C04432BE922C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CA94B-D818-3E6A-CA3F-5585715C4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F563-93D1-0E08-5F93-C250E89A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9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8DD-2AC7-6DFF-FAD8-35905D37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543B-A38F-89C7-80B7-E4C5B2A30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BDD40-5DCE-25BF-2D06-B712A6AF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4638A-EA26-A230-37CF-E78B73F9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1348-21CA-4EB0-9D14-5FABF6460AF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9419-25D0-4B3F-A122-BE04B43A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83DB-285C-B2DA-D875-58056C75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2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E428-5700-329B-A9D5-55A59408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1FF67-EF81-DA66-DB45-8DDCEF1B0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FEADD-FEBA-C1AE-DBE1-16587254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8E17E-8AF5-0D99-8BED-21495CDAC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A8E2A-7A8F-E7B7-2BAA-EF1A8AF3D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210C5-E185-5FEF-DDEB-578CFAF3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A82E-4463-41A0-9814-68222077613F}" type="datetime1">
              <a:rPr lang="en-US" smtClean="0"/>
              <a:t>9/23/2022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790C6-53DF-9053-62C0-2C919EA5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51595-AB32-A582-E690-A42D0212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B635-7BC4-324F-0754-BED369F3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DA01F-0E76-7F8E-5FB6-43080DE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45ADD-8F8B-4CF3-B44C-183DE4989B13}" type="datetime1">
              <a:rPr lang="en-US" smtClean="0"/>
              <a:t>9/23/2022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E8335-E4A2-D58C-FB59-A57EE109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0E33A-E446-3632-1C02-40E1DDE7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93BB7-28F2-03E8-22A9-A880BBD0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E04CA-7B22-4B94-B4B5-3F8A8ED1C8E7}" type="datetime1">
              <a:rPr lang="en-US" smtClean="0"/>
              <a:t>9/23/2022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9111C-5DBA-B3F1-87E4-658A476A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104EF-9596-B6E6-42A2-9EA6786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59CF-6A4C-9021-28DB-11E5D57C9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6372E-DCDA-E7B2-1635-6315044F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B48A-14D8-DB76-639E-ECD4F234F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65D8E-6A51-4B5E-3F5E-11535C9D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040AD-3EED-466B-B67A-507072F0D6E2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39FF-B72A-7D22-22A3-90D363F4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3AFF4-6589-4F00-7D42-4C330A6B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CCC9-733B-40C7-E464-AF1ABCD5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530C3-EA7D-73FE-8C54-D7E86E156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7D1E2-11A0-42CC-FEAF-853FF05E3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D2326-6E14-DB4B-D0B8-1606F3A2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78148-019C-4E28-BD71-8D3DE65DDA4A}" type="datetime1">
              <a:rPr lang="en-US" smtClean="0"/>
              <a:t>9/23/2022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8D713-EC17-107D-CEE6-4B57D681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9171B-CD4C-0B17-53C1-7458D173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93328-CCFF-C636-2D7F-E9B732D9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B1B00-4212-5319-8534-3D85E40AD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43D4-6A67-EFF4-FC11-33B8EDFE3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2418-8D56-4DCD-9339-F8CB212AC7B0}" type="datetime1">
              <a:rPr lang="en-US" smtClean="0"/>
              <a:t>9/23/2022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BBBF-A3EB-0096-329C-F7242FCB3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Institute of informatics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4953-6872-0701-A12F-16E660F2D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BC45-84D0-4E72-98A8-9678852F0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6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233B-8FD4-E4F8-C4C6-EE3410F41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Trajectory Prediction of pedestrians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E7834-74EC-3E4D-9BA5-39944A5550EA}"/>
              </a:ext>
            </a:extLst>
          </p:cNvPr>
          <p:cNvSpPr txBox="1"/>
          <p:nvPr/>
        </p:nvSpPr>
        <p:spPr>
          <a:xfrm>
            <a:off x="4572000" y="652524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Institute of informatics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EC471C76-A7BA-0E44-8144-1830CFD19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1E735-A26D-9416-F7FC-924DE716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B8D078-BC80-F0E6-F13B-5E1A7857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5FAA-2476-1D30-8C51-8C5849AB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</a:t>
            </a:r>
            <a:r>
              <a:rPr lang="en-US" b="1" dirty="0" err="1"/>
              <a:t>DataSet</a:t>
            </a:r>
            <a:r>
              <a:rPr lang="en-US" b="1" dirty="0"/>
              <a:t> ETH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88D9-1EE6-9CF9-A33C-9F83B80BD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set contains multiple files </a:t>
            </a:r>
            <a:r>
              <a:rPr lang="en-US" dirty="0" err="1"/>
              <a:t>seq_eth</a:t>
            </a:r>
            <a:r>
              <a:rPr lang="en-US" dirty="0"/>
              <a:t> and </a:t>
            </a:r>
            <a:r>
              <a:rPr lang="en-US" dirty="0" err="1"/>
              <a:t>seq_hotel</a:t>
            </a:r>
            <a:endParaRPr lang="en-US" dirty="0"/>
          </a:p>
          <a:p>
            <a:r>
              <a:rPr lang="en-US" dirty="0"/>
              <a:t>I had chosen the data set name </a:t>
            </a:r>
            <a:r>
              <a:rPr lang="en-US" dirty="0" err="1"/>
              <a:t>seq_eth</a:t>
            </a:r>
            <a:r>
              <a:rPr lang="en-US" dirty="0"/>
              <a:t>.</a:t>
            </a:r>
          </a:p>
          <a:p>
            <a:r>
              <a:rPr lang="en-US" dirty="0"/>
              <a:t>The given dataset is in text format. In this data set we had various text format files like </a:t>
            </a:r>
            <a:r>
              <a:rPr lang="en-US" dirty="0" err="1"/>
              <a:t>obsmat,groups</a:t>
            </a:r>
            <a:r>
              <a:rPr lang="en-US" dirty="0"/>
              <a:t>, H.txt, destinations , biwi_eth_10fps.</a:t>
            </a:r>
          </a:p>
          <a:p>
            <a:r>
              <a:rPr lang="en-US" dirty="0"/>
              <a:t>There were different columns in the data set and named as </a:t>
            </a:r>
            <a:r>
              <a:rPr lang="en-US" dirty="0" err="1"/>
              <a:t>frame_number</a:t>
            </a:r>
            <a:r>
              <a:rPr lang="en-US" dirty="0"/>
              <a:t>, </a:t>
            </a:r>
            <a:r>
              <a:rPr lang="en-US" dirty="0" err="1"/>
              <a:t>pedistrain_ID</a:t>
            </a:r>
            <a:r>
              <a:rPr lang="en-US" dirty="0"/>
              <a:t>, </a:t>
            </a:r>
            <a:r>
              <a:rPr lang="en-US" dirty="0" err="1"/>
              <a:t>pos_x,pos_z</a:t>
            </a:r>
            <a:r>
              <a:rPr lang="en-US" dirty="0"/>
              <a:t>,</a:t>
            </a:r>
            <a:r>
              <a:rPr lang="es-ES" dirty="0"/>
              <a:t> '</a:t>
            </a:r>
            <a:r>
              <a:rPr lang="es-ES" dirty="0" err="1"/>
              <a:t>pos_y</a:t>
            </a:r>
            <a:r>
              <a:rPr lang="es-ES" dirty="0"/>
              <a:t>', '</a:t>
            </a:r>
            <a:r>
              <a:rPr lang="es-ES" dirty="0" err="1"/>
              <a:t>v_x</a:t>
            </a:r>
            <a:r>
              <a:rPr lang="es-ES" dirty="0"/>
              <a:t>', '</a:t>
            </a:r>
            <a:r>
              <a:rPr lang="es-ES" dirty="0" err="1"/>
              <a:t>v_z</a:t>
            </a:r>
            <a:r>
              <a:rPr lang="es-ES" dirty="0"/>
              <a:t>', '</a:t>
            </a:r>
            <a:r>
              <a:rPr lang="es-ES" dirty="0" err="1"/>
              <a:t>v_y</a:t>
            </a:r>
            <a:r>
              <a:rPr lang="es-ES" dirty="0"/>
              <a:t>’.</a:t>
            </a:r>
          </a:p>
          <a:p>
            <a:r>
              <a:rPr lang="en-US" dirty="0"/>
              <a:t>However, </a:t>
            </a:r>
            <a:r>
              <a:rPr lang="en-US" dirty="0" err="1"/>
              <a:t>pos_z</a:t>
            </a:r>
            <a:r>
              <a:rPr lang="en-US" dirty="0"/>
              <a:t> and </a:t>
            </a:r>
            <a:r>
              <a:rPr lang="en-US" dirty="0" err="1"/>
              <a:t>v_z</a:t>
            </a:r>
            <a:r>
              <a:rPr lang="en-US" dirty="0"/>
              <a:t> (direction perpendicular to the ground) are not used. The positions and velocities are in meters and are obtained with the </a:t>
            </a:r>
            <a:r>
              <a:rPr lang="en-US" dirty="0" err="1"/>
              <a:t>homography</a:t>
            </a:r>
            <a:r>
              <a:rPr lang="en-US" dirty="0"/>
              <a:t> matrix stored in H.txt.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B01F9-7584-2CF7-045A-C352DCB2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20B7-4E84-CD34-3440-8257E7CC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5ED7998-4DC0-DCB0-E6AF-70D7AA682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E0CE-A88A-7319-1F27-707406F8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in total, there were 6 columns with 8908 entries.</a:t>
            </a:r>
          </a:p>
          <a:p>
            <a:r>
              <a:rPr lang="en-US" dirty="0"/>
              <a:t>Here there are some other folders that describe  destinations of the pedestrians, Groups of the pedestrians, and pedestrians at 10 frames per second.</a:t>
            </a:r>
          </a:p>
          <a:p>
            <a:r>
              <a:rPr lang="en-US" dirty="0"/>
              <a:t>In the complete folder of two groups we had 45 entries for </a:t>
            </a:r>
            <a:r>
              <a:rPr lang="en-US" dirty="0" err="1"/>
              <a:t>seq_hotel</a:t>
            </a:r>
            <a:r>
              <a:rPr lang="en-US" dirty="0"/>
              <a:t> and 65 for </a:t>
            </a:r>
            <a:r>
              <a:rPr lang="en-US" dirty="0" err="1"/>
              <a:t>seq_eth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FCCEC-3A44-A1CC-BE3F-402514FE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78D02-B7C2-FC1F-E465-ACEFA896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CA9D29DC-15A5-93F1-73CE-7164DA644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6227-5275-ABCC-BB92-61ADD112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visualization the position of x and y in the dataset with respect to X  and y direction velocity</a:t>
            </a:r>
          </a:p>
        </p:txBody>
      </p:sp>
      <p:pic>
        <p:nvPicPr>
          <p:cNvPr id="7" name="Content Placeholder 6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41B64D0E-9C61-C164-B592-3FAC3ACE5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384"/>
            <a:ext cx="5674059" cy="370307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9E20F-7355-9A86-EAB9-9259B049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67C9C-7AEC-3859-FA14-15A43A8A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 descr="Map, scatter chart&#10;&#10;Description automatically generated">
            <a:extLst>
              <a:ext uri="{FF2B5EF4-FFF2-40B4-BE49-F238E27FC236}">
                <a16:creationId xmlns:a16="http://schemas.microsoft.com/office/drawing/2014/main" id="{05074632-D34C-AAE7-94EF-805A954EB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43" y="2227145"/>
            <a:ext cx="5775658" cy="37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2AC9-E705-688D-9407-BD4AFB66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896" y="124853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People walking in groups 1&amp;2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2751D-975B-73A5-1B56-30CB2CD7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4002C-B7E9-7DD8-875E-14E2E2A5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5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9FC720C-9C36-1ED9-2120-178348B6B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  <p:pic>
        <p:nvPicPr>
          <p:cNvPr id="10" name="Content Placeholder 9" descr="Chart, scatter chart&#10;&#10;Description automatically generated">
            <a:extLst>
              <a:ext uri="{FF2B5EF4-FFF2-40B4-BE49-F238E27FC236}">
                <a16:creationId xmlns:a16="http://schemas.microsoft.com/office/drawing/2014/main" id="{D523E199-6DC1-5375-4ABE-C0FA11197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09" y="2382465"/>
            <a:ext cx="5754987" cy="3085148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EF7213D1-EB53-8B18-D582-7DF448CD79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96" y="2382465"/>
            <a:ext cx="5542856" cy="29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0114-E1DC-B2DF-32AA-694B78D5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2326640"/>
            <a:ext cx="6385560" cy="1320800"/>
          </a:xfrm>
        </p:spPr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Conclusion :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EBDFD-FC7F-3C8F-C248-2FC093E4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E9F26-66A1-6391-146E-BCAEAD9A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CA03C0-4F90-AEE7-CE08-0C8AE29C67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87047"/>
            <a:ext cx="8763000" cy="14284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see that the velocity concerning the x-axis is much stronger than the velocity concerning the y-axis, which means people are moving toward the X-axis much faster than those on the y-axis.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3D39D4F-027C-C9F4-2404-878DDD8D3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4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BEC26-B521-5374-1513-EC557D39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Seq_hotel</a:t>
            </a:r>
            <a:br>
              <a:rPr lang="en-US" sz="3600"/>
            </a:br>
            <a:endParaRPr lang="en-US" sz="3600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D848F8E8-A3BC-6EE4-B145-ABF433377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021840"/>
            <a:ext cx="5828261" cy="4160787"/>
          </a:xfrm>
          <a:prstGeom prst="rect">
            <a:avLst/>
          </a:prstGeom>
        </p:spPr>
      </p:pic>
      <p:pic>
        <p:nvPicPr>
          <p:cNvPr id="20" name="Picture 19" descr="Chart, scatter chart&#10;&#10;Description automatically generated">
            <a:extLst>
              <a:ext uri="{FF2B5EF4-FFF2-40B4-BE49-F238E27FC236}">
                <a16:creationId xmlns:a16="http://schemas.microsoft.com/office/drawing/2014/main" id="{CF608B4E-84CF-FFBF-B150-D761B12DC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021840"/>
            <a:ext cx="5828261" cy="41607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8F262-2DDB-4706-1EAB-DDAF43D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B5E39-0C4C-F8CD-D924-BF646CD0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7BC45-84D0-4E72-98A8-9678852F035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C00C5336-E701-2F68-7864-857D3DE58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DC545-59A7-0259-362B-6BB0CA9F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59" y="457200"/>
            <a:ext cx="9658761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Grouping of </a:t>
            </a:r>
            <a:r>
              <a:rPr lang="en-US" dirty="0" err="1"/>
              <a:t>seq_hotel</a:t>
            </a:r>
            <a:endParaRPr lang="en-US" dirty="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60A8C9CE-E2A2-9E4B-C875-DF657EF7F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893840"/>
            <a:ext cx="5614416" cy="4053523"/>
          </a:xfrm>
          <a:prstGeom prst="rect">
            <a:avLst/>
          </a:prstGeo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CDFC1BDE-B1AE-D0C7-2AE0-2558D4034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2234801"/>
            <a:ext cx="5614416" cy="37125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CBC8-5507-7FBB-3EA5-E1E04FE2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CBDA6-5596-8100-BD3F-016BA14A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0C7BC45-84D0-4E72-98A8-9678852F035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89F067B0-1230-0BBE-8D7D-62743FB465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80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09E4-B3AE-5C04-52AA-33DC9173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sz="6600" dirty="0"/>
              <a:t>Thank you..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BBB15-B627-6E79-D7B9-EBF84ADC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Institute of informatics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1BE70-F26D-A9D8-8188-E55A2C2D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BC45-84D0-4E72-98A8-9678852F035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B2D20EE-5FDB-8C32-FC7E-92AA117D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1"/>
            <a:ext cx="4267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7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429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Helvetica Neue</vt:lpstr>
      <vt:lpstr>Office Theme</vt:lpstr>
      <vt:lpstr>Trajectory Prediction of pedestrians</vt:lpstr>
      <vt:lpstr>    DataSet ETH</vt:lpstr>
      <vt:lpstr>PowerPoint Presentation</vt:lpstr>
      <vt:lpstr>visualization the position of x and y in the dataset with respect to X  and y direction velocity</vt:lpstr>
      <vt:lpstr>People walking in groups 1&amp;2</vt:lpstr>
      <vt:lpstr>Conclusion : </vt:lpstr>
      <vt:lpstr>Seq_hotel </vt:lpstr>
      <vt:lpstr>Grouping of seq_hotel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Jeevan Dutta</dc:creator>
  <cp:lastModifiedBy>Jeevan Dutta</cp:lastModifiedBy>
  <cp:revision>22</cp:revision>
  <dcterms:created xsi:type="dcterms:W3CDTF">2022-09-13T17:52:14Z</dcterms:created>
  <dcterms:modified xsi:type="dcterms:W3CDTF">2022-09-23T14:24:29Z</dcterms:modified>
</cp:coreProperties>
</file>