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5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JEEVANRAJ J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312214394 /0D6B093B65A97908B8246B3202E77C1C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2024-09-02T09:23:50Z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