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F97D-67F1-ABF7-CF96-735E32A2CAD3}"/>
              </a:ext>
            </a:extLst>
          </p:cNvPr>
          <p:cNvSpPr>
            <a:spLocks noGrp="1"/>
          </p:cNvSpPr>
          <p:nvPr>
            <p:ph type="ctrTitle"/>
          </p:nvPr>
        </p:nvSpPr>
        <p:spPr>
          <a:xfrm>
            <a:off x="1908648" y="1926092"/>
            <a:ext cx="8679915" cy="2369496"/>
          </a:xfrm>
        </p:spPr>
        <p:txBody>
          <a:bodyPr>
            <a:normAutofit/>
          </a:bodyPr>
          <a:lstStyle/>
          <a:p>
            <a:r>
              <a:rPr lang="en-GB"/>
              <a:t>United Institute of Technology</a:t>
            </a:r>
            <a:br>
              <a:rPr lang="en-GB"/>
            </a:br>
            <a:r>
              <a:rPr lang="en-GB"/>
              <a:t>7145</a:t>
            </a:r>
            <a:br>
              <a:rPr lang="en-GB"/>
            </a:br>
            <a:r>
              <a:rPr lang="en-GB"/>
              <a:t>     </a:t>
            </a:r>
            <a:endParaRPr lang="en-US"/>
          </a:p>
        </p:txBody>
      </p:sp>
      <p:sp>
        <p:nvSpPr>
          <p:cNvPr id="3" name="Subtitle 2">
            <a:extLst>
              <a:ext uri="{FF2B5EF4-FFF2-40B4-BE49-F238E27FC236}">
                <a16:creationId xmlns:a16="http://schemas.microsoft.com/office/drawing/2014/main" id="{08EBECDE-175B-E337-C421-57AE620529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67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19AD-2B91-0572-AF0F-7BBE13CC4AAC}"/>
              </a:ext>
            </a:extLst>
          </p:cNvPr>
          <p:cNvSpPr>
            <a:spLocks noGrp="1"/>
          </p:cNvSpPr>
          <p:nvPr>
            <p:ph type="title"/>
          </p:nvPr>
        </p:nvSpPr>
        <p:spPr/>
        <p:txBody>
          <a:bodyPr/>
          <a:lstStyle/>
          <a:p>
            <a:r>
              <a:rPr lang="en-GB"/>
              <a:t>Flow :</a:t>
            </a:r>
            <a:endParaRPr lang="en-US"/>
          </a:p>
        </p:txBody>
      </p:sp>
      <p:sp>
        <p:nvSpPr>
          <p:cNvPr id="3" name="Content Placeholder 2">
            <a:extLst>
              <a:ext uri="{FF2B5EF4-FFF2-40B4-BE49-F238E27FC236}">
                <a16:creationId xmlns:a16="http://schemas.microsoft.com/office/drawing/2014/main" id="{697838C2-C0D3-188B-0AD4-6861530FD898}"/>
              </a:ext>
            </a:extLst>
          </p:cNvPr>
          <p:cNvSpPr>
            <a:spLocks noGrp="1"/>
          </p:cNvSpPr>
          <p:nvPr>
            <p:ph idx="1"/>
          </p:nvPr>
        </p:nvSpPr>
        <p:spPr/>
        <p:txBody>
          <a:bodyPr/>
          <a:lstStyle/>
          <a:p>
            <a:r>
              <a:rPr lang="en-GB"/>
              <a:t>Phase 1: Analysis and Designing</a:t>
            </a:r>
          </a:p>
          <a:p>
            <a:r>
              <a:rPr lang="en-GB"/>
              <a:t>Phase 2: Module 1,2,3</a:t>
            </a:r>
          </a:p>
          <a:p>
            <a:r>
              <a:rPr lang="en-GB"/>
              <a:t>Phase 3: Module 4,5,6</a:t>
            </a:r>
          </a:p>
          <a:p>
            <a:r>
              <a:rPr lang="en-GB"/>
              <a:t>Phase 4: Module 7,8</a:t>
            </a:r>
          </a:p>
          <a:p>
            <a:r>
              <a:rPr lang="en-GB"/>
              <a:t>Phase 5: Module 9 (Final IBM Cloud Static Web App)</a:t>
            </a:r>
          </a:p>
          <a:p>
            <a:endParaRPr lang="en-US"/>
          </a:p>
        </p:txBody>
      </p:sp>
    </p:spTree>
    <p:extLst>
      <p:ext uri="{BB962C8B-B14F-4D97-AF65-F5344CB8AC3E}">
        <p14:creationId xmlns:p14="http://schemas.microsoft.com/office/powerpoint/2010/main" val="227369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E338-9CFF-5F72-6B3A-863325B2CC9D}"/>
              </a:ext>
            </a:extLst>
          </p:cNvPr>
          <p:cNvSpPr>
            <a:spLocks noGrp="1"/>
          </p:cNvSpPr>
          <p:nvPr>
            <p:ph type="title"/>
          </p:nvPr>
        </p:nvSpPr>
        <p:spPr/>
        <p:txBody>
          <a:bodyPr/>
          <a:lstStyle/>
          <a:p>
            <a:r>
              <a:rPr lang="en-GB"/>
              <a:t>Team Members: </a:t>
            </a:r>
            <a:endParaRPr lang="en-US"/>
          </a:p>
        </p:txBody>
      </p:sp>
      <p:sp>
        <p:nvSpPr>
          <p:cNvPr id="3" name="Content Placeholder 2">
            <a:extLst>
              <a:ext uri="{FF2B5EF4-FFF2-40B4-BE49-F238E27FC236}">
                <a16:creationId xmlns:a16="http://schemas.microsoft.com/office/drawing/2014/main" id="{3C84E4ED-59E8-D0BA-835A-3F2DF5AF976F}"/>
              </a:ext>
            </a:extLst>
          </p:cNvPr>
          <p:cNvSpPr>
            <a:spLocks noGrp="1"/>
          </p:cNvSpPr>
          <p:nvPr>
            <p:ph idx="1"/>
          </p:nvPr>
        </p:nvSpPr>
        <p:spPr/>
        <p:txBody>
          <a:bodyPr/>
          <a:lstStyle/>
          <a:p>
            <a:r>
              <a:rPr lang="en-GB"/>
              <a:t>1. Jeevana P</a:t>
            </a:r>
          </a:p>
          <a:p>
            <a:r>
              <a:rPr lang="en-GB"/>
              <a:t>2. Rithika P</a:t>
            </a:r>
          </a:p>
          <a:p>
            <a:r>
              <a:rPr lang="en-GB"/>
              <a:t>3. Mounika S</a:t>
            </a:r>
          </a:p>
          <a:p>
            <a:r>
              <a:rPr lang="en-GB"/>
              <a:t>4. Rohith S</a:t>
            </a:r>
          </a:p>
          <a:p>
            <a:r>
              <a:rPr lang="en-GB"/>
              <a:t>5. Arunvijay M</a:t>
            </a:r>
          </a:p>
          <a:p>
            <a:r>
              <a:rPr lang="en-GB"/>
              <a:t>6. Praveen Kumar SL</a:t>
            </a:r>
          </a:p>
          <a:p>
            <a:endParaRPr lang="en-US"/>
          </a:p>
        </p:txBody>
      </p:sp>
    </p:spTree>
    <p:extLst>
      <p:ext uri="{BB962C8B-B14F-4D97-AF65-F5344CB8AC3E}">
        <p14:creationId xmlns:p14="http://schemas.microsoft.com/office/powerpoint/2010/main" val="263518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B3EE-9F8D-27CC-F7BC-73A9905C09DE}"/>
              </a:ext>
            </a:extLst>
          </p:cNvPr>
          <p:cNvSpPr>
            <a:spLocks noGrp="1"/>
          </p:cNvSpPr>
          <p:nvPr>
            <p:ph type="title"/>
          </p:nvPr>
        </p:nvSpPr>
        <p:spPr/>
        <p:txBody>
          <a:bodyPr/>
          <a:lstStyle/>
          <a:p>
            <a:r>
              <a:rPr lang="en-GB"/>
              <a:t>Mentor:</a:t>
            </a:r>
            <a:endParaRPr lang="en-US"/>
          </a:p>
        </p:txBody>
      </p:sp>
      <p:sp>
        <p:nvSpPr>
          <p:cNvPr id="3" name="Content Placeholder 2">
            <a:extLst>
              <a:ext uri="{FF2B5EF4-FFF2-40B4-BE49-F238E27FC236}">
                <a16:creationId xmlns:a16="http://schemas.microsoft.com/office/drawing/2014/main" id="{F324FB19-643C-341E-C70C-64A6E69ADCC6}"/>
              </a:ext>
            </a:extLst>
          </p:cNvPr>
          <p:cNvSpPr>
            <a:spLocks noGrp="1"/>
          </p:cNvSpPr>
          <p:nvPr>
            <p:ph idx="1"/>
          </p:nvPr>
        </p:nvSpPr>
        <p:spPr/>
        <p:txBody>
          <a:bodyPr/>
          <a:lstStyle/>
          <a:p>
            <a:r>
              <a:rPr lang="en-GB"/>
              <a:t>      </a:t>
            </a:r>
            <a:r>
              <a:rPr lang="en-GB" sz="2400"/>
              <a:t>Ms. H Nishanthi  (nishanthi@uit.ac.in)</a:t>
            </a:r>
            <a:endParaRPr lang="en-US" sz="2400"/>
          </a:p>
        </p:txBody>
      </p:sp>
    </p:spTree>
    <p:extLst>
      <p:ext uri="{BB962C8B-B14F-4D97-AF65-F5344CB8AC3E}">
        <p14:creationId xmlns:p14="http://schemas.microsoft.com/office/powerpoint/2010/main" val="100203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43C1-18A3-2D7D-E7D6-A2CFC3E7298C}"/>
              </a:ext>
            </a:extLst>
          </p:cNvPr>
          <p:cNvSpPr>
            <a:spLocks noGrp="1"/>
          </p:cNvSpPr>
          <p:nvPr>
            <p:ph type="title"/>
          </p:nvPr>
        </p:nvSpPr>
        <p:spPr/>
        <p:txBody>
          <a:bodyPr/>
          <a:lstStyle/>
          <a:p>
            <a:r>
              <a:rPr lang="en-GB"/>
              <a:t>Domain:</a:t>
            </a:r>
            <a:endParaRPr lang="en-US"/>
          </a:p>
        </p:txBody>
      </p:sp>
      <p:sp>
        <p:nvSpPr>
          <p:cNvPr id="3" name="Content Placeholder 2">
            <a:extLst>
              <a:ext uri="{FF2B5EF4-FFF2-40B4-BE49-F238E27FC236}">
                <a16:creationId xmlns:a16="http://schemas.microsoft.com/office/drawing/2014/main" id="{44E68DA3-060B-10FD-3D8E-AD07C9863C96}"/>
              </a:ext>
            </a:extLst>
          </p:cNvPr>
          <p:cNvSpPr>
            <a:spLocks noGrp="1"/>
          </p:cNvSpPr>
          <p:nvPr>
            <p:ph idx="1"/>
          </p:nvPr>
        </p:nvSpPr>
        <p:spPr/>
        <p:txBody>
          <a:bodyPr/>
          <a:lstStyle/>
          <a:p>
            <a:r>
              <a:rPr lang="en-GB"/>
              <a:t>            </a:t>
            </a:r>
            <a:r>
              <a:rPr lang="en-GB" sz="2000"/>
              <a:t>Cloud Application Development (CAD)</a:t>
            </a:r>
            <a:endParaRPr lang="en-US" sz="2000"/>
          </a:p>
        </p:txBody>
      </p:sp>
    </p:spTree>
    <p:extLst>
      <p:ext uri="{BB962C8B-B14F-4D97-AF65-F5344CB8AC3E}">
        <p14:creationId xmlns:p14="http://schemas.microsoft.com/office/powerpoint/2010/main" val="42196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8A73-035E-57CE-38D5-A1C9BBFEE16B}"/>
              </a:ext>
            </a:extLst>
          </p:cNvPr>
          <p:cNvSpPr>
            <a:spLocks noGrp="1"/>
          </p:cNvSpPr>
          <p:nvPr>
            <p:ph type="title"/>
          </p:nvPr>
        </p:nvSpPr>
        <p:spPr/>
        <p:txBody>
          <a:bodyPr/>
          <a:lstStyle/>
          <a:p>
            <a:r>
              <a:rPr lang="en-GB"/>
              <a:t>Problem Statement:</a:t>
            </a:r>
            <a:endParaRPr lang="en-US"/>
          </a:p>
        </p:txBody>
      </p:sp>
      <p:sp>
        <p:nvSpPr>
          <p:cNvPr id="3" name="Content Placeholder 2">
            <a:extLst>
              <a:ext uri="{FF2B5EF4-FFF2-40B4-BE49-F238E27FC236}">
                <a16:creationId xmlns:a16="http://schemas.microsoft.com/office/drawing/2014/main" id="{3B847B41-8265-11BB-7428-2B371145F497}"/>
              </a:ext>
            </a:extLst>
          </p:cNvPr>
          <p:cNvSpPr>
            <a:spLocks noGrp="1"/>
          </p:cNvSpPr>
          <p:nvPr>
            <p:ph idx="1"/>
          </p:nvPr>
        </p:nvSpPr>
        <p:spPr/>
        <p:txBody>
          <a:bodyPr/>
          <a:lstStyle/>
          <a:p>
            <a:r>
              <a:rPr lang="en-GB"/>
              <a:t>Create a personal travel block hosted on IBM Cloud Static Web Apps. Share your travel adventures, tips and captivating photos with the world. Use IBM Cloud static web apps to easily update your blog and document your journey. Inspire others to explore the beauty of the world and forge unforgettable memories.</a:t>
            </a:r>
            <a:endParaRPr lang="en-US"/>
          </a:p>
        </p:txBody>
      </p:sp>
    </p:spTree>
    <p:extLst>
      <p:ext uri="{BB962C8B-B14F-4D97-AF65-F5344CB8AC3E}">
        <p14:creationId xmlns:p14="http://schemas.microsoft.com/office/powerpoint/2010/main" val="99266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7063-B2FD-52AD-8B60-C1031D61CFAE}"/>
              </a:ext>
            </a:extLst>
          </p:cNvPr>
          <p:cNvSpPr>
            <a:spLocks noGrp="1"/>
          </p:cNvSpPr>
          <p:nvPr>
            <p:ph type="title"/>
          </p:nvPr>
        </p:nvSpPr>
        <p:spPr/>
        <p:txBody>
          <a:bodyPr/>
          <a:lstStyle/>
          <a:p>
            <a:r>
              <a:rPr lang="en-GB"/>
              <a:t>Abstract:</a:t>
            </a:r>
            <a:endParaRPr lang="en-US"/>
          </a:p>
        </p:txBody>
      </p:sp>
      <p:sp>
        <p:nvSpPr>
          <p:cNvPr id="3" name="Content Placeholder 2">
            <a:extLst>
              <a:ext uri="{FF2B5EF4-FFF2-40B4-BE49-F238E27FC236}">
                <a16:creationId xmlns:a16="http://schemas.microsoft.com/office/drawing/2014/main" id="{E5736476-C9EB-0632-887C-8A8103FC0093}"/>
              </a:ext>
            </a:extLst>
          </p:cNvPr>
          <p:cNvSpPr>
            <a:spLocks noGrp="1"/>
          </p:cNvSpPr>
          <p:nvPr>
            <p:ph idx="1"/>
          </p:nvPr>
        </p:nvSpPr>
        <p:spPr>
          <a:xfrm>
            <a:off x="5192059" y="1270000"/>
            <a:ext cx="4807525" cy="4932723"/>
          </a:xfrm>
        </p:spPr>
        <p:txBody>
          <a:bodyPr/>
          <a:lstStyle/>
          <a:p>
            <a:r>
              <a:rPr lang="en-GB"/>
              <a:t>Our Aim is to create a personal blog on traveling, by using IBM Cloud Static Web Apps. Which can be useful to update our adventures, tips, photos, videos, and to share the full experience on voyage.</a:t>
            </a:r>
          </a:p>
          <a:p>
            <a:endParaRPr lang="en-US"/>
          </a:p>
        </p:txBody>
      </p:sp>
    </p:spTree>
    <p:extLst>
      <p:ext uri="{BB962C8B-B14F-4D97-AF65-F5344CB8AC3E}">
        <p14:creationId xmlns:p14="http://schemas.microsoft.com/office/powerpoint/2010/main" val="84498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F886-C3F2-B5A7-E96D-3CF29D752BA3}"/>
              </a:ext>
            </a:extLst>
          </p:cNvPr>
          <p:cNvSpPr>
            <a:spLocks noGrp="1"/>
          </p:cNvSpPr>
          <p:nvPr>
            <p:ph type="title"/>
          </p:nvPr>
        </p:nvSpPr>
        <p:spPr/>
        <p:txBody>
          <a:bodyPr/>
          <a:lstStyle/>
          <a:p>
            <a:r>
              <a:rPr lang="en-GB"/>
              <a:t>Project Detail: </a:t>
            </a:r>
            <a:endParaRPr lang="en-US"/>
          </a:p>
        </p:txBody>
      </p:sp>
      <p:sp>
        <p:nvSpPr>
          <p:cNvPr id="3" name="Content Placeholder 2">
            <a:extLst>
              <a:ext uri="{FF2B5EF4-FFF2-40B4-BE49-F238E27FC236}">
                <a16:creationId xmlns:a16="http://schemas.microsoft.com/office/drawing/2014/main" id="{E964ABF5-7CDB-9409-A718-3C9B821ED3D0}"/>
              </a:ext>
            </a:extLst>
          </p:cNvPr>
          <p:cNvSpPr>
            <a:spLocks noGrp="1"/>
          </p:cNvSpPr>
          <p:nvPr>
            <p:ph idx="1"/>
          </p:nvPr>
        </p:nvSpPr>
        <p:spPr/>
        <p:txBody>
          <a:bodyPr/>
          <a:lstStyle/>
          <a:p>
            <a:r>
              <a:rPr lang="en-GB"/>
              <a:t>Using IBM Cloud Static Web Apps for your personal travel blog can provide a reliable, cost-effective, and scalable hosting solution with performance and security benefits. It’s a solid choice for bloggers who want to focus on content creation rather than complex server management.</a:t>
            </a:r>
            <a:endParaRPr lang="en-US"/>
          </a:p>
        </p:txBody>
      </p:sp>
    </p:spTree>
    <p:extLst>
      <p:ext uri="{BB962C8B-B14F-4D97-AF65-F5344CB8AC3E}">
        <p14:creationId xmlns:p14="http://schemas.microsoft.com/office/powerpoint/2010/main" val="237627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325D-BCA7-AE6F-3134-1E70E3D619EC}"/>
              </a:ext>
            </a:extLst>
          </p:cNvPr>
          <p:cNvSpPr>
            <a:spLocks noGrp="1"/>
          </p:cNvSpPr>
          <p:nvPr>
            <p:ph type="title"/>
          </p:nvPr>
        </p:nvSpPr>
        <p:spPr/>
        <p:txBody>
          <a:bodyPr/>
          <a:lstStyle/>
          <a:p>
            <a:r>
              <a:rPr lang="en-GB"/>
              <a:t>Modules:</a:t>
            </a:r>
            <a:endParaRPr lang="en-US"/>
          </a:p>
        </p:txBody>
      </p:sp>
      <p:sp>
        <p:nvSpPr>
          <p:cNvPr id="3" name="Content Placeholder 2">
            <a:extLst>
              <a:ext uri="{FF2B5EF4-FFF2-40B4-BE49-F238E27FC236}">
                <a16:creationId xmlns:a16="http://schemas.microsoft.com/office/drawing/2014/main" id="{CCFF989F-F0FC-BFC6-5278-0FFD04DE2015}"/>
              </a:ext>
            </a:extLst>
          </p:cNvPr>
          <p:cNvSpPr>
            <a:spLocks noGrp="1"/>
          </p:cNvSpPr>
          <p:nvPr>
            <p:ph idx="1"/>
          </p:nvPr>
        </p:nvSpPr>
        <p:spPr>
          <a:xfrm>
            <a:off x="5118447" y="438897"/>
            <a:ext cx="6281873" cy="5612911"/>
          </a:xfrm>
        </p:spPr>
        <p:txBody>
          <a:bodyPr/>
          <a:lstStyle/>
          <a:p>
            <a:r>
              <a:rPr lang="en-GB"/>
              <a:t>1. Sign up for IBM Cloud.</a:t>
            </a:r>
          </a:p>
          <a:p>
            <a:r>
              <a:rPr lang="en-GB"/>
              <a:t>2. Install Git,  Node.js,  IBM CLI.</a:t>
            </a:r>
          </a:p>
          <a:p>
            <a:r>
              <a:rPr lang="en-GB"/>
              <a:t>3. Create GitHub repository.</a:t>
            </a:r>
          </a:p>
          <a:p>
            <a:r>
              <a:rPr lang="en-GB"/>
              <a:t>4. Build static site using HTML, CSS and JavaScript.</a:t>
            </a:r>
          </a:p>
          <a:p>
            <a:r>
              <a:rPr lang="en-GB"/>
              <a:t>5. Push code to GitHub repository.</a:t>
            </a:r>
          </a:p>
          <a:p>
            <a:r>
              <a:rPr lang="en-GB"/>
              <a:t>6. Install and configure IBM Cloud Static Web Apps.</a:t>
            </a:r>
          </a:p>
          <a:p>
            <a:r>
              <a:rPr lang="en-GB"/>
              <a:t>7. Configure Build and Publish Settings.</a:t>
            </a:r>
          </a:p>
          <a:p>
            <a:r>
              <a:rPr lang="en-GB"/>
              <a:t>8. Deploy App.</a:t>
            </a:r>
          </a:p>
          <a:p>
            <a:r>
              <a:rPr lang="en-GB"/>
              <a:t>9. Access the Travel blog.</a:t>
            </a:r>
          </a:p>
          <a:p>
            <a:r>
              <a:rPr lang="en-GB"/>
              <a:t>10. Final Travel blog is created on IBM Cloud Static Web Apps.</a:t>
            </a:r>
          </a:p>
          <a:p>
            <a:pPr marL="0" indent="0">
              <a:buNone/>
            </a:pPr>
            <a:endParaRPr lang="en-GB"/>
          </a:p>
          <a:p>
            <a:endParaRPr lang="en-US"/>
          </a:p>
        </p:txBody>
      </p:sp>
    </p:spTree>
    <p:extLst>
      <p:ext uri="{BB962C8B-B14F-4D97-AF65-F5344CB8AC3E}">
        <p14:creationId xmlns:p14="http://schemas.microsoft.com/office/powerpoint/2010/main" val="396872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3BF6-36EC-F9AE-96D3-200422E0BA12}"/>
              </a:ext>
            </a:extLst>
          </p:cNvPr>
          <p:cNvSpPr>
            <a:spLocks noGrp="1"/>
          </p:cNvSpPr>
          <p:nvPr>
            <p:ph type="title"/>
          </p:nvPr>
        </p:nvSpPr>
        <p:spPr/>
        <p:txBody>
          <a:bodyPr/>
          <a:lstStyle/>
          <a:p>
            <a:r>
              <a:rPr lang="en-GB"/>
              <a:t>Time Chart:</a:t>
            </a:r>
            <a:endParaRPr lang="en-US"/>
          </a:p>
        </p:txBody>
      </p:sp>
      <p:sp>
        <p:nvSpPr>
          <p:cNvPr id="3" name="Content Placeholder 2">
            <a:extLst>
              <a:ext uri="{FF2B5EF4-FFF2-40B4-BE49-F238E27FC236}">
                <a16:creationId xmlns:a16="http://schemas.microsoft.com/office/drawing/2014/main" id="{B355786E-454B-6F21-8DEB-120778EB008D}"/>
              </a:ext>
            </a:extLst>
          </p:cNvPr>
          <p:cNvSpPr>
            <a:spLocks noGrp="1"/>
          </p:cNvSpPr>
          <p:nvPr>
            <p:ph idx="1"/>
          </p:nvPr>
        </p:nvSpPr>
        <p:spPr/>
        <p:txBody>
          <a:bodyPr/>
          <a:lstStyle/>
          <a:p>
            <a:r>
              <a:rPr lang="en-GB"/>
              <a:t>1. Planning and content creation ( A week)</a:t>
            </a:r>
          </a:p>
          <a:p>
            <a:r>
              <a:rPr lang="en-GB"/>
              <a:t>2. Setting up IBM Cloud and tools(1-2hours)</a:t>
            </a:r>
          </a:p>
          <a:p>
            <a:r>
              <a:rPr lang="en-GB"/>
              <a:t>3. Website development (Days to week)</a:t>
            </a:r>
          </a:p>
          <a:p>
            <a:r>
              <a:rPr lang="en-GB"/>
              <a:t>4. GitHub repository setup (1-2hours)</a:t>
            </a:r>
          </a:p>
          <a:p>
            <a:r>
              <a:rPr lang="en-GB"/>
              <a:t>5. IBM Cloud Static Web Apps setup (1 hour)</a:t>
            </a:r>
          </a:p>
          <a:p>
            <a:r>
              <a:rPr lang="en-GB"/>
              <a:t>6. Deployment (2 days)</a:t>
            </a:r>
          </a:p>
          <a:p>
            <a:r>
              <a:rPr lang="en-GB"/>
              <a:t>7. Content updates and maintenance (According to previous progress)</a:t>
            </a:r>
          </a:p>
          <a:p>
            <a:r>
              <a:rPr lang="en-GB"/>
              <a:t>8. Domain configuration (2 days)</a:t>
            </a:r>
          </a:p>
          <a:p>
            <a:r>
              <a:rPr lang="en-GB"/>
              <a:t>9. Optimization and SEO</a:t>
            </a:r>
          </a:p>
          <a:p>
            <a:r>
              <a:rPr lang="en-GB"/>
              <a:t>10. Final usage of IBM Cloud Static Web Apps</a:t>
            </a:r>
            <a:endParaRPr lang="en-US"/>
          </a:p>
        </p:txBody>
      </p:sp>
    </p:spTree>
    <p:extLst>
      <p:ext uri="{BB962C8B-B14F-4D97-AF65-F5344CB8AC3E}">
        <p14:creationId xmlns:p14="http://schemas.microsoft.com/office/powerpoint/2010/main" val="194782230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Atlas</vt:lpstr>
      <vt:lpstr>United Institute of Technology 7145      </vt:lpstr>
      <vt:lpstr>Team Members: </vt:lpstr>
      <vt:lpstr>Mentor:</vt:lpstr>
      <vt:lpstr>Domain:</vt:lpstr>
      <vt:lpstr>Problem Statement:</vt:lpstr>
      <vt:lpstr>Abstract:</vt:lpstr>
      <vt:lpstr>Project Detail: </vt:lpstr>
      <vt:lpstr>Modules:</vt:lpstr>
      <vt:lpstr>Time Chart:</vt:lpstr>
      <vt:lpstr>Flow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Institute of Technology (7145)      </dc:title>
  <dc:creator>Jeevana P</dc:creator>
  <cp:lastModifiedBy>Jeevana P</cp:lastModifiedBy>
  <cp:revision>6</cp:revision>
  <dcterms:created xsi:type="dcterms:W3CDTF">2023-09-27T05:10:34Z</dcterms:created>
  <dcterms:modified xsi:type="dcterms:W3CDTF">2023-09-27T11:17:25Z</dcterms:modified>
</cp:coreProperties>
</file>