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sldIdLst>
    <p:sldId id="257" r:id="rId2"/>
    <p:sldId id="259" r:id="rId3"/>
    <p:sldId id="271" r:id="rId4"/>
    <p:sldId id="260" r:id="rId5"/>
    <p:sldId id="275" r:id="rId6"/>
    <p:sldId id="277" r:id="rId7"/>
    <p:sldId id="278" r:id="rId8"/>
    <p:sldId id="279" r:id="rId9"/>
    <p:sldId id="261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91" d="100"/>
          <a:sy n="91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68C0-E644-43FF-A8E6-7DBA919A240C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5642-F654-4802-95CB-A1565891E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5642-F654-4802-95CB-A1565891E1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5/31/2021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1872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r>
              <a:rPr lang="en-US" sz="6000" b="1" i="1" dirty="0" smtClean="0">
                <a:solidFill>
                  <a:srgbClr val="FF0000"/>
                </a:solidFill>
              </a:rPr>
              <a:t>VIRTUSA COMPANY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0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8839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305800" cy="440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b="1" dirty="0" smtClean="0"/>
              <a:t>PROJECT-1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Internal job portal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</a:t>
            </a:r>
            <a:r>
              <a:rPr lang="en-US" sz="2400" dirty="0" smtClean="0"/>
              <a:t>Presented by: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Harish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</a:t>
            </a:r>
            <a:r>
              <a:rPr lang="en-US" sz="2400" dirty="0" err="1" smtClean="0"/>
              <a:t>Hruday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</a:t>
            </a:r>
            <a:r>
              <a:rPr lang="en-US" sz="2400" dirty="0" err="1" smtClean="0"/>
              <a:t>Jeevana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</a:t>
            </a:r>
            <a:r>
              <a:rPr lang="en-US" sz="2400" dirty="0" err="1" smtClean="0"/>
              <a:t>Kalyani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</a:t>
            </a:r>
            <a:r>
              <a:rPr lang="en-US" sz="2400" dirty="0" err="1" smtClean="0"/>
              <a:t>Sathish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lgerian" pitchFamily="82" charset="0"/>
              </a:rPr>
              <a:t>                          INTRODUCTION</a:t>
            </a:r>
            <a:endParaRPr lang="en-US" sz="32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42950"/>
            <a:ext cx="8839200" cy="4000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Internal Job Portal Websites are designed to allow employers to post job requirements for a position to be filled  and for jobseekers to find jobs according to their qualifications.</a:t>
            </a:r>
          </a:p>
          <a:p>
            <a:r>
              <a:rPr lang="en-US" dirty="0" smtClean="0"/>
              <a:t>Advantages : Easy access to information , Speedy response by applicants.</a:t>
            </a:r>
          </a:p>
          <a:p>
            <a:r>
              <a:rPr lang="en-US" dirty="0" smtClean="0"/>
              <a:t>Disadvantages : It involves time, Finances.</a:t>
            </a:r>
          </a:p>
          <a:p>
            <a:r>
              <a:rPr lang="en-US" dirty="0" smtClean="0"/>
              <a:t>List of job portals : NAUKRI, </a:t>
            </a:r>
          </a:p>
          <a:p>
            <a:r>
              <a:rPr lang="en-US" dirty="0" smtClean="0"/>
              <a:t>                                 MONSTER,</a:t>
            </a:r>
          </a:p>
          <a:p>
            <a:r>
              <a:rPr lang="en-US" dirty="0" smtClean="0"/>
              <a:t>                                 CAREER JET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31866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1.Class Diagram</a:t>
            </a:r>
            <a:br>
              <a:rPr lang="en-US" sz="2800" dirty="0" smtClean="0">
                <a:latin typeface="Algerian" pitchFamily="82" charset="0"/>
              </a:rPr>
            </a:br>
            <a:r>
              <a:rPr lang="en-US" sz="2800" dirty="0" smtClean="0">
                <a:latin typeface="Algerian" pitchFamily="82" charset="0"/>
              </a:rPr>
              <a:t>2.Use Case Diagram</a:t>
            </a:r>
            <a:br>
              <a:rPr lang="en-US" sz="2800" dirty="0" smtClean="0">
                <a:latin typeface="Algerian" pitchFamily="82" charset="0"/>
              </a:rPr>
            </a:br>
            <a:r>
              <a:rPr lang="en-US" sz="2800" dirty="0" smtClean="0">
                <a:latin typeface="Algerian" pitchFamily="82" charset="0"/>
              </a:rPr>
              <a:t>3.Activity Diagram</a:t>
            </a:r>
            <a:br>
              <a:rPr lang="en-US" sz="2800" dirty="0" smtClean="0">
                <a:latin typeface="Algerian" pitchFamily="82" charset="0"/>
              </a:rPr>
            </a:br>
            <a:r>
              <a:rPr lang="en-US" sz="2800" dirty="0" smtClean="0">
                <a:latin typeface="Algerian" pitchFamily="82" charset="0"/>
              </a:rPr>
              <a:t>4.ER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000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1.Class Diagram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Content Placeholder 5" descr="IMG_20210531_09463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19200" y="590550"/>
            <a:ext cx="5562600" cy="4265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2.UseCase Diagram</a:t>
            </a:r>
            <a:endParaRPr lang="en-US" sz="360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5" name="Content Placeholder 4" descr="IMG_20210530_2009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1" y="1028700"/>
            <a:ext cx="6400799" cy="3943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28575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3.Activity Diagram              </a:t>
            </a:r>
            <a:r>
              <a:rPr lang="en-US" sz="2700" dirty="0" smtClean="0">
                <a:solidFill>
                  <a:srgbClr val="FF0000"/>
                </a:solidFill>
              </a:rPr>
              <a:t>EMPLOYERS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IMG_20210530_20194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971551"/>
            <a:ext cx="49530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                                                          </a:t>
            </a:r>
            <a:r>
              <a:rPr lang="en-US" sz="2700" dirty="0" smtClean="0">
                <a:solidFill>
                  <a:srgbClr val="FF0000"/>
                </a:solidFill>
              </a:rPr>
              <a:t>JOBSEEKERS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IMG_20210530_20220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971551"/>
            <a:ext cx="54102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5.ER Diagram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Content Placeholder 5" descr="IMG_20210530_22164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500" y="1047750"/>
            <a:ext cx="6819900" cy="36377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1237</TotalTime>
  <Words>85</Words>
  <Application>Microsoft Office PowerPoint</Application>
  <PresentationFormat>On-screen Show (16:9)</PresentationFormat>
  <Paragraphs>16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     VIRTUSA COMPANY</vt:lpstr>
      <vt:lpstr>                                                  PROJECT-1                      Internal job portal                                                                 Presented by:                                                                                     Harish                                                                                     Hruday                                                                                     Jeevana                                                                                     Kalyani                                                                                     Sathish </vt:lpstr>
      <vt:lpstr>                          INTRODUCTION</vt:lpstr>
      <vt:lpstr>1.Class Diagram 2.Use Case Diagram 3.Activity Diagram 4.ER Diagram </vt:lpstr>
      <vt:lpstr>1.Class Diagram</vt:lpstr>
      <vt:lpstr>2.UseCase Diagram</vt:lpstr>
      <vt:lpstr>3.Activity Diagram              EMPLOYERS</vt:lpstr>
      <vt:lpstr>                                                           JOBSEEKERS</vt:lpstr>
      <vt:lpstr>5.ER Diagram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jeevana</dc:creator>
  <cp:lastModifiedBy>jeevana</cp:lastModifiedBy>
  <cp:revision>42</cp:revision>
  <dcterms:created xsi:type="dcterms:W3CDTF">2021-05-28T09:56:17Z</dcterms:created>
  <dcterms:modified xsi:type="dcterms:W3CDTF">2021-05-31T04:17:57Z</dcterms:modified>
</cp:coreProperties>
</file>