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71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B22-59E3-479A-AD3E-FECA92BF7DFA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9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B22-59E3-479A-AD3E-FECA92BF7DFA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3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B22-59E3-479A-AD3E-FECA92BF7DFA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5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B22-59E3-479A-AD3E-FECA92BF7DFA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09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B22-59E3-479A-AD3E-FECA92BF7DFA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75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B22-59E3-479A-AD3E-FECA92BF7DFA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18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B22-59E3-479A-AD3E-FECA92BF7DFA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7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B22-59E3-479A-AD3E-FECA92BF7DFA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2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B22-59E3-479A-AD3E-FECA92BF7DFA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1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B22-59E3-479A-AD3E-FECA92BF7DFA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0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B22-59E3-479A-AD3E-FECA92BF7DFA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68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6EB22-59E3-479A-AD3E-FECA92BF7DFA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6CB2-A0A7-4063-99DF-BF32FABA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3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lessiocorrado99/animals1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700808"/>
            <a:ext cx="7772400" cy="1470025"/>
          </a:xfrm>
        </p:spPr>
        <p:txBody>
          <a:bodyPr/>
          <a:lstStyle/>
          <a:p>
            <a:r>
              <a:rPr lang="en-IN" dirty="0"/>
              <a:t>ANIMAL -10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3573016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JEEVANA BHAGYASRI NAGOTHU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1847507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POONAM MEDASANA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1874750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MASTER’S IN AIRO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1874520" cy="18364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04664"/>
            <a:ext cx="179832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53474"/>
            <a:ext cx="1775460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19904"/>
            <a:ext cx="1851660" cy="18364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10790"/>
            <a:ext cx="1813560" cy="18364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372106"/>
            <a:ext cx="1874520" cy="19659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95550"/>
            <a:ext cx="1851660" cy="1805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380" y="2425446"/>
            <a:ext cx="1828800" cy="18592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509120"/>
            <a:ext cx="1821180" cy="18364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54" y="4366262"/>
            <a:ext cx="1805940" cy="18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8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txBody>
          <a:bodyPr>
            <a:normAutofit/>
          </a:bodyPr>
          <a:lstStyle/>
          <a:p>
            <a:r>
              <a:rPr lang="en-IN" sz="2800" b="1" dirty="0"/>
              <a:t>converting images to square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centering the images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output 224*224px</a:t>
            </a:r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124744"/>
            <a:ext cx="6336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if(</a:t>
            </a:r>
            <a:r>
              <a:rPr lang="en-IN" dirty="0" err="1"/>
              <a:t>img.shape</a:t>
            </a:r>
            <a:r>
              <a:rPr lang="en-IN" dirty="0"/>
              <a:t>[0] &gt; </a:t>
            </a:r>
            <a:r>
              <a:rPr lang="en-IN" dirty="0" err="1"/>
              <a:t>img.shape</a:t>
            </a:r>
            <a:r>
              <a:rPr lang="en-IN" dirty="0"/>
              <a:t>[1]):</a:t>
            </a:r>
          </a:p>
          <a:p>
            <a:r>
              <a:rPr lang="en-IN" dirty="0"/>
              <a:t>            </a:t>
            </a:r>
            <a:r>
              <a:rPr lang="en-IN" dirty="0" err="1"/>
              <a:t>tile_size</a:t>
            </a:r>
            <a:r>
              <a:rPr lang="en-IN" dirty="0"/>
              <a:t> = (</a:t>
            </a:r>
            <a:r>
              <a:rPr lang="en-IN" dirty="0" err="1"/>
              <a:t>int</a:t>
            </a:r>
            <a:r>
              <a:rPr lang="en-IN" dirty="0"/>
              <a:t>(</a:t>
            </a:r>
            <a:r>
              <a:rPr lang="en-IN" dirty="0" err="1"/>
              <a:t>img.shape</a:t>
            </a:r>
            <a:r>
              <a:rPr lang="en-IN" dirty="0"/>
              <a:t>[1]*256/</a:t>
            </a:r>
            <a:r>
              <a:rPr lang="en-IN" dirty="0" err="1"/>
              <a:t>img.shape</a:t>
            </a:r>
            <a:r>
              <a:rPr lang="en-IN" dirty="0"/>
              <a:t>[0]),256)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            </a:t>
            </a:r>
            <a:r>
              <a:rPr lang="en-IN" dirty="0" err="1"/>
              <a:t>tile_size</a:t>
            </a:r>
            <a:r>
              <a:rPr lang="en-IN" dirty="0"/>
              <a:t> = (256, </a:t>
            </a:r>
            <a:r>
              <a:rPr lang="en-IN" dirty="0" err="1"/>
              <a:t>int</a:t>
            </a:r>
            <a:r>
              <a:rPr lang="en-IN" dirty="0"/>
              <a:t>(</a:t>
            </a:r>
            <a:r>
              <a:rPr lang="en-IN" dirty="0" err="1"/>
              <a:t>img.shape</a:t>
            </a:r>
            <a:r>
              <a:rPr lang="en-IN" dirty="0"/>
              <a:t>[0]*256/</a:t>
            </a:r>
            <a:r>
              <a:rPr lang="en-IN" dirty="0" err="1"/>
              <a:t>img.shape</a:t>
            </a:r>
            <a:r>
              <a:rPr lang="en-IN" dirty="0"/>
              <a:t>[1]))</a:t>
            </a:r>
          </a:p>
          <a:p>
            <a:r>
              <a:rPr lang="en-IN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314096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img</a:t>
            </a:r>
            <a:r>
              <a:rPr lang="en-IN" dirty="0"/>
              <a:t> = </a:t>
            </a:r>
            <a:r>
              <a:rPr lang="en-IN" dirty="0" err="1"/>
              <a:t>centering_image</a:t>
            </a:r>
            <a:r>
              <a:rPr lang="en-IN" dirty="0"/>
              <a:t>(cv2.resize(</a:t>
            </a:r>
            <a:r>
              <a:rPr lang="en-IN" dirty="0" err="1"/>
              <a:t>img</a:t>
            </a:r>
            <a:r>
              <a:rPr lang="en-IN" dirty="0"/>
              <a:t>, </a:t>
            </a:r>
            <a:r>
              <a:rPr lang="en-IN" dirty="0" err="1"/>
              <a:t>dsize</a:t>
            </a:r>
            <a:r>
              <a:rPr lang="en-IN" dirty="0"/>
              <a:t>=</a:t>
            </a:r>
            <a:r>
              <a:rPr lang="en-IN" dirty="0" err="1"/>
              <a:t>tile_size</a:t>
            </a:r>
            <a:r>
              <a:rPr lang="en-IN" dirty="0"/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7392" y="4221088"/>
            <a:ext cx="6578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img</a:t>
            </a:r>
            <a:r>
              <a:rPr lang="en-US" dirty="0"/>
              <a:t>[16:240, 16:240]</a:t>
            </a:r>
          </a:p>
          <a:p>
            <a:r>
              <a:rPr lang="en-US" dirty="0"/>
              <a:t>        </a:t>
            </a:r>
            <a:r>
              <a:rPr lang="en-US" dirty="0" err="1"/>
              <a:t>test_images.append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k.update</a:t>
            </a:r>
            <a:r>
              <a:rPr lang="en-US" dirty="0"/>
              <a:t>(1)</a:t>
            </a:r>
          </a:p>
          <a:p>
            <a:r>
              <a:rPr lang="en-US" dirty="0"/>
              <a:t>        </a:t>
            </a:r>
          </a:p>
          <a:p>
            <a:r>
              <a:rPr lang="en-US" dirty="0" err="1"/>
              <a:t>test_images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test_images</a:t>
            </a:r>
            <a:r>
              <a:rPr lang="en-US" dirty="0"/>
              <a:t>).reshape(-1,224,224,3)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511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US" sz="2800" b="1" dirty="0"/>
              <a:t>Creating a CNN Models using VGG 16</a:t>
            </a:r>
          </a:p>
          <a:p>
            <a:pPr marL="0" indent="0">
              <a:buNone/>
            </a:pP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99056" y="764704"/>
            <a:ext cx="74888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rows,cols,channel</a:t>
            </a:r>
            <a:r>
              <a:rPr lang="en-IN" dirty="0"/>
              <a:t> = 224, 224, 3</a:t>
            </a:r>
          </a:p>
          <a:p>
            <a:r>
              <a:rPr lang="en-IN" dirty="0"/>
              <a:t>epochs = 25</a:t>
            </a:r>
          </a:p>
          <a:p>
            <a:r>
              <a:rPr lang="en-IN" dirty="0" err="1"/>
              <a:t>learning_rate</a:t>
            </a:r>
            <a:r>
              <a:rPr lang="en-IN" dirty="0"/>
              <a:t> = 0.001</a:t>
            </a:r>
          </a:p>
          <a:p>
            <a:r>
              <a:rPr lang="en-IN" dirty="0" err="1"/>
              <a:t>decay_rate</a:t>
            </a:r>
            <a:r>
              <a:rPr lang="en-IN" dirty="0"/>
              <a:t> = </a:t>
            </a:r>
            <a:r>
              <a:rPr lang="en-IN" dirty="0" err="1"/>
              <a:t>learning_rate</a:t>
            </a:r>
            <a:r>
              <a:rPr lang="en-IN" dirty="0"/>
              <a:t> / epochs</a:t>
            </a:r>
          </a:p>
          <a:p>
            <a:r>
              <a:rPr lang="en-IN" dirty="0"/>
              <a:t>momentum =0.9</a:t>
            </a:r>
          </a:p>
          <a:p>
            <a:r>
              <a:rPr lang="en-IN" dirty="0" err="1"/>
              <a:t>sgd</a:t>
            </a:r>
            <a:r>
              <a:rPr lang="en-IN" dirty="0"/>
              <a:t>= </a:t>
            </a:r>
            <a:r>
              <a:rPr lang="en-IN" dirty="0" err="1"/>
              <a:t>optimizers.SGD</a:t>
            </a:r>
            <a:r>
              <a:rPr lang="en-IN" dirty="0"/>
              <a:t>(</a:t>
            </a:r>
            <a:r>
              <a:rPr lang="en-IN" dirty="0" err="1"/>
              <a:t>lr</a:t>
            </a:r>
            <a:r>
              <a:rPr lang="en-IN" dirty="0"/>
              <a:t>=</a:t>
            </a:r>
            <a:r>
              <a:rPr lang="en-IN" dirty="0" err="1"/>
              <a:t>learning_rate</a:t>
            </a:r>
            <a:r>
              <a:rPr lang="en-IN" dirty="0"/>
              <a:t>, momentum=momentum,</a:t>
            </a:r>
          </a:p>
          <a:p>
            <a:r>
              <a:rPr lang="en-IN" dirty="0"/>
              <a:t>                      decay=</a:t>
            </a:r>
            <a:r>
              <a:rPr lang="en-IN" dirty="0" err="1"/>
              <a:t>decay_rate</a:t>
            </a:r>
            <a:r>
              <a:rPr lang="en-IN" dirty="0"/>
              <a:t>, </a:t>
            </a:r>
            <a:r>
              <a:rPr lang="en-IN" dirty="0" err="1"/>
              <a:t>nesterov</a:t>
            </a:r>
            <a:r>
              <a:rPr lang="en-IN" dirty="0"/>
              <a:t>=False)</a:t>
            </a:r>
          </a:p>
          <a:p>
            <a:endParaRPr lang="en-IN" dirty="0"/>
          </a:p>
          <a:p>
            <a:r>
              <a:rPr lang="en-IN" dirty="0"/>
              <a:t>base_model1 = applications.VGG16(weights='</a:t>
            </a:r>
            <a:r>
              <a:rPr lang="en-IN" dirty="0" err="1"/>
              <a:t>imagenet</a:t>
            </a:r>
            <a:r>
              <a:rPr lang="en-IN" dirty="0"/>
              <a:t>', </a:t>
            </a:r>
            <a:r>
              <a:rPr lang="en-IN" dirty="0" err="1"/>
              <a:t>include_top</a:t>
            </a:r>
            <a:r>
              <a:rPr lang="en-IN" dirty="0"/>
              <a:t>=False,</a:t>
            </a:r>
          </a:p>
          <a:p>
            <a:r>
              <a:rPr lang="en-IN" dirty="0"/>
              <a:t>                                    </a:t>
            </a:r>
            <a:r>
              <a:rPr lang="en-IN" dirty="0" err="1"/>
              <a:t>input_shape</a:t>
            </a:r>
            <a:r>
              <a:rPr lang="en-IN" dirty="0"/>
              <a:t>=(224,224,3))</a:t>
            </a:r>
          </a:p>
          <a:p>
            <a:r>
              <a:rPr lang="en-IN" dirty="0"/>
              <a:t>model1 = Sequential()</a:t>
            </a:r>
          </a:p>
          <a:p>
            <a:r>
              <a:rPr lang="en-IN" dirty="0"/>
              <a:t>model1.add(Flatten(</a:t>
            </a:r>
            <a:r>
              <a:rPr lang="en-IN" dirty="0" err="1"/>
              <a:t>input_shape</a:t>
            </a:r>
            <a:r>
              <a:rPr lang="en-IN" dirty="0"/>
              <a:t>= base_model1.output_shape[1:]))</a:t>
            </a:r>
          </a:p>
          <a:p>
            <a:r>
              <a:rPr lang="en-IN" dirty="0"/>
              <a:t>model1.add(Dense(256, activation='</a:t>
            </a:r>
            <a:r>
              <a:rPr lang="en-IN" dirty="0" err="1"/>
              <a:t>relu</a:t>
            </a:r>
            <a:r>
              <a:rPr lang="en-IN" dirty="0"/>
              <a:t>'))</a:t>
            </a:r>
          </a:p>
          <a:p>
            <a:r>
              <a:rPr lang="en-IN" dirty="0"/>
              <a:t>model1.add(Dense(10, activation='</a:t>
            </a:r>
            <a:r>
              <a:rPr lang="en-IN" dirty="0" err="1"/>
              <a:t>softmax</a:t>
            </a:r>
            <a:r>
              <a:rPr lang="en-IN" dirty="0"/>
              <a:t>'))</a:t>
            </a:r>
          </a:p>
          <a:p>
            <a:endParaRPr lang="en-IN" dirty="0"/>
          </a:p>
          <a:p>
            <a:r>
              <a:rPr lang="en-IN" dirty="0"/>
              <a:t>vgg16_model = Model(inputs=base_model1.input,</a:t>
            </a:r>
          </a:p>
          <a:p>
            <a:r>
              <a:rPr lang="en-IN" dirty="0"/>
              <a:t>                        outputs=model1(base_model1.output))</a:t>
            </a:r>
          </a:p>
          <a:p>
            <a:endParaRPr lang="en-IN" dirty="0"/>
          </a:p>
          <a:p>
            <a:r>
              <a:rPr lang="en-IN" dirty="0"/>
              <a:t>vgg16_model.compile(loss='</a:t>
            </a:r>
            <a:r>
              <a:rPr lang="en-IN" dirty="0" err="1"/>
              <a:t>binary_crossentropy</a:t>
            </a:r>
            <a:r>
              <a:rPr lang="en-IN" dirty="0"/>
              <a:t>',</a:t>
            </a:r>
          </a:p>
          <a:p>
            <a:r>
              <a:rPr lang="en-IN" dirty="0"/>
              <a:t>                        optimizer=</a:t>
            </a:r>
            <a:r>
              <a:rPr lang="en-IN" dirty="0" err="1"/>
              <a:t>sgd,metrics</a:t>
            </a:r>
            <a:r>
              <a:rPr lang="en-IN" dirty="0"/>
              <a:t>=['accuracy'])</a:t>
            </a:r>
          </a:p>
          <a:p>
            <a:r>
              <a:rPr lang="en-IN" dirty="0"/>
              <a:t>vgg16_model.summary()</a:t>
            </a:r>
          </a:p>
        </p:txBody>
      </p:sp>
    </p:spTree>
    <p:extLst>
      <p:ext uri="{BB962C8B-B14F-4D97-AF65-F5344CB8AC3E}">
        <p14:creationId xmlns:p14="http://schemas.microsoft.com/office/powerpoint/2010/main" val="208971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r>
              <a:rPr lang="en-IN" sz="2800" b="1" dirty="0"/>
              <a:t>Training Models -- VGG16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accuracy curves</a:t>
            </a:r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692696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batch_size</a:t>
            </a:r>
            <a:r>
              <a:rPr lang="en-IN" dirty="0"/>
              <a:t> =32 </a:t>
            </a:r>
          </a:p>
          <a:p>
            <a:r>
              <a:rPr lang="en-IN" dirty="0"/>
              <a:t>epochs = 25  </a:t>
            </a:r>
          </a:p>
          <a:p>
            <a:r>
              <a:rPr lang="en-IN" dirty="0"/>
              <a:t>neural_ntwk1 = vgg16_model.fit_generator(</a:t>
            </a:r>
            <a:r>
              <a:rPr lang="en-IN" dirty="0" err="1"/>
              <a:t>train_data_gen.flow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,</a:t>
            </a:r>
          </a:p>
          <a:p>
            <a:r>
              <a:rPr lang="en-IN" dirty="0"/>
              <a:t>                                        </a:t>
            </a:r>
            <a:r>
              <a:rPr lang="en-IN" dirty="0" err="1"/>
              <a:t>batch_size</a:t>
            </a:r>
            <a:r>
              <a:rPr lang="en-IN" dirty="0"/>
              <a:t>=</a:t>
            </a:r>
            <a:r>
              <a:rPr lang="en-IN" dirty="0" err="1"/>
              <a:t>batch_size</a:t>
            </a:r>
            <a:r>
              <a:rPr lang="en-IN" dirty="0"/>
              <a:t>),</a:t>
            </a:r>
          </a:p>
          <a:p>
            <a:r>
              <a:rPr lang="en-IN" dirty="0"/>
              <a:t>                    </a:t>
            </a:r>
            <a:r>
              <a:rPr lang="en-IN" dirty="0" err="1"/>
              <a:t>steps_per_epoch</a:t>
            </a:r>
            <a:r>
              <a:rPr lang="en-IN" dirty="0"/>
              <a:t>= </a:t>
            </a:r>
            <a:r>
              <a:rPr lang="en-IN" dirty="0" err="1"/>
              <a:t>x_train.shape</a:t>
            </a:r>
            <a:r>
              <a:rPr lang="en-IN" dirty="0"/>
              <a:t>[0] // </a:t>
            </a:r>
            <a:r>
              <a:rPr lang="en-IN" dirty="0" err="1"/>
              <a:t>batch_size</a:t>
            </a:r>
            <a:r>
              <a:rPr lang="en-IN" dirty="0"/>
              <a:t>,</a:t>
            </a:r>
          </a:p>
          <a:p>
            <a:r>
              <a:rPr lang="en-IN" dirty="0"/>
              <a:t>                    epochs=</a:t>
            </a:r>
            <a:r>
              <a:rPr lang="en-IN" dirty="0" err="1"/>
              <a:t>epochs,validation_data</a:t>
            </a:r>
            <a:r>
              <a:rPr lang="en-IN" dirty="0"/>
              <a:t>=(</a:t>
            </a:r>
            <a:r>
              <a:rPr lang="en-IN" dirty="0" err="1"/>
              <a:t>x_val</a:t>
            </a:r>
            <a:r>
              <a:rPr lang="en-IN" dirty="0"/>
              <a:t>, </a:t>
            </a:r>
            <a:r>
              <a:rPr lang="en-IN" dirty="0" err="1"/>
              <a:t>y_val</a:t>
            </a:r>
            <a:r>
              <a:rPr lang="en-IN" dirty="0"/>
              <a:t>),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callbacks</a:t>
            </a:r>
            <a:r>
              <a:rPr lang="en-IN" dirty="0"/>
              <a:t>=[</a:t>
            </a:r>
            <a:r>
              <a:rPr lang="en-IN" dirty="0" err="1"/>
              <a:t>ModelCheckpoint</a:t>
            </a:r>
            <a:r>
              <a:rPr lang="en-IN" dirty="0"/>
              <a:t>('VGG16-transferlearning.model',</a:t>
            </a:r>
          </a:p>
          <a:p>
            <a:r>
              <a:rPr lang="en-IN" dirty="0"/>
              <a:t>                               monitor='</a:t>
            </a:r>
            <a:r>
              <a:rPr lang="en-IN" dirty="0" err="1"/>
              <a:t>val_acc</a:t>
            </a:r>
            <a:r>
              <a:rPr lang="en-IN" dirty="0"/>
              <a:t>')])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3429000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print("VGG16: Epochs={0:d}, Train accuracy={1:.5f}, Val accuracy={2:.5f}".format(epochs,neural_ntwk1.history['accuracy'][epochs-1],</a:t>
            </a:r>
          </a:p>
          <a:p>
            <a:r>
              <a:rPr lang="en-IN" dirty="0"/>
              <a:t>               neural_ntwk1.history['</a:t>
            </a:r>
            <a:r>
              <a:rPr lang="en-IN" dirty="0" err="1"/>
              <a:t>val_accuracy</a:t>
            </a:r>
            <a:r>
              <a:rPr lang="en-IN" dirty="0"/>
              <a:t>'][epochs-1]))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show_plots</a:t>
            </a:r>
            <a:r>
              <a:rPr lang="en-IN" dirty="0"/>
              <a:t>(</a:t>
            </a:r>
            <a:r>
              <a:rPr lang="en-IN" dirty="0" err="1"/>
              <a:t>neural_ntwk</a:t>
            </a:r>
            <a:r>
              <a:rPr lang="en-IN" dirty="0"/>
              <a:t>):</a:t>
            </a:r>
          </a:p>
          <a:p>
            <a:r>
              <a:rPr lang="en-IN" dirty="0"/>
              <a:t>    </a:t>
            </a:r>
            <a:r>
              <a:rPr lang="en-IN" dirty="0" err="1"/>
              <a:t>loss_vals</a:t>
            </a:r>
            <a:r>
              <a:rPr lang="en-IN" dirty="0"/>
              <a:t> = </a:t>
            </a:r>
            <a:r>
              <a:rPr lang="en-IN" dirty="0" err="1"/>
              <a:t>neural_ntwk</a:t>
            </a:r>
            <a:r>
              <a:rPr lang="en-IN" dirty="0"/>
              <a:t>['loss']</a:t>
            </a:r>
          </a:p>
          <a:p>
            <a:r>
              <a:rPr lang="en-IN" dirty="0"/>
              <a:t>    </a:t>
            </a:r>
            <a:r>
              <a:rPr lang="en-IN" dirty="0" err="1"/>
              <a:t>val_loss_vals</a:t>
            </a:r>
            <a:r>
              <a:rPr lang="en-IN" dirty="0"/>
              <a:t> = </a:t>
            </a:r>
            <a:r>
              <a:rPr lang="en-IN" dirty="0" err="1"/>
              <a:t>neural_ntwk</a:t>
            </a:r>
            <a:r>
              <a:rPr lang="en-IN" dirty="0"/>
              <a:t>['</a:t>
            </a:r>
            <a:r>
              <a:rPr lang="en-IN" dirty="0" err="1"/>
              <a:t>val_loss</a:t>
            </a:r>
            <a:r>
              <a:rPr lang="en-IN" dirty="0"/>
              <a:t>']</a:t>
            </a:r>
          </a:p>
          <a:p>
            <a:r>
              <a:rPr lang="en-IN" dirty="0"/>
              <a:t>    epochs = range(1, 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neural_ntwk</a:t>
            </a:r>
            <a:r>
              <a:rPr lang="en-IN" dirty="0"/>
              <a:t>['accuracy'])+1)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f, </a:t>
            </a:r>
            <a:r>
              <a:rPr lang="en-IN" dirty="0" err="1"/>
              <a:t>ax</a:t>
            </a:r>
            <a:r>
              <a:rPr lang="en-IN" dirty="0"/>
              <a:t> = </a:t>
            </a:r>
            <a:r>
              <a:rPr lang="en-IN" dirty="0" err="1"/>
              <a:t>plt.subplots</a:t>
            </a:r>
            <a:r>
              <a:rPr lang="en-IN" dirty="0"/>
              <a:t>(</a:t>
            </a:r>
            <a:r>
              <a:rPr lang="en-IN" dirty="0" err="1"/>
              <a:t>nrows</a:t>
            </a:r>
            <a:r>
              <a:rPr lang="en-IN" dirty="0"/>
              <a:t>=1,ncols=2,figsize=(16,4))</a:t>
            </a:r>
          </a:p>
          <a:p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5163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26469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b="1" dirty="0"/>
              <a:t>plot accuracies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60648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ax</a:t>
            </a:r>
            <a:r>
              <a:rPr lang="en-IN" dirty="0"/>
              <a:t>[0].plot(epochs, </a:t>
            </a:r>
            <a:r>
              <a:rPr lang="en-IN" dirty="0" err="1"/>
              <a:t>loss_vals</a:t>
            </a:r>
            <a:r>
              <a:rPr lang="en-IN" dirty="0"/>
              <a:t>, </a:t>
            </a:r>
            <a:r>
              <a:rPr lang="en-IN" dirty="0" err="1"/>
              <a:t>color</a:t>
            </a:r>
            <a:r>
              <a:rPr lang="en-IN" dirty="0"/>
              <a:t>='</a:t>
            </a:r>
            <a:r>
              <a:rPr lang="en-IN" dirty="0" err="1"/>
              <a:t>R',marker</a:t>
            </a:r>
            <a:r>
              <a:rPr lang="en-IN" dirty="0"/>
              <a:t>='o',</a:t>
            </a:r>
            <a:r>
              <a:rPr lang="en-IN" dirty="0" err="1"/>
              <a:t>linestyle</a:t>
            </a:r>
            <a:r>
              <a:rPr lang="en-IN" dirty="0"/>
              <a:t>=' ', label='Train Loss')</a:t>
            </a:r>
          </a:p>
          <a:p>
            <a:r>
              <a:rPr lang="en-IN" dirty="0"/>
              <a:t> </a:t>
            </a:r>
            <a:r>
              <a:rPr lang="en-IN" dirty="0" err="1"/>
              <a:t>ax</a:t>
            </a:r>
            <a:r>
              <a:rPr lang="en-IN" dirty="0"/>
              <a:t>[0].plot(epochs, </a:t>
            </a:r>
            <a:r>
              <a:rPr lang="en-IN" dirty="0" err="1"/>
              <a:t>val_loss_vals</a:t>
            </a:r>
            <a:r>
              <a:rPr lang="en-IN" dirty="0"/>
              <a:t>, </a:t>
            </a:r>
            <a:r>
              <a:rPr lang="en-IN" dirty="0" err="1"/>
              <a:t>color</a:t>
            </a:r>
            <a:r>
              <a:rPr lang="en-IN" dirty="0"/>
              <a:t>='</a:t>
            </a:r>
            <a:r>
              <a:rPr lang="en-IN" dirty="0" err="1"/>
              <a:t>B',marker</a:t>
            </a:r>
            <a:r>
              <a:rPr lang="en-IN" dirty="0"/>
              <a:t>='*', label='Val Loss')</a:t>
            </a:r>
          </a:p>
          <a:p>
            <a:r>
              <a:rPr lang="en-IN" dirty="0"/>
              <a:t> </a:t>
            </a:r>
            <a:r>
              <a:rPr lang="en-IN" dirty="0" err="1"/>
              <a:t>ax</a:t>
            </a:r>
            <a:r>
              <a:rPr lang="en-IN" dirty="0"/>
              <a:t>[0].set(title='Train &amp; Val Loss', </a:t>
            </a:r>
            <a:r>
              <a:rPr lang="en-IN" dirty="0" err="1"/>
              <a:t>xlabel</a:t>
            </a:r>
            <a:r>
              <a:rPr lang="en-IN" dirty="0"/>
              <a:t>='Epochs',</a:t>
            </a:r>
            <a:r>
              <a:rPr lang="en-IN" dirty="0" err="1"/>
              <a:t>ylabel</a:t>
            </a:r>
            <a:r>
              <a:rPr lang="en-IN" dirty="0"/>
              <a:t>='Loss')</a:t>
            </a:r>
          </a:p>
          <a:p>
            <a:r>
              <a:rPr lang="en-IN" dirty="0"/>
              <a:t> </a:t>
            </a:r>
            <a:r>
              <a:rPr lang="en-IN" dirty="0" err="1"/>
              <a:t>ax</a:t>
            </a:r>
            <a:r>
              <a:rPr lang="en-IN" dirty="0"/>
              <a:t>[0].legend(</a:t>
            </a:r>
            <a:r>
              <a:rPr lang="en-IN" dirty="0" err="1"/>
              <a:t>loc</a:t>
            </a:r>
            <a:r>
              <a:rPr lang="en-IN" dirty="0"/>
              <a:t>='best')</a:t>
            </a:r>
          </a:p>
          <a:p>
            <a:r>
              <a:rPr lang="en-IN" dirty="0"/>
              <a:t> </a:t>
            </a:r>
            <a:r>
              <a:rPr lang="en-IN" dirty="0" err="1"/>
              <a:t>ax</a:t>
            </a:r>
            <a:r>
              <a:rPr lang="en-IN" dirty="0"/>
              <a:t>[0].grid(True)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2564904"/>
            <a:ext cx="6840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acc_vals</a:t>
            </a:r>
            <a:r>
              <a:rPr lang="en-IN" dirty="0"/>
              <a:t> = </a:t>
            </a:r>
            <a:r>
              <a:rPr lang="en-IN" dirty="0" err="1"/>
              <a:t>neural_ntwk</a:t>
            </a:r>
            <a:r>
              <a:rPr lang="en-IN" dirty="0"/>
              <a:t>['accuracy']</a:t>
            </a:r>
          </a:p>
          <a:p>
            <a:r>
              <a:rPr lang="en-IN" dirty="0"/>
              <a:t>    </a:t>
            </a:r>
            <a:r>
              <a:rPr lang="en-IN" dirty="0" err="1"/>
              <a:t>val_acc_vals</a:t>
            </a:r>
            <a:r>
              <a:rPr lang="en-IN" dirty="0"/>
              <a:t> = </a:t>
            </a:r>
            <a:r>
              <a:rPr lang="en-IN" dirty="0" err="1"/>
              <a:t>neural_ntwk</a:t>
            </a:r>
            <a:r>
              <a:rPr lang="en-IN" dirty="0"/>
              <a:t>['</a:t>
            </a:r>
            <a:r>
              <a:rPr lang="en-IN" dirty="0" err="1"/>
              <a:t>val_accuracy</a:t>
            </a:r>
            <a:r>
              <a:rPr lang="en-IN" dirty="0"/>
              <a:t>']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ax</a:t>
            </a:r>
            <a:r>
              <a:rPr lang="en-IN" dirty="0"/>
              <a:t>[1].plot(epochs, </a:t>
            </a:r>
            <a:r>
              <a:rPr lang="en-IN" dirty="0" err="1"/>
              <a:t>acc_vals</a:t>
            </a:r>
            <a:r>
              <a:rPr lang="en-IN" dirty="0"/>
              <a:t>, </a:t>
            </a:r>
            <a:r>
              <a:rPr lang="en-IN" dirty="0" err="1"/>
              <a:t>color</a:t>
            </a:r>
            <a:r>
              <a:rPr lang="en-IN" dirty="0"/>
              <a:t>='navy', marker='o',</a:t>
            </a:r>
          </a:p>
          <a:p>
            <a:r>
              <a:rPr lang="en-IN" dirty="0"/>
              <a:t>               </a:t>
            </a:r>
            <a:r>
              <a:rPr lang="en-IN" dirty="0" err="1"/>
              <a:t>ls</a:t>
            </a:r>
            <a:r>
              <a:rPr lang="en-IN" dirty="0"/>
              <a:t>=' ', label='Train Accuracy')</a:t>
            </a:r>
          </a:p>
          <a:p>
            <a:r>
              <a:rPr lang="en-IN" dirty="0"/>
              <a:t>    </a:t>
            </a:r>
            <a:r>
              <a:rPr lang="en-IN" dirty="0" err="1"/>
              <a:t>ax</a:t>
            </a:r>
            <a:r>
              <a:rPr lang="en-IN" dirty="0"/>
              <a:t>[1].plot(epochs, </a:t>
            </a:r>
            <a:r>
              <a:rPr lang="en-IN" dirty="0" err="1"/>
              <a:t>val_acc_vals</a:t>
            </a:r>
            <a:r>
              <a:rPr lang="en-IN" dirty="0"/>
              <a:t>, </a:t>
            </a:r>
            <a:r>
              <a:rPr lang="en-IN" dirty="0" err="1"/>
              <a:t>color</a:t>
            </a:r>
            <a:r>
              <a:rPr lang="en-IN" dirty="0"/>
              <a:t>='firebrick',</a:t>
            </a:r>
          </a:p>
          <a:p>
            <a:r>
              <a:rPr lang="en-IN" dirty="0"/>
              <a:t>               marker='*', label='Val Accuracy')</a:t>
            </a:r>
          </a:p>
          <a:p>
            <a:r>
              <a:rPr lang="en-IN" dirty="0"/>
              <a:t>    </a:t>
            </a:r>
            <a:r>
              <a:rPr lang="en-IN" dirty="0" err="1"/>
              <a:t>ax</a:t>
            </a:r>
            <a:r>
              <a:rPr lang="en-IN" dirty="0"/>
              <a:t>[1].set(title='Train &amp; Val Accuracy',</a:t>
            </a:r>
            <a:r>
              <a:rPr lang="en-IN" dirty="0" err="1"/>
              <a:t>xlabel</a:t>
            </a:r>
            <a:r>
              <a:rPr lang="en-IN" dirty="0"/>
              <a:t>='Epochs',</a:t>
            </a:r>
            <a:r>
              <a:rPr lang="en-IN" dirty="0" err="1"/>
              <a:t>ylabel</a:t>
            </a:r>
            <a:r>
              <a:rPr lang="en-IN" dirty="0"/>
              <a:t>='Accuracy')</a:t>
            </a:r>
          </a:p>
          <a:p>
            <a:r>
              <a:rPr lang="en-IN" dirty="0"/>
              <a:t>    </a:t>
            </a:r>
            <a:r>
              <a:rPr lang="en-IN" dirty="0" err="1"/>
              <a:t>ax</a:t>
            </a:r>
            <a:r>
              <a:rPr lang="en-IN" dirty="0"/>
              <a:t>[1].legend(</a:t>
            </a:r>
            <a:r>
              <a:rPr lang="en-IN" dirty="0" err="1"/>
              <a:t>loc</a:t>
            </a:r>
            <a:r>
              <a:rPr lang="en-IN" dirty="0"/>
              <a:t>='best')</a:t>
            </a:r>
          </a:p>
          <a:p>
            <a:r>
              <a:rPr lang="en-IN" dirty="0"/>
              <a:t>    </a:t>
            </a:r>
            <a:r>
              <a:rPr lang="en-IN" dirty="0" err="1"/>
              <a:t>ax</a:t>
            </a:r>
            <a:r>
              <a:rPr lang="en-IN" dirty="0"/>
              <a:t>[1].grid(True)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r>
              <a:rPr lang="en-IN" dirty="0"/>
              <a:t>    </a:t>
            </a:r>
            <a:r>
              <a:rPr lang="en-IN" dirty="0" err="1"/>
              <a:t>plt.close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8707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/>
          <a:lstStyle/>
          <a:p>
            <a:r>
              <a:rPr lang="en-IN" dirty="0"/>
              <a:t>VGG16: Epochs=25, Train accuracy=0.97040, Val accuracy=0.96210.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16480"/>
            <a:ext cx="7827208" cy="305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2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sz="2800" b="1" dirty="0"/>
              <a:t>delete locals from heap before exiting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IN" sz="2800" b="1" dirty="0" err="1"/>
              <a:t>show_plots</a:t>
            </a:r>
            <a:r>
              <a:rPr lang="en-IN" sz="2800" b="1" dirty="0"/>
              <a:t>(neural_ntwk1.history)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Predicting Categories for Test Data.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IN" sz="2800" b="1" dirty="0"/>
              <a:t>Viewing Predictions</a:t>
            </a:r>
          </a:p>
          <a:p>
            <a:pPr marL="0" indent="0">
              <a:buNone/>
            </a:pP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70512" y="86807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 </a:t>
            </a:r>
            <a:r>
              <a:rPr lang="en-IN" dirty="0" err="1"/>
              <a:t>loss_vals</a:t>
            </a:r>
            <a:r>
              <a:rPr lang="en-IN" dirty="0"/>
              <a:t>, </a:t>
            </a:r>
            <a:r>
              <a:rPr lang="en-IN" dirty="0" err="1"/>
              <a:t>val_loss_vals</a:t>
            </a:r>
            <a:r>
              <a:rPr lang="en-IN" dirty="0"/>
              <a:t>, epochs, </a:t>
            </a:r>
            <a:r>
              <a:rPr lang="en-IN" dirty="0" err="1"/>
              <a:t>acc_vals</a:t>
            </a:r>
            <a:r>
              <a:rPr lang="en-IN" dirty="0"/>
              <a:t>, </a:t>
            </a:r>
            <a:r>
              <a:rPr lang="en-IN" dirty="0" err="1"/>
              <a:t>val_acc_vals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70512" y="1907062"/>
            <a:ext cx="557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show_plots</a:t>
            </a:r>
            <a:r>
              <a:rPr lang="en-IN" dirty="0"/>
              <a:t>(neural_ntwk1.history)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299695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test_prediction1 = vgg16_model.predict(</a:t>
            </a:r>
            <a:r>
              <a:rPr lang="en-IN" dirty="0" err="1"/>
              <a:t>test_images</a:t>
            </a:r>
            <a:r>
              <a:rPr lang="en-IN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0512" y="4077072"/>
            <a:ext cx="7593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actual_pred</a:t>
            </a:r>
            <a:r>
              <a:rPr lang="en-IN" dirty="0"/>
              <a:t>['category']=</a:t>
            </a:r>
            <a:r>
              <a:rPr lang="en-IN" dirty="0" err="1"/>
              <a:t>actual_pred</a:t>
            </a:r>
            <a:r>
              <a:rPr lang="en-IN" dirty="0"/>
              <a:t>['category'].</a:t>
            </a:r>
            <a:r>
              <a:rPr lang="en-IN" dirty="0" err="1"/>
              <a:t>astype</a:t>
            </a:r>
            <a:r>
              <a:rPr lang="en-IN" dirty="0"/>
              <a:t>('</a:t>
            </a:r>
            <a:r>
              <a:rPr lang="en-IN" dirty="0" err="1"/>
              <a:t>int</a:t>
            </a:r>
            <a:r>
              <a:rPr lang="en-IN" dirty="0"/>
              <a:t>')</a:t>
            </a:r>
          </a:p>
          <a:p>
            <a:r>
              <a:rPr lang="en-IN" dirty="0"/>
              <a:t>for i in range(20):</a:t>
            </a:r>
          </a:p>
          <a:p>
            <a:r>
              <a:rPr lang="en-IN" dirty="0"/>
              <a:t>    predict1= test_prediction1[i].</a:t>
            </a:r>
            <a:r>
              <a:rPr lang="en-IN" dirty="0" err="1"/>
              <a:t>argmax</a:t>
            </a:r>
            <a:r>
              <a:rPr lang="en-IN" dirty="0"/>
              <a:t>()</a:t>
            </a:r>
          </a:p>
          <a:p>
            <a:r>
              <a:rPr lang="en-IN" dirty="0"/>
              <a:t>    actual=</a:t>
            </a:r>
            <a:r>
              <a:rPr lang="en-IN" dirty="0" err="1"/>
              <a:t>actual_pred</a:t>
            </a:r>
            <a:r>
              <a:rPr lang="en-IN" dirty="0"/>
              <a:t>['category'][i]</a:t>
            </a:r>
          </a:p>
          <a:p>
            <a:r>
              <a:rPr lang="en-IN" dirty="0"/>
              <a:t>    </a:t>
            </a:r>
            <a:r>
              <a:rPr lang="en-IN" dirty="0" err="1"/>
              <a:t>plt.imshow</a:t>
            </a:r>
            <a:r>
              <a:rPr lang="en-IN" dirty="0"/>
              <a:t>(</a:t>
            </a:r>
            <a:r>
              <a:rPr lang="en-IN" dirty="0" err="1"/>
              <a:t>test_images</a:t>
            </a:r>
            <a:r>
              <a:rPr lang="en-IN" dirty="0"/>
              <a:t>[i])</a:t>
            </a:r>
          </a:p>
          <a:p>
            <a:r>
              <a:rPr lang="en-IN" dirty="0"/>
              <a:t>    </a:t>
            </a:r>
            <a:r>
              <a:rPr lang="en-IN" dirty="0" err="1"/>
              <a:t>plt.title</a:t>
            </a:r>
            <a:r>
              <a:rPr lang="en-IN" dirty="0"/>
              <a:t>("Actual: {1},  VGG: {0}".format((</a:t>
            </a:r>
            <a:r>
              <a:rPr lang="en-IN" dirty="0" err="1"/>
              <a:t>animal_names</a:t>
            </a:r>
            <a:r>
              <a:rPr lang="en-IN" dirty="0"/>
              <a:t>[actual]),(</a:t>
            </a:r>
            <a:r>
              <a:rPr lang="en-IN" dirty="0" err="1"/>
              <a:t>animal_names</a:t>
            </a:r>
            <a:r>
              <a:rPr lang="en-IN" dirty="0"/>
              <a:t>[predict1])), </a:t>
            </a:r>
            <a:r>
              <a:rPr lang="en-IN" dirty="0" err="1"/>
              <a:t>fontsize</a:t>
            </a:r>
            <a:r>
              <a:rPr lang="en-IN" dirty="0"/>
              <a:t>=10)</a:t>
            </a:r>
          </a:p>
          <a:p>
            <a:r>
              <a:rPr lang="en-IN" dirty="0"/>
              <a:t>    </a:t>
            </a:r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2581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57927"/>
            <a:ext cx="1973393" cy="1518281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04665"/>
            <a:ext cx="1924326" cy="14715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50" y="384121"/>
            <a:ext cx="1769170" cy="14610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28" y="2125911"/>
            <a:ext cx="1728192" cy="16016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849"/>
            <a:ext cx="1944216" cy="1803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32" y="2096852"/>
            <a:ext cx="1958598" cy="17317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060849"/>
            <a:ext cx="1903174" cy="173179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66563"/>
            <a:ext cx="1839628" cy="178552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066563"/>
            <a:ext cx="1656184" cy="16511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04" y="384121"/>
            <a:ext cx="1727763" cy="14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7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Autofit/>
          </a:bodyPr>
          <a:lstStyle/>
          <a:p>
            <a:r>
              <a:rPr lang="en-US" dirty="0"/>
              <a:t>The Dataset has been taken from </a:t>
            </a:r>
            <a:r>
              <a:rPr lang="en-US" dirty="0">
                <a:hlinkClick r:id="rId2"/>
              </a:rPr>
              <a:t>Animal10</a:t>
            </a:r>
            <a:r>
              <a:rPr lang="en-US" dirty="0"/>
              <a:t>.It contains about 28K medium quality animal images belonging to 10 categories: dog, cat, horse, </a:t>
            </a:r>
            <a:r>
              <a:rPr lang="en-US" dirty="0" err="1"/>
              <a:t>spyder</a:t>
            </a:r>
            <a:r>
              <a:rPr lang="en-US" dirty="0"/>
              <a:t>, butterfly, chicken, sheep, cow, squirrel, elephant.</a:t>
            </a:r>
          </a:p>
          <a:p>
            <a:r>
              <a:rPr lang="en-US" dirty="0"/>
              <a:t>Image count for each category varies from 2K to 5 K units.</a:t>
            </a:r>
          </a:p>
          <a:p>
            <a:r>
              <a:rPr lang="en-US" dirty="0"/>
              <a:t>CNN using Transfer Learning Has been implemented.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85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dirty="0"/>
              <a:t>CNN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       INPUT - CONV1 - RELU - CONV2 - RELU- MAXPOOL - FC – OUT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0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We are creating CNN model using transfer learning for that we are using VGG-16.</a:t>
            </a:r>
          </a:p>
          <a:p>
            <a:r>
              <a:rPr lang="en-IN" sz="3600" dirty="0"/>
              <a:t>VGG-16 (Visual Geometry Group) </a:t>
            </a:r>
            <a:r>
              <a:rPr lang="en-US" sz="3600" dirty="0"/>
              <a:t>is a convolutional neural network architecture with 16 layers deep.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5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– Multidimensional Mathematical Computing</a:t>
            </a:r>
          </a:p>
          <a:p>
            <a:r>
              <a:rPr lang="en-IN" dirty="0" err="1"/>
              <a:t>Tensorflow</a:t>
            </a:r>
            <a:r>
              <a:rPr lang="en-IN" dirty="0"/>
              <a:t> - </a:t>
            </a:r>
            <a:r>
              <a:rPr lang="en-US" dirty="0"/>
              <a:t>Numerical computation and large-scale machine learning</a:t>
            </a:r>
            <a:endParaRPr lang="en-IN" dirty="0"/>
          </a:p>
          <a:p>
            <a:r>
              <a:rPr lang="en-IN" dirty="0" err="1"/>
              <a:t>Keras</a:t>
            </a:r>
            <a:r>
              <a:rPr lang="en-IN" dirty="0"/>
              <a:t> - </a:t>
            </a:r>
            <a:r>
              <a:rPr lang="en-US" dirty="0"/>
              <a:t>Builds and trains neural networks</a:t>
            </a:r>
            <a:endParaRPr lang="en-IN" dirty="0"/>
          </a:p>
          <a:p>
            <a:r>
              <a:rPr lang="en-IN" dirty="0" err="1"/>
              <a:t>Matplotlib</a:t>
            </a:r>
            <a:r>
              <a:rPr lang="en-IN" dirty="0"/>
              <a:t> – Used to plot graph</a:t>
            </a:r>
          </a:p>
          <a:p>
            <a:r>
              <a:rPr lang="en-IN" dirty="0"/>
              <a:t>Pandas - Data manipulation and analysis</a:t>
            </a:r>
          </a:p>
          <a:p>
            <a:r>
              <a:rPr lang="en-IN" dirty="0" err="1"/>
              <a:t>Skylearn</a:t>
            </a:r>
            <a:r>
              <a:rPr lang="en-IN" dirty="0"/>
              <a:t> - Build machine learning models.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8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6632"/>
            <a:ext cx="8229600" cy="6381280"/>
          </a:xfrm>
        </p:spPr>
        <p:txBody>
          <a:bodyPr/>
          <a:lstStyle/>
          <a:p>
            <a:r>
              <a:rPr lang="en-IN" sz="2800" b="1" dirty="0"/>
              <a:t>Extracting Data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800" b="1" dirty="0"/>
              <a:t>Creating a </a:t>
            </a:r>
            <a:r>
              <a:rPr lang="en-IN" sz="2800" b="1" dirty="0" err="1"/>
              <a:t>dataframe</a:t>
            </a:r>
            <a:r>
              <a:rPr lang="en-IN" sz="2800" b="1" dirty="0"/>
              <a:t>, initializing empty train </a:t>
            </a:r>
            <a:r>
              <a:rPr lang="en-IN" sz="2800" b="1" dirty="0" err="1"/>
              <a:t>df</a:t>
            </a:r>
            <a:r>
              <a:rPr lang="en-IN" sz="2800" b="1" dirty="0"/>
              <a:t> and appending 500 samples into it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sz="2800" b="1" dirty="0"/>
              <a:t>Shuffling input and target for optimum training</a:t>
            </a:r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49352" y="764704"/>
            <a:ext cx="66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foldernames</a:t>
            </a:r>
            <a:r>
              <a:rPr lang="en-IN" dirty="0"/>
              <a:t> = </a:t>
            </a:r>
            <a:r>
              <a:rPr lang="en-IN" dirty="0" err="1"/>
              <a:t>os.listdir</a:t>
            </a:r>
            <a:r>
              <a:rPr lang="en-IN" dirty="0"/>
              <a:t>("E:/ANIMAL-10/raw-</a:t>
            </a:r>
            <a:r>
              <a:rPr lang="en-IN" dirty="0" err="1"/>
              <a:t>img</a:t>
            </a:r>
            <a:r>
              <a:rPr lang="en-IN" dirty="0"/>
              <a:t>")</a:t>
            </a:r>
          </a:p>
          <a:p>
            <a:r>
              <a:rPr lang="en-IN" dirty="0"/>
              <a:t>Categories = []  # list of all categories present in ANIMAL dataset </a:t>
            </a:r>
          </a:p>
          <a:p>
            <a:r>
              <a:rPr lang="en-IN" dirty="0"/>
              <a:t>Files = []  #list of all images in each category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9352" y="2780928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({</a:t>
            </a:r>
          </a:p>
          <a:p>
            <a:r>
              <a:rPr lang="en-IN" dirty="0"/>
              <a:t>    'filename': files,</a:t>
            </a:r>
          </a:p>
          <a:p>
            <a:r>
              <a:rPr lang="en-IN" dirty="0"/>
              <a:t>    'category': categories</a:t>
            </a:r>
          </a:p>
          <a:p>
            <a:r>
              <a:rPr lang="en-IN" dirty="0"/>
              <a:t>})</a:t>
            </a:r>
          </a:p>
          <a:p>
            <a:r>
              <a:rPr lang="en-IN" dirty="0" err="1"/>
              <a:t>train_df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(columns=['filename', 'category'])</a:t>
            </a:r>
          </a:p>
          <a:p>
            <a:r>
              <a:rPr lang="en-IN" dirty="0" err="1"/>
              <a:t>train_df</a:t>
            </a:r>
            <a:r>
              <a:rPr lang="en-IN" dirty="0"/>
              <a:t> = </a:t>
            </a:r>
            <a:r>
              <a:rPr lang="en-IN" dirty="0" err="1"/>
              <a:t>train_df.append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</a:t>
            </a:r>
            <a:r>
              <a:rPr lang="en-IN" dirty="0" err="1"/>
              <a:t>df.category</a:t>
            </a:r>
            <a:r>
              <a:rPr lang="en-IN" dirty="0"/>
              <a:t> == i].</a:t>
            </a:r>
            <a:r>
              <a:rPr lang="en-IN" dirty="0" err="1"/>
              <a:t>iloc</a:t>
            </a:r>
            <a:r>
              <a:rPr lang="en-IN" dirty="0"/>
              <a:t>[:500,:])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87624" y="515719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 = </a:t>
            </a:r>
            <a:r>
              <a:rPr lang="en-IN" dirty="0" err="1"/>
              <a:t>train_df</a:t>
            </a:r>
            <a:r>
              <a:rPr lang="en-IN" dirty="0"/>
              <a:t>['category']</a:t>
            </a:r>
          </a:p>
          <a:p>
            <a:r>
              <a:rPr lang="en-IN" dirty="0"/>
              <a:t>x = </a:t>
            </a:r>
            <a:r>
              <a:rPr lang="en-IN" dirty="0" err="1"/>
              <a:t>train_df</a:t>
            </a:r>
            <a:r>
              <a:rPr lang="en-IN" dirty="0"/>
              <a:t>['filename']</a:t>
            </a:r>
          </a:p>
          <a:p>
            <a:r>
              <a:rPr lang="en-IN" dirty="0"/>
              <a:t>x, y = shuffle(x, y, </a:t>
            </a:r>
            <a:r>
              <a:rPr lang="en-IN" dirty="0" err="1"/>
              <a:t>random_state</a:t>
            </a:r>
            <a:r>
              <a:rPr lang="en-IN" dirty="0"/>
              <a:t>=8)</a:t>
            </a:r>
          </a:p>
        </p:txBody>
      </p:sp>
    </p:spTree>
    <p:extLst>
      <p:ext uri="{BB962C8B-B14F-4D97-AF65-F5344CB8AC3E}">
        <p14:creationId xmlns:p14="http://schemas.microsoft.com/office/powerpoint/2010/main" val="131992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sz="2800" b="1" dirty="0"/>
              <a:t>Resizing and Reshaping the input images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r>
              <a:rPr lang="en-IN" sz="2800" b="1" dirty="0"/>
              <a:t>Viewing image after </a:t>
            </a:r>
            <a:r>
              <a:rPr lang="en-IN" sz="2800" b="1" dirty="0" err="1"/>
              <a:t>preprocessing</a:t>
            </a:r>
            <a:endParaRPr lang="en-IN" sz="2800" b="1" dirty="0"/>
          </a:p>
          <a:p>
            <a:pPr marL="0" indent="0">
              <a:buNone/>
            </a:pPr>
            <a:endParaRPr lang="en-IN" sz="2800" b="1" dirty="0"/>
          </a:p>
          <a:p>
            <a:r>
              <a:rPr lang="en-US" sz="2800" b="1" dirty="0"/>
              <a:t>Train </a:t>
            </a:r>
            <a:r>
              <a:rPr lang="en-US" sz="2800" b="1" dirty="0" err="1"/>
              <a:t>val</a:t>
            </a:r>
            <a:r>
              <a:rPr lang="en-US" sz="2800" b="1" dirty="0"/>
              <a:t> split.</a:t>
            </a: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76800" y="764704"/>
            <a:ext cx="6264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centering_image</a:t>
            </a:r>
            <a:r>
              <a:rPr lang="en-IN" dirty="0"/>
              <a:t>(</a:t>
            </a:r>
            <a:r>
              <a:rPr lang="en-IN" dirty="0" err="1"/>
              <a:t>img</a:t>
            </a:r>
            <a:r>
              <a:rPr lang="en-IN" dirty="0"/>
              <a:t>):</a:t>
            </a:r>
          </a:p>
          <a:p>
            <a:r>
              <a:rPr lang="en-IN" dirty="0"/>
              <a:t>      size = [256,256]</a:t>
            </a:r>
          </a:p>
          <a:p>
            <a:r>
              <a:rPr lang="en-IN" dirty="0" err="1"/>
              <a:t>img_size</a:t>
            </a:r>
            <a:r>
              <a:rPr lang="en-IN" dirty="0"/>
              <a:t> = </a:t>
            </a:r>
            <a:r>
              <a:rPr lang="en-IN" dirty="0" err="1"/>
              <a:t>img.shape</a:t>
            </a:r>
            <a:r>
              <a:rPr lang="en-IN" dirty="0"/>
              <a:t>[:2]</a:t>
            </a:r>
          </a:p>
          <a:p>
            <a:r>
              <a:rPr lang="en-IN" dirty="0"/>
              <a:t>row = (size[1] - </a:t>
            </a:r>
            <a:r>
              <a:rPr lang="en-IN" dirty="0" err="1"/>
              <a:t>img_size</a:t>
            </a:r>
            <a:r>
              <a:rPr lang="en-IN" dirty="0"/>
              <a:t>[0]) // 2</a:t>
            </a:r>
          </a:p>
          <a:p>
            <a:r>
              <a:rPr lang="en-IN" dirty="0"/>
              <a:t>col = (size[0] - </a:t>
            </a:r>
            <a:r>
              <a:rPr lang="en-IN" dirty="0" err="1"/>
              <a:t>img_size</a:t>
            </a:r>
            <a:r>
              <a:rPr lang="en-IN" dirty="0"/>
              <a:t>[1]) // 2</a:t>
            </a:r>
          </a:p>
          <a:p>
            <a:r>
              <a:rPr lang="en-IN" dirty="0"/>
              <a:t>resized = </a:t>
            </a:r>
            <a:r>
              <a:rPr lang="en-IN" dirty="0" err="1"/>
              <a:t>np.zeros</a:t>
            </a:r>
            <a:r>
              <a:rPr lang="en-IN" dirty="0"/>
              <a:t>(list(size) + [</a:t>
            </a:r>
            <a:r>
              <a:rPr lang="en-IN" dirty="0" err="1"/>
              <a:t>img.shape</a:t>
            </a:r>
            <a:r>
              <a:rPr lang="en-IN" dirty="0"/>
              <a:t>[2]], </a:t>
            </a:r>
            <a:r>
              <a:rPr lang="en-IN" dirty="0" err="1"/>
              <a:t>dtype</a:t>
            </a:r>
            <a:r>
              <a:rPr lang="en-IN" dirty="0"/>
              <a:t>=np.uint8)</a:t>
            </a:r>
          </a:p>
          <a:p>
            <a:r>
              <a:rPr lang="en-IN" dirty="0"/>
              <a:t>resized[row:(row + </a:t>
            </a:r>
            <a:r>
              <a:rPr lang="en-IN" dirty="0" err="1"/>
              <a:t>img.shape</a:t>
            </a:r>
            <a:r>
              <a:rPr lang="en-IN" dirty="0"/>
              <a:t>[0]), col:(col + </a:t>
            </a:r>
            <a:r>
              <a:rPr lang="en-IN" dirty="0" err="1"/>
              <a:t>img.shape</a:t>
            </a:r>
            <a:r>
              <a:rPr lang="en-IN" dirty="0"/>
              <a:t>[1])] = </a:t>
            </a:r>
            <a:r>
              <a:rPr lang="en-IN" dirty="0" err="1"/>
              <a:t>img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79120" y="3469650"/>
            <a:ext cx="523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path = </a:t>
            </a:r>
            <a:r>
              <a:rPr lang="en-IN" dirty="0" err="1"/>
              <a:t>train_df</a:t>
            </a:r>
            <a:r>
              <a:rPr lang="en-IN" dirty="0"/>
              <a:t>[</a:t>
            </a:r>
            <a:r>
              <a:rPr lang="en-IN" dirty="0" err="1"/>
              <a:t>train_df.category</a:t>
            </a:r>
            <a:r>
              <a:rPr lang="en-IN" dirty="0"/>
              <a:t> == i].values[1]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7960" y="4509120"/>
            <a:ext cx="5544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val_size</a:t>
            </a:r>
            <a:r>
              <a:rPr lang="en-IN" dirty="0"/>
              <a:t> = </a:t>
            </a:r>
            <a:r>
              <a:rPr lang="en-IN" dirty="0" err="1"/>
              <a:t>int</a:t>
            </a:r>
            <a:r>
              <a:rPr lang="en-IN" dirty="0"/>
              <a:t>(round(0.8*</a:t>
            </a:r>
            <a:r>
              <a:rPr lang="en-IN" dirty="0" err="1"/>
              <a:t>len</a:t>
            </a:r>
            <a:r>
              <a:rPr lang="en-IN" dirty="0"/>
              <a:t>(y)))</a:t>
            </a:r>
          </a:p>
          <a:p>
            <a:r>
              <a:rPr lang="en-IN" dirty="0" err="1"/>
              <a:t>x_train</a:t>
            </a:r>
            <a:r>
              <a:rPr lang="en-IN" dirty="0"/>
              <a:t> = x[:</a:t>
            </a:r>
            <a:r>
              <a:rPr lang="en-IN" dirty="0" err="1"/>
              <a:t>val_size</a:t>
            </a:r>
            <a:r>
              <a:rPr lang="en-IN" dirty="0"/>
              <a:t>]</a:t>
            </a:r>
          </a:p>
          <a:p>
            <a:r>
              <a:rPr lang="en-IN" dirty="0" err="1"/>
              <a:t>y_train</a:t>
            </a:r>
            <a:r>
              <a:rPr lang="en-IN" dirty="0"/>
              <a:t> = y[:</a:t>
            </a:r>
            <a:r>
              <a:rPr lang="en-IN" dirty="0" err="1"/>
              <a:t>val_size</a:t>
            </a:r>
            <a:r>
              <a:rPr lang="en-IN" dirty="0"/>
              <a:t>]</a:t>
            </a:r>
          </a:p>
          <a:p>
            <a:r>
              <a:rPr lang="en-IN" dirty="0" err="1"/>
              <a:t>x_val</a:t>
            </a:r>
            <a:r>
              <a:rPr lang="en-IN" dirty="0"/>
              <a:t> = x[</a:t>
            </a:r>
            <a:r>
              <a:rPr lang="en-IN" dirty="0" err="1"/>
              <a:t>val_size</a:t>
            </a:r>
            <a:r>
              <a:rPr lang="en-IN" dirty="0"/>
              <a:t>:]</a:t>
            </a:r>
          </a:p>
          <a:p>
            <a:r>
              <a:rPr lang="en-IN" dirty="0" err="1"/>
              <a:t>y_val</a:t>
            </a:r>
            <a:r>
              <a:rPr lang="en-IN" dirty="0"/>
              <a:t> = y[</a:t>
            </a:r>
            <a:r>
              <a:rPr lang="en-IN" dirty="0" err="1"/>
              <a:t>val_size</a:t>
            </a:r>
            <a:r>
              <a:rPr lang="en-IN" dirty="0"/>
              <a:t>:]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17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336704"/>
          </a:xfrm>
        </p:spPr>
        <p:txBody>
          <a:bodyPr/>
          <a:lstStyle/>
          <a:p>
            <a:r>
              <a:rPr lang="en-US" sz="2800" b="1" dirty="0"/>
              <a:t>One-hot encoding</a:t>
            </a:r>
            <a:endParaRPr lang="en-IN" sz="2800" b="1" dirty="0"/>
          </a:p>
          <a:p>
            <a:pPr marL="0" indent="0">
              <a:buNone/>
            </a:pPr>
            <a:endParaRPr lang="en-IN" dirty="0"/>
          </a:p>
          <a:p>
            <a:r>
              <a:rPr lang="en-US" sz="2800" b="1" dirty="0"/>
              <a:t>Input Normalization</a:t>
            </a:r>
            <a:endParaRPr lang="en-IN" sz="2800" b="1" dirty="0"/>
          </a:p>
          <a:p>
            <a:pPr marL="0" indent="0">
              <a:buNone/>
            </a:pPr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  <a:p>
            <a:r>
              <a:rPr lang="en-IN" sz="2800" b="1" dirty="0" err="1"/>
              <a:t>ImageDataGenerator</a:t>
            </a:r>
            <a:r>
              <a:rPr lang="en-IN" sz="2800" b="1" dirty="0"/>
              <a:t> for data augmentation</a:t>
            </a:r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27088" y="836712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y_train</a:t>
            </a:r>
            <a:r>
              <a:rPr lang="en-IN" dirty="0"/>
              <a:t> = </a:t>
            </a:r>
            <a:r>
              <a:rPr lang="en-IN" dirty="0" err="1"/>
              <a:t>to_categorical</a:t>
            </a:r>
            <a:r>
              <a:rPr lang="en-IN" dirty="0"/>
              <a:t>(</a:t>
            </a:r>
            <a:r>
              <a:rPr lang="en-IN" dirty="0" err="1"/>
              <a:t>y_train</a:t>
            </a:r>
            <a:r>
              <a:rPr lang="en-IN" dirty="0"/>
              <a:t>)</a:t>
            </a:r>
          </a:p>
          <a:p>
            <a:r>
              <a:rPr lang="en-IN" dirty="0" err="1"/>
              <a:t>y_val</a:t>
            </a:r>
            <a:r>
              <a:rPr lang="en-IN" dirty="0"/>
              <a:t> = </a:t>
            </a:r>
            <a:r>
              <a:rPr lang="en-IN" dirty="0" err="1"/>
              <a:t>to_categorical</a:t>
            </a:r>
            <a:r>
              <a:rPr lang="en-IN" dirty="0"/>
              <a:t>(</a:t>
            </a:r>
            <a:r>
              <a:rPr lang="en-IN" dirty="0" err="1"/>
              <a:t>y_val</a:t>
            </a:r>
            <a:r>
              <a:rPr lang="en-IN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1984" y="2132856"/>
            <a:ext cx="5893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x_train</a:t>
            </a:r>
            <a:r>
              <a:rPr lang="en-IN" dirty="0"/>
              <a:t> = </a:t>
            </a:r>
            <a:r>
              <a:rPr lang="en-IN" dirty="0" err="1"/>
              <a:t>x_train.astype</a:t>
            </a:r>
            <a:r>
              <a:rPr lang="en-IN" dirty="0"/>
              <a:t>('float32')</a:t>
            </a:r>
          </a:p>
          <a:p>
            <a:r>
              <a:rPr lang="en-IN" dirty="0" err="1"/>
              <a:t>x_val</a:t>
            </a:r>
            <a:r>
              <a:rPr lang="en-IN" dirty="0"/>
              <a:t> = </a:t>
            </a:r>
            <a:r>
              <a:rPr lang="en-IN" dirty="0" err="1"/>
              <a:t>x_val.astype</a:t>
            </a:r>
            <a:r>
              <a:rPr lang="en-IN" dirty="0"/>
              <a:t>('float32')</a:t>
            </a:r>
          </a:p>
          <a:p>
            <a:r>
              <a:rPr lang="en-IN" dirty="0" err="1"/>
              <a:t>x_train</a:t>
            </a:r>
            <a:r>
              <a:rPr lang="en-IN" dirty="0"/>
              <a:t> /= 255 </a:t>
            </a:r>
          </a:p>
          <a:p>
            <a:r>
              <a:rPr lang="en-IN" dirty="0" err="1"/>
              <a:t>x_val</a:t>
            </a:r>
            <a:r>
              <a:rPr lang="en-IN" dirty="0"/>
              <a:t> /= 255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3408" y="4077072"/>
            <a:ext cx="6310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train_data_gen</a:t>
            </a:r>
            <a:r>
              <a:rPr lang="en-IN" dirty="0"/>
              <a:t> = </a:t>
            </a:r>
            <a:r>
              <a:rPr lang="en-IN" dirty="0" err="1"/>
              <a:t>ImageDataGenerator</a:t>
            </a:r>
            <a:r>
              <a:rPr lang="en-IN" dirty="0"/>
              <a:t>(</a:t>
            </a:r>
            <a:r>
              <a:rPr lang="en-IN" dirty="0" err="1"/>
              <a:t>rotation_range</a:t>
            </a:r>
            <a:r>
              <a:rPr lang="en-IN" dirty="0"/>
              <a:t>=45, </a:t>
            </a:r>
          </a:p>
          <a:p>
            <a:r>
              <a:rPr lang="en-IN" dirty="0"/>
              <a:t>                                    </a:t>
            </a:r>
            <a:r>
              <a:rPr lang="en-IN" dirty="0" err="1"/>
              <a:t>width_shift_range</a:t>
            </a:r>
            <a:r>
              <a:rPr lang="en-IN" dirty="0"/>
              <a:t>=0.1,</a:t>
            </a:r>
          </a:p>
          <a:p>
            <a:r>
              <a:rPr lang="en-IN" dirty="0"/>
              <a:t>                                    </a:t>
            </a:r>
            <a:r>
              <a:rPr lang="en-IN" dirty="0" err="1"/>
              <a:t>height_shift_range</a:t>
            </a:r>
            <a:r>
              <a:rPr lang="en-IN" dirty="0"/>
              <a:t>=0.1, </a:t>
            </a:r>
          </a:p>
          <a:p>
            <a:r>
              <a:rPr lang="en-IN" dirty="0"/>
              <a:t>                                    </a:t>
            </a:r>
            <a:r>
              <a:rPr lang="en-IN" dirty="0" err="1"/>
              <a:t>horizontal_flip</a:t>
            </a:r>
            <a:r>
              <a:rPr lang="en-IN" dirty="0"/>
              <a:t>=True)</a:t>
            </a:r>
          </a:p>
          <a:p>
            <a:r>
              <a:rPr lang="en-IN" dirty="0"/>
              <a:t>                                    </a:t>
            </a:r>
          </a:p>
          <a:p>
            <a:r>
              <a:rPr lang="en-IN" dirty="0"/>
              <a:t>                                    </a:t>
            </a:r>
          </a:p>
          <a:p>
            <a:r>
              <a:rPr lang="en-IN" dirty="0" err="1"/>
              <a:t>train_data_gen.fit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672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32648"/>
          </a:xfrm>
        </p:spPr>
        <p:txBody>
          <a:bodyPr>
            <a:normAutofit/>
          </a:bodyPr>
          <a:lstStyle/>
          <a:p>
            <a:endParaRPr lang="en-IN" sz="2800" b="1" dirty="0"/>
          </a:p>
          <a:p>
            <a:r>
              <a:rPr lang="en-IN" sz="2800" b="1" dirty="0" err="1"/>
              <a:t>Preprocessing</a:t>
            </a:r>
            <a:r>
              <a:rPr lang="en-IN" sz="2800" b="1" dirty="0"/>
              <a:t> Test data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c</a:t>
            </a:r>
            <a:r>
              <a:rPr lang="en-IN" sz="2800" b="1" dirty="0" err="1"/>
              <a:t>olor</a:t>
            </a:r>
            <a:r>
              <a:rPr lang="en-IN" sz="2800" b="1" dirty="0"/>
              <a:t> order is changed</a:t>
            </a:r>
          </a:p>
          <a:p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97384" y="1196752"/>
            <a:ext cx="6696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test_images</a:t>
            </a:r>
            <a:r>
              <a:rPr lang="en-IN" dirty="0"/>
              <a:t> = []</a:t>
            </a:r>
          </a:p>
          <a:p>
            <a:r>
              <a:rPr lang="en-IN" dirty="0" err="1"/>
              <a:t>test_df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(columns=['filename'])</a:t>
            </a:r>
          </a:p>
          <a:p>
            <a:r>
              <a:rPr lang="en-IN" dirty="0" err="1"/>
              <a:t>actual_pred</a:t>
            </a:r>
            <a:r>
              <a:rPr lang="en-IN" dirty="0"/>
              <a:t>=</a:t>
            </a:r>
            <a:r>
              <a:rPr lang="en-IN" dirty="0" err="1"/>
              <a:t>pd.DataFrame</a:t>
            </a:r>
            <a:r>
              <a:rPr lang="en-IN" dirty="0"/>
              <a:t>(columns=['Category'])</a:t>
            </a:r>
          </a:p>
          <a:p>
            <a:r>
              <a:rPr lang="en-IN" dirty="0"/>
              <a:t>for i in range(10):</a:t>
            </a:r>
          </a:p>
          <a:p>
            <a:r>
              <a:rPr lang="en-IN" dirty="0"/>
              <a:t>    </a:t>
            </a:r>
            <a:r>
              <a:rPr lang="en-IN" dirty="0" err="1"/>
              <a:t>test_df</a:t>
            </a:r>
            <a:r>
              <a:rPr lang="en-IN" dirty="0"/>
              <a:t> = </a:t>
            </a:r>
            <a:r>
              <a:rPr lang="en-IN" dirty="0" err="1"/>
              <a:t>test_df.append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</a:t>
            </a:r>
            <a:r>
              <a:rPr lang="en-IN" dirty="0" err="1"/>
              <a:t>df.category</a:t>
            </a:r>
            <a:r>
              <a:rPr lang="en-IN" dirty="0"/>
              <a:t> == i].</a:t>
            </a:r>
            <a:r>
              <a:rPr lang="en-IN" dirty="0" err="1"/>
              <a:t>iloc</a:t>
            </a:r>
            <a:r>
              <a:rPr lang="en-IN" dirty="0"/>
              <a:t>[500:502,:1])</a:t>
            </a:r>
          </a:p>
          <a:p>
            <a:r>
              <a:rPr lang="en-IN" dirty="0"/>
              <a:t>    </a:t>
            </a:r>
            <a:r>
              <a:rPr lang="en-IN" dirty="0" err="1"/>
              <a:t>actual_pred</a:t>
            </a:r>
            <a:r>
              <a:rPr lang="en-IN" dirty="0"/>
              <a:t>=</a:t>
            </a:r>
            <a:r>
              <a:rPr lang="en-IN" dirty="0" err="1"/>
              <a:t>actual_pred.append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</a:t>
            </a:r>
            <a:r>
              <a:rPr lang="en-IN" dirty="0" err="1"/>
              <a:t>df.category</a:t>
            </a:r>
            <a:r>
              <a:rPr lang="en-IN" dirty="0"/>
              <a:t> == i].</a:t>
            </a:r>
            <a:r>
              <a:rPr lang="en-IN" dirty="0" err="1"/>
              <a:t>iloc</a:t>
            </a:r>
            <a:r>
              <a:rPr lang="en-IN" dirty="0"/>
              <a:t>[500:502,1:])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test_df</a:t>
            </a:r>
            <a:r>
              <a:rPr lang="en-IN" dirty="0"/>
              <a:t> = </a:t>
            </a:r>
            <a:r>
              <a:rPr lang="en-IN" dirty="0" err="1"/>
              <a:t>test_df.reset_index</a:t>
            </a:r>
            <a:r>
              <a:rPr lang="en-IN" dirty="0"/>
              <a:t>(drop=True)</a:t>
            </a:r>
          </a:p>
          <a:p>
            <a:r>
              <a:rPr lang="en-IN" dirty="0"/>
              <a:t>    </a:t>
            </a:r>
            <a:r>
              <a:rPr lang="en-IN" dirty="0" err="1"/>
              <a:t>actual_pred</a:t>
            </a:r>
            <a:r>
              <a:rPr lang="en-IN" dirty="0"/>
              <a:t> = </a:t>
            </a:r>
            <a:r>
              <a:rPr lang="en-IN" dirty="0" err="1"/>
              <a:t>actual_pred.reset_index</a:t>
            </a:r>
            <a:r>
              <a:rPr lang="en-IN" dirty="0"/>
              <a:t>(drop=True)</a:t>
            </a:r>
          </a:p>
          <a:p>
            <a:r>
              <a:rPr lang="en-IN" dirty="0"/>
              <a:t>with </a:t>
            </a:r>
            <a:r>
              <a:rPr lang="en-IN" dirty="0" err="1"/>
              <a:t>tqdm</a:t>
            </a:r>
            <a:r>
              <a:rPr lang="en-IN" dirty="0"/>
              <a:t>(total=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test_df</a:t>
            </a:r>
            <a:r>
              <a:rPr lang="en-IN" dirty="0"/>
              <a:t>)) as k:  </a:t>
            </a:r>
          </a:p>
          <a:p>
            <a:r>
              <a:rPr lang="en-IN" dirty="0"/>
              <a:t>    for i, </a:t>
            </a:r>
            <a:r>
              <a:rPr lang="en-IN" dirty="0" err="1"/>
              <a:t>file_path</a:t>
            </a:r>
            <a:r>
              <a:rPr lang="en-IN" dirty="0"/>
              <a:t> in enumerate(</a:t>
            </a:r>
            <a:r>
              <a:rPr lang="en-IN" dirty="0" err="1"/>
              <a:t>test_df.filename.values</a:t>
            </a:r>
            <a:r>
              <a:rPr lang="en-IN" dirty="0"/>
              <a:t>):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5480357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img</a:t>
            </a:r>
            <a:r>
              <a:rPr lang="en-IN" dirty="0"/>
              <a:t> = cv2.imread(</a:t>
            </a:r>
            <a:r>
              <a:rPr lang="en-IN" dirty="0" err="1"/>
              <a:t>file_path</a:t>
            </a:r>
            <a:r>
              <a:rPr lang="en-IN" dirty="0"/>
              <a:t>)</a:t>
            </a:r>
          </a:p>
          <a:p>
            <a:r>
              <a:rPr lang="en-IN" dirty="0" err="1"/>
              <a:t>img</a:t>
            </a:r>
            <a:r>
              <a:rPr lang="en-IN" dirty="0"/>
              <a:t> = cv2.cvtColor(</a:t>
            </a:r>
            <a:r>
              <a:rPr lang="en-IN" dirty="0" err="1"/>
              <a:t>img</a:t>
            </a:r>
            <a:r>
              <a:rPr lang="en-IN" dirty="0"/>
              <a:t>, cv2.COLOR_BGR2RGB) </a:t>
            </a:r>
          </a:p>
        </p:txBody>
      </p:sp>
    </p:spTree>
    <p:extLst>
      <p:ext uri="{BB962C8B-B14F-4D97-AF65-F5344CB8AC3E}">
        <p14:creationId xmlns:p14="http://schemas.microsoft.com/office/powerpoint/2010/main" val="166046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1765</Words>
  <Application>Microsoft Office PowerPoint</Application>
  <PresentationFormat>On-screen Show (4:3)</PresentationFormat>
  <Paragraphs>211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ANIMAL -10</vt:lpstr>
      <vt:lpstr>PowerPoint Presentation</vt:lpstr>
      <vt:lpstr>CNN Architecture</vt:lpstr>
      <vt:lpstr>PowerPoint Presentation</vt:lpstr>
      <vt:lpstr>Prerequisites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-10</dc:title>
  <dc:creator>HP</dc:creator>
  <cp:lastModifiedBy>jeevana nagothu</cp:lastModifiedBy>
  <cp:revision>26</cp:revision>
  <dcterms:created xsi:type="dcterms:W3CDTF">2020-12-30T19:05:26Z</dcterms:created>
  <dcterms:modified xsi:type="dcterms:W3CDTF">2020-12-31T15:10:27Z</dcterms:modified>
</cp:coreProperties>
</file>