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3091" y="-228345"/>
            <a:ext cx="901319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6962" y="152469"/>
            <a:ext cx="12680315" cy="161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3847" y="1925553"/>
            <a:ext cx="11440304" cy="3080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992026" y="9707554"/>
            <a:ext cx="1993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3101" y="1449130"/>
            <a:ext cx="7535545" cy="860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45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5450" spc="19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5450" spc="10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545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412" y="9701212"/>
            <a:ext cx="3214687" cy="30003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33101" y="2323220"/>
            <a:ext cx="12606655" cy="2820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50" spc="260">
                <a:latin typeface="Times New Roman"/>
                <a:cs typeface="Times New Roman"/>
              </a:rPr>
              <a:t>STUDENT</a:t>
            </a:r>
            <a:r>
              <a:rPr dirty="0" sz="3650" spc="5">
                <a:latin typeface="Times New Roman"/>
                <a:cs typeface="Times New Roman"/>
              </a:rPr>
              <a:t> </a:t>
            </a:r>
            <a:r>
              <a:rPr dirty="0" sz="3650" spc="229">
                <a:latin typeface="Times New Roman"/>
                <a:cs typeface="Times New Roman"/>
              </a:rPr>
              <a:t>NAME:</a:t>
            </a:r>
            <a:r>
              <a:rPr dirty="0" sz="3650" spc="10">
                <a:latin typeface="Times New Roman"/>
                <a:cs typeface="Times New Roman"/>
              </a:rPr>
              <a:t> </a:t>
            </a:r>
            <a:r>
              <a:rPr dirty="0" sz="3650" spc="114">
                <a:latin typeface="Times New Roman"/>
                <a:cs typeface="Times New Roman"/>
              </a:rPr>
              <a:t>Jeevanandham.S</a:t>
            </a: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3650" spc="250">
                <a:latin typeface="Times New Roman"/>
                <a:cs typeface="Times New Roman"/>
              </a:rPr>
              <a:t>REGISTER</a:t>
            </a:r>
            <a:r>
              <a:rPr dirty="0" sz="3650" spc="55">
                <a:latin typeface="Times New Roman"/>
                <a:cs typeface="Times New Roman"/>
              </a:rPr>
              <a:t> </a:t>
            </a:r>
            <a:r>
              <a:rPr dirty="0" sz="3650" spc="285">
                <a:latin typeface="Times New Roman"/>
                <a:cs typeface="Times New Roman"/>
              </a:rPr>
              <a:t>NO</a:t>
            </a:r>
            <a:r>
              <a:rPr dirty="0" sz="3650" spc="65">
                <a:latin typeface="Times New Roman"/>
                <a:cs typeface="Times New Roman"/>
              </a:rPr>
              <a:t> </a:t>
            </a:r>
            <a:r>
              <a:rPr dirty="0" sz="3650" spc="320">
                <a:latin typeface="Times New Roman"/>
                <a:cs typeface="Times New Roman"/>
              </a:rPr>
              <a:t>AND</a:t>
            </a:r>
            <a:r>
              <a:rPr dirty="0" sz="3650" spc="70">
                <a:latin typeface="Times New Roman"/>
                <a:cs typeface="Times New Roman"/>
              </a:rPr>
              <a:t> </a:t>
            </a:r>
            <a:r>
              <a:rPr dirty="0" sz="3650" spc="265">
                <a:latin typeface="Times New Roman"/>
                <a:cs typeface="Times New Roman"/>
              </a:rPr>
              <a:t>NMID:</a:t>
            </a:r>
            <a:r>
              <a:rPr dirty="0" sz="3650" spc="65">
                <a:latin typeface="Times New Roman"/>
                <a:cs typeface="Times New Roman"/>
              </a:rPr>
              <a:t> </a:t>
            </a:r>
            <a:r>
              <a:rPr dirty="0" sz="3650">
                <a:latin typeface="Times New Roman"/>
                <a:cs typeface="Times New Roman"/>
              </a:rPr>
              <a:t>2422k1873</a:t>
            </a:r>
            <a:r>
              <a:rPr dirty="0" sz="3650" spc="70">
                <a:latin typeface="Times New Roman"/>
                <a:cs typeface="Times New Roman"/>
              </a:rPr>
              <a:t> </a:t>
            </a:r>
            <a:r>
              <a:rPr dirty="0" sz="3650">
                <a:latin typeface="Times New Roman"/>
                <a:cs typeface="Times New Roman"/>
              </a:rPr>
              <a:t>/</a:t>
            </a:r>
            <a:r>
              <a:rPr dirty="0" sz="3650" spc="70">
                <a:latin typeface="Times New Roman"/>
                <a:cs typeface="Times New Roman"/>
              </a:rPr>
              <a:t> </a:t>
            </a:r>
            <a:r>
              <a:rPr dirty="0" sz="3650" spc="55">
                <a:latin typeface="Times New Roman"/>
                <a:cs typeface="Times New Roman"/>
              </a:rPr>
              <a:t>asbru062422k1873</a:t>
            </a: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3650" spc="250">
                <a:latin typeface="Times New Roman"/>
                <a:cs typeface="Times New Roman"/>
              </a:rPr>
              <a:t>DEPARTMENT:</a:t>
            </a:r>
            <a:r>
              <a:rPr dirty="0" sz="3650" spc="40">
                <a:latin typeface="Times New Roman"/>
                <a:cs typeface="Times New Roman"/>
              </a:rPr>
              <a:t> </a:t>
            </a:r>
            <a:r>
              <a:rPr dirty="0" sz="3650" spc="110">
                <a:latin typeface="Times New Roman"/>
                <a:cs typeface="Times New Roman"/>
              </a:rPr>
              <a:t>Bsc.Computer</a:t>
            </a:r>
            <a:r>
              <a:rPr dirty="0" sz="3650" spc="40">
                <a:latin typeface="Times New Roman"/>
                <a:cs typeface="Times New Roman"/>
              </a:rPr>
              <a:t> </a:t>
            </a:r>
            <a:r>
              <a:rPr dirty="0" sz="3650" spc="-10">
                <a:latin typeface="Times New Roman"/>
                <a:cs typeface="Times New Roman"/>
              </a:rPr>
              <a:t>Science</a:t>
            </a:r>
            <a:endParaRPr sz="3650">
              <a:latin typeface="Times New Roman"/>
              <a:cs typeface="Times New Roman"/>
            </a:endParaRPr>
          </a:p>
          <a:p>
            <a:pPr marL="12700" marR="1370330">
              <a:lnSpc>
                <a:spcPct val="100299"/>
              </a:lnSpc>
            </a:pPr>
            <a:r>
              <a:rPr dirty="0" sz="3650" spc="200">
                <a:latin typeface="Times New Roman"/>
                <a:cs typeface="Times New Roman"/>
              </a:rPr>
              <a:t>COLLEGE:</a:t>
            </a:r>
            <a:r>
              <a:rPr dirty="0" sz="3650" spc="80">
                <a:latin typeface="Times New Roman"/>
                <a:cs typeface="Times New Roman"/>
              </a:rPr>
              <a:t> </a:t>
            </a:r>
            <a:r>
              <a:rPr dirty="0" sz="3650" spc="170">
                <a:latin typeface="Times New Roman"/>
                <a:cs typeface="Times New Roman"/>
              </a:rPr>
              <a:t>Chikkanna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200">
                <a:latin typeface="Times New Roman"/>
                <a:cs typeface="Times New Roman"/>
              </a:rPr>
              <a:t>Govt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140">
                <a:latin typeface="Times New Roman"/>
                <a:cs typeface="Times New Roman"/>
              </a:rPr>
              <a:t>Arts</a:t>
            </a:r>
            <a:r>
              <a:rPr dirty="0" sz="3650" spc="80">
                <a:latin typeface="Times New Roman"/>
                <a:cs typeface="Times New Roman"/>
              </a:rPr>
              <a:t> </a:t>
            </a:r>
            <a:r>
              <a:rPr dirty="0" sz="3650">
                <a:latin typeface="Times New Roman"/>
                <a:cs typeface="Times New Roman"/>
              </a:rPr>
              <a:t>College/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135">
                <a:latin typeface="Times New Roman"/>
                <a:cs typeface="Times New Roman"/>
              </a:rPr>
              <a:t>Bharathiyar </a:t>
            </a:r>
            <a:r>
              <a:rPr dirty="0" sz="3650" spc="80">
                <a:latin typeface="Times New Roman"/>
                <a:cs typeface="Times New Roman"/>
              </a:rPr>
              <a:t>University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2823" y="-50799"/>
            <a:ext cx="1073531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RESULTS</a:t>
            </a:r>
            <a:r>
              <a:rPr dirty="0" sz="6350" spc="120"/>
              <a:t> </a:t>
            </a:r>
            <a:r>
              <a:rPr dirty="0" sz="6350"/>
              <a:t>AND</a:t>
            </a:r>
            <a:r>
              <a:rPr dirty="0" sz="6350" spc="130"/>
              <a:t> </a:t>
            </a:r>
            <a:r>
              <a:rPr dirty="0" sz="6350" spc="-10"/>
              <a:t>SCREENSHOTS</a:t>
            </a:r>
            <a:endParaRPr sz="63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When</a:t>
            </a:r>
            <a:r>
              <a:rPr dirty="0" spc="90"/>
              <a:t> </a:t>
            </a:r>
            <a:r>
              <a:rPr dirty="0" spc="70"/>
              <a:t>opened</a:t>
            </a:r>
            <a:r>
              <a:rPr dirty="0" spc="105"/>
              <a:t> </a:t>
            </a:r>
            <a:r>
              <a:rPr dirty="0"/>
              <a:t>in</a:t>
            </a:r>
            <a:r>
              <a:rPr dirty="0" spc="100"/>
              <a:t> </a:t>
            </a:r>
            <a:r>
              <a:rPr dirty="0" spc="105"/>
              <a:t>a</a:t>
            </a:r>
            <a:r>
              <a:rPr dirty="0" spc="100"/>
              <a:t> </a:t>
            </a:r>
            <a:r>
              <a:rPr dirty="0"/>
              <a:t>browser,</a:t>
            </a:r>
            <a:r>
              <a:rPr dirty="0" spc="105"/>
              <a:t> </a:t>
            </a:r>
            <a:r>
              <a:rPr dirty="0" spc="70"/>
              <a:t>the</a:t>
            </a:r>
            <a:r>
              <a:rPr dirty="0" spc="105"/>
              <a:t> </a:t>
            </a:r>
            <a:r>
              <a:rPr dirty="0"/>
              <a:t>website</a:t>
            </a:r>
            <a:r>
              <a:rPr dirty="0" spc="100"/>
              <a:t> </a:t>
            </a:r>
            <a:r>
              <a:rPr dirty="0" spc="-10"/>
              <a:t>displays:</a:t>
            </a:r>
          </a:p>
          <a:p>
            <a:pPr algn="ctr">
              <a:lnSpc>
                <a:spcPct val="100000"/>
              </a:lnSpc>
              <a:spcBef>
                <a:spcPts val="2340"/>
              </a:spcBef>
            </a:pPr>
            <a:r>
              <a:rPr dirty="0" spc="85"/>
              <a:t>A</a:t>
            </a:r>
            <a:r>
              <a:rPr dirty="0" spc="155"/>
              <a:t> </a:t>
            </a:r>
            <a:r>
              <a:rPr dirty="0" spc="105"/>
              <a:t>dark</a:t>
            </a:r>
            <a:r>
              <a:rPr dirty="0" spc="170"/>
              <a:t> </a:t>
            </a:r>
            <a:r>
              <a:rPr dirty="0"/>
              <a:t>professional-</a:t>
            </a:r>
            <a:r>
              <a:rPr dirty="0" spc="70"/>
              <a:t>themed</a:t>
            </a:r>
            <a:r>
              <a:rPr dirty="0" spc="165"/>
              <a:t> </a:t>
            </a:r>
            <a:r>
              <a:rPr dirty="0" spc="65"/>
              <a:t>portfolio</a:t>
            </a:r>
            <a:r>
              <a:rPr dirty="0" spc="170"/>
              <a:t> </a:t>
            </a:r>
            <a:r>
              <a:rPr dirty="0" spc="50"/>
              <a:t>with</a:t>
            </a:r>
            <a:r>
              <a:rPr dirty="0" spc="165"/>
              <a:t> </a:t>
            </a:r>
            <a:r>
              <a:rPr dirty="0"/>
              <a:t>glowing</a:t>
            </a:r>
            <a:r>
              <a:rPr dirty="0" spc="170"/>
              <a:t> </a:t>
            </a:r>
            <a:r>
              <a:rPr dirty="0"/>
              <a:t>blue</a:t>
            </a:r>
            <a:r>
              <a:rPr dirty="0" spc="165"/>
              <a:t> </a:t>
            </a:r>
            <a:r>
              <a:rPr dirty="0" spc="-10"/>
              <a:t>accents.</a:t>
            </a:r>
          </a:p>
          <a:p>
            <a:pPr algn="ctr">
              <a:lnSpc>
                <a:spcPct val="100000"/>
              </a:lnSpc>
              <a:spcBef>
                <a:spcPts val="2340"/>
              </a:spcBef>
            </a:pPr>
            <a:r>
              <a:rPr dirty="0" spc="85"/>
              <a:t>A</a:t>
            </a:r>
            <a:r>
              <a:rPr dirty="0" spc="70"/>
              <a:t> </a:t>
            </a:r>
            <a:r>
              <a:rPr dirty="0"/>
              <a:t>profile</a:t>
            </a:r>
            <a:r>
              <a:rPr dirty="0" spc="75"/>
              <a:t> </a:t>
            </a:r>
            <a:r>
              <a:rPr dirty="0" spc="110"/>
              <a:t>photo</a:t>
            </a:r>
            <a:r>
              <a:rPr dirty="0" spc="80"/>
              <a:t> </a:t>
            </a:r>
            <a:r>
              <a:rPr dirty="0"/>
              <a:t>in</a:t>
            </a:r>
            <a:r>
              <a:rPr dirty="0" spc="85"/>
              <a:t> </a:t>
            </a:r>
            <a:r>
              <a:rPr dirty="0" spc="70"/>
              <a:t>the</a:t>
            </a:r>
            <a:r>
              <a:rPr dirty="0" spc="80"/>
              <a:t> </a:t>
            </a:r>
            <a:r>
              <a:rPr dirty="0" spc="50"/>
              <a:t>center</a:t>
            </a:r>
            <a:r>
              <a:rPr dirty="0" spc="80"/>
              <a:t> </a:t>
            </a:r>
            <a:r>
              <a:rPr dirty="0" spc="50"/>
              <a:t>with</a:t>
            </a:r>
            <a:r>
              <a:rPr dirty="0" spc="80"/>
              <a:t> </a:t>
            </a:r>
            <a:r>
              <a:rPr dirty="0" spc="70"/>
              <a:t>the</a:t>
            </a:r>
            <a:r>
              <a:rPr dirty="0" spc="80"/>
              <a:t> </a:t>
            </a:r>
            <a:r>
              <a:rPr dirty="0" spc="75"/>
              <a:t>name</a:t>
            </a:r>
            <a:r>
              <a:rPr dirty="0" spc="80"/>
              <a:t> </a:t>
            </a:r>
            <a:r>
              <a:rPr dirty="0"/>
              <a:t>&amp;</a:t>
            </a:r>
            <a:r>
              <a:rPr dirty="0" spc="80"/>
              <a:t> </a:t>
            </a:r>
            <a:r>
              <a:rPr dirty="0" spc="-10"/>
              <a:t>tagline.</a:t>
            </a:r>
          </a:p>
          <a:p>
            <a:pPr algn="ctr">
              <a:lnSpc>
                <a:spcPct val="100000"/>
              </a:lnSpc>
              <a:spcBef>
                <a:spcPts val="2340"/>
              </a:spcBef>
            </a:pPr>
            <a:r>
              <a:rPr dirty="0"/>
              <a:t>Sections</a:t>
            </a:r>
            <a:r>
              <a:rPr dirty="0" spc="160"/>
              <a:t> </a:t>
            </a:r>
            <a:r>
              <a:rPr dirty="0"/>
              <a:t>for</a:t>
            </a:r>
            <a:r>
              <a:rPr dirty="0" spc="160"/>
              <a:t> </a:t>
            </a:r>
            <a:r>
              <a:rPr dirty="0" spc="100"/>
              <a:t>About,</a:t>
            </a:r>
            <a:r>
              <a:rPr dirty="0" spc="155"/>
              <a:t> </a:t>
            </a:r>
            <a:r>
              <a:rPr dirty="0"/>
              <a:t>Skills,</a:t>
            </a:r>
            <a:r>
              <a:rPr dirty="0" spc="160"/>
              <a:t> </a:t>
            </a:r>
            <a:r>
              <a:rPr dirty="0"/>
              <a:t>Projects,</a:t>
            </a:r>
            <a:r>
              <a:rPr dirty="0" spc="160"/>
              <a:t> </a:t>
            </a:r>
            <a:r>
              <a:rPr dirty="0" spc="110"/>
              <a:t>and</a:t>
            </a:r>
            <a:r>
              <a:rPr dirty="0" spc="160"/>
              <a:t> </a:t>
            </a:r>
            <a:r>
              <a:rPr dirty="0" spc="95"/>
              <a:t>Contact</a:t>
            </a:r>
            <a:r>
              <a:rPr dirty="0" spc="160"/>
              <a:t> </a:t>
            </a:r>
            <a:r>
              <a:rPr dirty="0" spc="45"/>
              <a:t>details</a:t>
            </a:r>
            <a:r>
              <a:rPr dirty="0" spc="160"/>
              <a:t> </a:t>
            </a:r>
            <a:r>
              <a:rPr dirty="0"/>
              <a:t>neatly</a:t>
            </a:r>
            <a:r>
              <a:rPr dirty="0" spc="155"/>
              <a:t> </a:t>
            </a:r>
            <a:r>
              <a:rPr dirty="0" spc="55"/>
              <a:t>separated.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25"/>
              </a:spcBef>
            </a:pPr>
          </a:p>
          <a:p>
            <a:pPr algn="ctr">
              <a:lnSpc>
                <a:spcPct val="100000"/>
              </a:lnSpc>
            </a:pPr>
            <a:r>
              <a:rPr dirty="0"/>
              <a:t>(Here,</a:t>
            </a:r>
            <a:r>
              <a:rPr dirty="0" spc="100"/>
              <a:t> </a:t>
            </a:r>
            <a:r>
              <a:rPr dirty="0"/>
              <a:t>in</a:t>
            </a:r>
            <a:r>
              <a:rPr dirty="0" spc="114"/>
              <a:t> </a:t>
            </a:r>
            <a:r>
              <a:rPr dirty="0" spc="105"/>
              <a:t>a</a:t>
            </a:r>
            <a:r>
              <a:rPr dirty="0" spc="110"/>
              <a:t> </a:t>
            </a:r>
            <a:r>
              <a:rPr dirty="0"/>
              <a:t>real</a:t>
            </a:r>
            <a:r>
              <a:rPr dirty="0" spc="110"/>
              <a:t> </a:t>
            </a:r>
            <a:r>
              <a:rPr dirty="0" spc="85"/>
              <a:t>report</a:t>
            </a:r>
            <a:r>
              <a:rPr dirty="0" spc="114"/>
              <a:t> </a:t>
            </a:r>
            <a:r>
              <a:rPr dirty="0"/>
              <a:t>you</a:t>
            </a:r>
            <a:r>
              <a:rPr dirty="0" spc="110"/>
              <a:t> </a:t>
            </a:r>
            <a:r>
              <a:rPr dirty="0" spc="50"/>
              <a:t>would</a:t>
            </a:r>
            <a:r>
              <a:rPr dirty="0" spc="110"/>
              <a:t> </a:t>
            </a:r>
            <a:r>
              <a:rPr dirty="0" spc="50"/>
              <a:t>insert</a:t>
            </a:r>
            <a:r>
              <a:rPr dirty="0" spc="110"/>
              <a:t> </a:t>
            </a:r>
            <a:r>
              <a:rPr dirty="0" spc="45"/>
              <a:t>screenshots</a:t>
            </a:r>
            <a:r>
              <a:rPr dirty="0" spc="114"/>
              <a:t> </a:t>
            </a:r>
            <a:r>
              <a:rPr dirty="0" spc="55"/>
              <a:t>of</a:t>
            </a:r>
            <a:r>
              <a:rPr dirty="0" spc="325"/>
              <a:t> </a:t>
            </a:r>
            <a:r>
              <a:rPr dirty="0" spc="70"/>
              <a:t>the</a:t>
            </a:r>
            <a:r>
              <a:rPr dirty="0" spc="114"/>
              <a:t> </a:t>
            </a:r>
            <a:r>
              <a:rPr dirty="0"/>
              <a:t>webpage</a:t>
            </a:r>
            <a:r>
              <a:rPr dirty="0" spc="110"/>
              <a:t> </a:t>
            </a:r>
            <a:r>
              <a:rPr dirty="0" spc="70"/>
              <a:t>opened</a:t>
            </a:r>
            <a:r>
              <a:rPr dirty="0" spc="110"/>
              <a:t> </a:t>
            </a:r>
            <a:r>
              <a:rPr dirty="0"/>
              <a:t>in</a:t>
            </a:r>
            <a:r>
              <a:rPr dirty="0" spc="114"/>
              <a:t> </a:t>
            </a:r>
            <a:r>
              <a:rPr dirty="0" spc="80"/>
              <a:t>desktop</a:t>
            </a:r>
            <a:r>
              <a:rPr dirty="0" spc="110"/>
              <a:t> </a:t>
            </a:r>
            <a:r>
              <a:rPr dirty="0"/>
              <a:t>&amp;</a:t>
            </a:r>
            <a:r>
              <a:rPr dirty="0" spc="110"/>
              <a:t> </a:t>
            </a:r>
            <a:r>
              <a:rPr dirty="0"/>
              <a:t>mobile</a:t>
            </a:r>
            <a:r>
              <a:rPr dirty="0" spc="114"/>
              <a:t> </a:t>
            </a:r>
            <a:r>
              <a:rPr dirty="0" spc="-10"/>
              <a:t>view.)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1406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903126" y="9694764"/>
            <a:ext cx="24765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67955" y="2061347"/>
            <a:ext cx="11858625" cy="208089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algn="ctr" marL="12065" marR="5080" indent="-635">
              <a:lnSpc>
                <a:spcPts val="3229"/>
              </a:lnSpc>
              <a:spcBef>
                <a:spcPts val="234"/>
              </a:spcBef>
            </a:pPr>
            <a:r>
              <a:rPr dirty="0" sz="2700" spc="110">
                <a:latin typeface="Times New Roman"/>
                <a:cs typeface="Times New Roman"/>
              </a:rPr>
              <a:t>The</a:t>
            </a:r>
            <a:r>
              <a:rPr dirty="0" sz="2700" spc="65">
                <a:latin typeface="Times New Roman"/>
                <a:cs typeface="Times New Roman"/>
              </a:rPr>
              <a:t> </a:t>
            </a:r>
            <a:r>
              <a:rPr dirty="0" sz="2700" spc="114">
                <a:latin typeface="Times New Roman"/>
                <a:cs typeface="Times New Roman"/>
              </a:rPr>
              <a:t>portfolio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95">
                <a:latin typeface="Times New Roman"/>
                <a:cs typeface="Times New Roman"/>
              </a:rPr>
              <a:t>project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114">
                <a:latin typeface="Times New Roman"/>
                <a:cs typeface="Times New Roman"/>
              </a:rPr>
              <a:t>demonstrates</a:t>
            </a:r>
            <a:r>
              <a:rPr dirty="0" sz="2700" spc="65">
                <a:latin typeface="Times New Roman"/>
                <a:cs typeface="Times New Roman"/>
              </a:rPr>
              <a:t> </a:t>
            </a:r>
            <a:r>
              <a:rPr dirty="0" sz="2700" spc="110">
                <a:latin typeface="Times New Roman"/>
                <a:cs typeface="Times New Roman"/>
              </a:rPr>
              <a:t>how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165">
                <a:latin typeface="Times New Roman"/>
                <a:cs typeface="Times New Roman"/>
              </a:rPr>
              <a:t>a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simple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65">
                <a:latin typeface="Times New Roman"/>
                <a:cs typeface="Times New Roman"/>
              </a:rPr>
              <a:t>yet </a:t>
            </a:r>
            <a:r>
              <a:rPr dirty="0" sz="2700" spc="80">
                <a:latin typeface="Times New Roman"/>
                <a:cs typeface="Times New Roman"/>
              </a:rPr>
              <a:t>elegant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website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110">
                <a:latin typeface="Times New Roman"/>
                <a:cs typeface="Times New Roman"/>
              </a:rPr>
              <a:t>can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50">
                <a:latin typeface="Times New Roman"/>
                <a:cs typeface="Times New Roman"/>
              </a:rPr>
              <a:t>be </a:t>
            </a:r>
            <a:r>
              <a:rPr dirty="0" sz="2700" spc="100">
                <a:latin typeface="Times New Roman"/>
                <a:cs typeface="Times New Roman"/>
              </a:rPr>
              <a:t>built</a:t>
            </a:r>
            <a:r>
              <a:rPr dirty="0" sz="2700" spc="60">
                <a:latin typeface="Times New Roman"/>
                <a:cs typeface="Times New Roman"/>
              </a:rPr>
              <a:t> </a:t>
            </a:r>
            <a:r>
              <a:rPr dirty="0" sz="2700" spc="75">
                <a:latin typeface="Times New Roman"/>
                <a:cs typeface="Times New Roman"/>
              </a:rPr>
              <a:t>using</a:t>
            </a:r>
            <a:r>
              <a:rPr dirty="0" sz="2700" spc="60">
                <a:latin typeface="Times New Roman"/>
                <a:cs typeface="Times New Roman"/>
              </a:rPr>
              <a:t> </a:t>
            </a:r>
            <a:r>
              <a:rPr dirty="0" sz="2700" spc="85">
                <a:latin typeface="Times New Roman"/>
                <a:cs typeface="Times New Roman"/>
              </a:rPr>
              <a:t>only</a:t>
            </a:r>
            <a:r>
              <a:rPr dirty="0" sz="2700" spc="65">
                <a:latin typeface="Times New Roman"/>
                <a:cs typeface="Times New Roman"/>
              </a:rPr>
              <a:t> </a:t>
            </a:r>
            <a:r>
              <a:rPr dirty="0" sz="2700" spc="240">
                <a:latin typeface="Times New Roman"/>
                <a:cs typeface="Times New Roman"/>
              </a:rPr>
              <a:t>HTML</a:t>
            </a:r>
            <a:r>
              <a:rPr dirty="0" sz="2700" spc="60">
                <a:latin typeface="Times New Roman"/>
                <a:cs typeface="Times New Roman"/>
              </a:rPr>
              <a:t> </a:t>
            </a:r>
            <a:r>
              <a:rPr dirty="0" sz="2700" spc="165">
                <a:latin typeface="Times New Roman"/>
                <a:cs typeface="Times New Roman"/>
              </a:rPr>
              <a:t>and</a:t>
            </a:r>
            <a:r>
              <a:rPr dirty="0" sz="2700" spc="60">
                <a:latin typeface="Times New Roman"/>
                <a:cs typeface="Times New Roman"/>
              </a:rPr>
              <a:t> </a:t>
            </a:r>
            <a:r>
              <a:rPr dirty="0" sz="2700" spc="70">
                <a:latin typeface="Times New Roman"/>
                <a:cs typeface="Times New Roman"/>
              </a:rPr>
              <a:t>CSS.</a:t>
            </a:r>
            <a:r>
              <a:rPr dirty="0" sz="2700" spc="65">
                <a:latin typeface="Times New Roman"/>
                <a:cs typeface="Times New Roman"/>
              </a:rPr>
              <a:t> </a:t>
            </a:r>
            <a:r>
              <a:rPr dirty="0" sz="2700" spc="165">
                <a:latin typeface="Times New Roman"/>
                <a:cs typeface="Times New Roman"/>
              </a:rPr>
              <a:t>It</a:t>
            </a:r>
            <a:r>
              <a:rPr dirty="0" sz="2700" spc="60">
                <a:latin typeface="Times New Roman"/>
                <a:cs typeface="Times New Roman"/>
              </a:rPr>
              <a:t> </a:t>
            </a:r>
            <a:r>
              <a:rPr dirty="0" sz="2700" spc="90">
                <a:latin typeface="Times New Roman"/>
                <a:cs typeface="Times New Roman"/>
              </a:rPr>
              <a:t>provides</a:t>
            </a:r>
            <a:r>
              <a:rPr dirty="0" sz="2700" spc="60">
                <a:latin typeface="Times New Roman"/>
                <a:cs typeface="Times New Roman"/>
              </a:rPr>
              <a:t> </a:t>
            </a:r>
            <a:r>
              <a:rPr dirty="0" sz="2700" spc="165">
                <a:latin typeface="Times New Roman"/>
                <a:cs typeface="Times New Roman"/>
              </a:rPr>
              <a:t>a</a:t>
            </a:r>
            <a:r>
              <a:rPr dirty="0" sz="2700" spc="65">
                <a:latin typeface="Times New Roman"/>
                <a:cs typeface="Times New Roman"/>
              </a:rPr>
              <a:t> </a:t>
            </a:r>
            <a:r>
              <a:rPr dirty="0" sz="2700" spc="90">
                <a:latin typeface="Times New Roman"/>
                <a:cs typeface="Times New Roman"/>
              </a:rPr>
              <a:t>professional</a:t>
            </a:r>
            <a:r>
              <a:rPr dirty="0" sz="2700" spc="60">
                <a:latin typeface="Times New Roman"/>
                <a:cs typeface="Times New Roman"/>
              </a:rPr>
              <a:t> </a:t>
            </a:r>
            <a:r>
              <a:rPr dirty="0" sz="2700" spc="80">
                <a:latin typeface="Times New Roman"/>
                <a:cs typeface="Times New Roman"/>
              </a:rPr>
              <a:t>digital</a:t>
            </a:r>
            <a:r>
              <a:rPr dirty="0" sz="2700" spc="60">
                <a:latin typeface="Times New Roman"/>
                <a:cs typeface="Times New Roman"/>
              </a:rPr>
              <a:t> </a:t>
            </a:r>
            <a:r>
              <a:rPr dirty="0" sz="2700" spc="90">
                <a:latin typeface="Times New Roman"/>
                <a:cs typeface="Times New Roman"/>
              </a:rPr>
              <a:t>identity</a:t>
            </a:r>
            <a:r>
              <a:rPr dirty="0" sz="2700" spc="65">
                <a:latin typeface="Times New Roman"/>
                <a:cs typeface="Times New Roman"/>
              </a:rPr>
              <a:t> </a:t>
            </a:r>
            <a:r>
              <a:rPr dirty="0" sz="2700" spc="90">
                <a:latin typeface="Times New Roman"/>
                <a:cs typeface="Times New Roman"/>
              </a:rPr>
              <a:t>for </a:t>
            </a:r>
            <a:r>
              <a:rPr dirty="0" sz="2700" spc="114">
                <a:latin typeface="Times New Roman"/>
                <a:cs typeface="Times New Roman"/>
              </a:rPr>
              <a:t>Jeevanandham.S,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75">
                <a:latin typeface="Times New Roman"/>
                <a:cs typeface="Times New Roman"/>
              </a:rPr>
              <a:t>showcasing</a:t>
            </a:r>
            <a:r>
              <a:rPr dirty="0" sz="2700" spc="110">
                <a:latin typeface="Times New Roman"/>
                <a:cs typeface="Times New Roman"/>
              </a:rPr>
              <a:t> </a:t>
            </a:r>
            <a:r>
              <a:rPr dirty="0" sz="2700" spc="165">
                <a:latin typeface="Times New Roman"/>
                <a:cs typeface="Times New Roman"/>
              </a:rPr>
              <a:t>both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90">
                <a:latin typeface="Times New Roman"/>
                <a:cs typeface="Times New Roman"/>
              </a:rPr>
              <a:t>artistic</a:t>
            </a:r>
            <a:r>
              <a:rPr dirty="0" sz="2700" spc="110">
                <a:latin typeface="Times New Roman"/>
                <a:cs typeface="Times New Roman"/>
              </a:rPr>
              <a:t> </a:t>
            </a:r>
            <a:r>
              <a:rPr dirty="0" sz="2700" spc="165">
                <a:latin typeface="Times New Roman"/>
                <a:cs typeface="Times New Roman"/>
              </a:rPr>
              <a:t>and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75">
                <a:latin typeface="Times New Roman"/>
                <a:cs typeface="Times New Roman"/>
              </a:rPr>
              <a:t>technical</a:t>
            </a:r>
            <a:r>
              <a:rPr dirty="0" sz="2700" spc="1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skills.</a:t>
            </a:r>
            <a:r>
              <a:rPr dirty="0" sz="2700" spc="110">
                <a:latin typeface="Times New Roman"/>
                <a:cs typeface="Times New Roman"/>
              </a:rPr>
              <a:t> The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60">
                <a:latin typeface="Times New Roman"/>
                <a:cs typeface="Times New Roman"/>
              </a:rPr>
              <a:t>design</a:t>
            </a:r>
            <a:r>
              <a:rPr dirty="0" sz="2700" spc="110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is </a:t>
            </a:r>
            <a:r>
              <a:rPr dirty="0" sz="2700" spc="75">
                <a:latin typeface="Times New Roman"/>
                <a:cs typeface="Times New Roman"/>
              </a:rPr>
              <a:t>minimalistic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160">
                <a:latin typeface="Times New Roman"/>
                <a:cs typeface="Times New Roman"/>
              </a:rPr>
              <a:t>but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effective,</a:t>
            </a:r>
            <a:r>
              <a:rPr dirty="0" sz="2700" spc="110">
                <a:latin typeface="Times New Roman"/>
                <a:cs typeface="Times New Roman"/>
              </a:rPr>
              <a:t> </a:t>
            </a:r>
            <a:r>
              <a:rPr dirty="0" sz="2700" spc="85">
                <a:latin typeface="Times New Roman"/>
                <a:cs typeface="Times New Roman"/>
              </a:rPr>
              <a:t>with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70">
                <a:latin typeface="Times New Roman"/>
                <a:cs typeface="Times New Roman"/>
              </a:rPr>
              <a:t>scope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160">
                <a:latin typeface="Times New Roman"/>
                <a:cs typeface="Times New Roman"/>
              </a:rPr>
              <a:t>to</a:t>
            </a:r>
            <a:r>
              <a:rPr dirty="0" sz="2700" spc="110">
                <a:latin typeface="Times New Roman"/>
                <a:cs typeface="Times New Roman"/>
              </a:rPr>
              <a:t> </a:t>
            </a:r>
            <a:r>
              <a:rPr dirty="0" sz="2700" spc="114">
                <a:latin typeface="Times New Roman"/>
                <a:cs typeface="Times New Roman"/>
              </a:rPr>
              <a:t>expand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130">
                <a:latin typeface="Times New Roman"/>
                <a:cs typeface="Times New Roman"/>
              </a:rPr>
              <a:t>(add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85">
                <a:latin typeface="Times New Roman"/>
                <a:cs typeface="Times New Roman"/>
              </a:rPr>
              <a:t>projects,</a:t>
            </a:r>
            <a:r>
              <a:rPr dirty="0" sz="2700" spc="110">
                <a:latin typeface="Times New Roman"/>
                <a:cs typeface="Times New Roman"/>
              </a:rPr>
              <a:t> </a:t>
            </a:r>
            <a:r>
              <a:rPr dirty="0" sz="2700" spc="114">
                <a:latin typeface="Times New Roman"/>
                <a:cs typeface="Times New Roman"/>
              </a:rPr>
              <a:t>animations,</a:t>
            </a:r>
            <a:r>
              <a:rPr dirty="0" sz="2700" spc="105">
                <a:latin typeface="Times New Roman"/>
                <a:cs typeface="Times New Roman"/>
              </a:rPr>
              <a:t> </a:t>
            </a:r>
            <a:r>
              <a:rPr dirty="0" sz="2700" spc="140">
                <a:latin typeface="Times New Roman"/>
                <a:cs typeface="Times New Roman"/>
              </a:rPr>
              <a:t>and </a:t>
            </a:r>
            <a:r>
              <a:rPr dirty="0" sz="2700" spc="65">
                <a:latin typeface="Times New Roman"/>
                <a:cs typeface="Times New Roman"/>
              </a:rPr>
              <a:t>links </a:t>
            </a:r>
            <a:r>
              <a:rPr dirty="0" sz="2700" spc="160">
                <a:latin typeface="Times New Roman"/>
                <a:cs typeface="Times New Roman"/>
              </a:rPr>
              <a:t>to</a:t>
            </a:r>
            <a:r>
              <a:rPr dirty="0" sz="2700" spc="65">
                <a:latin typeface="Times New Roman"/>
                <a:cs typeface="Times New Roman"/>
              </a:rPr>
              <a:t> </a:t>
            </a:r>
            <a:r>
              <a:rPr dirty="0" sz="2700" spc="60">
                <a:latin typeface="Times New Roman"/>
                <a:cs typeface="Times New Roman"/>
              </a:rPr>
              <a:t>social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100">
                <a:latin typeface="Times New Roman"/>
                <a:cs typeface="Times New Roman"/>
              </a:rPr>
              <a:t>media</a:t>
            </a:r>
            <a:r>
              <a:rPr dirty="0" sz="2700" spc="65">
                <a:latin typeface="Times New Roman"/>
                <a:cs typeface="Times New Roman"/>
              </a:rPr>
              <a:t> </a:t>
            </a:r>
            <a:r>
              <a:rPr dirty="0" sz="2700" spc="160">
                <a:latin typeface="Times New Roman"/>
                <a:cs typeface="Times New Roman"/>
              </a:rPr>
              <a:t>or</a:t>
            </a:r>
            <a:r>
              <a:rPr dirty="0" sz="2700" spc="70">
                <a:latin typeface="Times New Roman"/>
                <a:cs typeface="Times New Roman"/>
              </a:rPr>
              <a:t> </a:t>
            </a:r>
            <a:r>
              <a:rPr dirty="0" sz="2700" spc="140">
                <a:latin typeface="Times New Roman"/>
                <a:cs typeface="Times New Roman"/>
              </a:rPr>
              <a:t>GitHub).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900" spc="500" b="0">
                <a:latin typeface="Times New Roman"/>
                <a:cs typeface="Times New Roman"/>
              </a:rPr>
              <a:t>PROJECT</a:t>
            </a:r>
            <a:r>
              <a:rPr dirty="0" sz="8900" spc="30" b="0">
                <a:latin typeface="Times New Roman"/>
                <a:cs typeface="Times New Roman"/>
              </a:rPr>
              <a:t> </a:t>
            </a:r>
            <a:r>
              <a:rPr dirty="0" sz="8900" spc="475" b="0">
                <a:latin typeface="Times New Roman"/>
                <a:cs typeface="Times New Roman"/>
              </a:rPr>
              <a:t>TITLE</a:t>
            </a:r>
            <a:endParaRPr sz="89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0396272" y="1917671"/>
            <a:ext cx="5593080" cy="968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150" spc="170">
                <a:latin typeface="Times New Roman"/>
                <a:cs typeface="Times New Roman"/>
              </a:rPr>
              <a:t>Digital</a:t>
            </a:r>
            <a:r>
              <a:rPr dirty="0" sz="6150" spc="150">
                <a:latin typeface="Times New Roman"/>
                <a:cs typeface="Times New Roman"/>
              </a:rPr>
              <a:t> </a:t>
            </a:r>
            <a:r>
              <a:rPr dirty="0" sz="6150" spc="185">
                <a:latin typeface="Times New Roman"/>
                <a:cs typeface="Times New Roman"/>
              </a:rPr>
              <a:t>Portfolio</a:t>
            </a:r>
            <a:endParaRPr sz="6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6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087" y="9615487"/>
            <a:ext cx="5557167" cy="44291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46263" y="2979489"/>
            <a:ext cx="6896100" cy="577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dirty="0" sz="4200" spc="105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6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4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dirty="0" sz="4200" spc="14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6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dirty="0" sz="4200" spc="1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79367" y="1011904"/>
            <a:ext cx="1961514" cy="853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400" spc="-10" b="0">
                <a:latin typeface="Microsoft Himalaya"/>
                <a:cs typeface="Microsoft Himalaya"/>
              </a:rPr>
              <a:t>AGENTA</a:t>
            </a:r>
            <a:endParaRPr sz="5400">
              <a:latin typeface="Microsoft Himalaya"/>
              <a:cs typeface="Microsoft Himalay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PROBLEM</a:t>
            </a:r>
            <a:r>
              <a:rPr dirty="0" sz="6350" spc="975"/>
              <a:t> </a:t>
            </a:r>
            <a:r>
              <a:rPr dirty="0" sz="6350" spc="-10"/>
              <a:t>STATEMENT</a:t>
            </a:r>
            <a:endParaRPr sz="635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311523" y="2096781"/>
            <a:ext cx="16790035" cy="227838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12700" marR="5080" indent="-635">
              <a:lnSpc>
                <a:spcPts val="4420"/>
              </a:lnSpc>
              <a:spcBef>
                <a:spcPts val="254"/>
              </a:spcBef>
            </a:pPr>
            <a:r>
              <a:rPr dirty="0" sz="3700" spc="200">
                <a:latin typeface="Times New Roman"/>
                <a:cs typeface="Times New Roman"/>
              </a:rPr>
              <a:t>In</a:t>
            </a:r>
            <a:r>
              <a:rPr dirty="0" sz="3700" spc="80">
                <a:latin typeface="Times New Roman"/>
                <a:cs typeface="Times New Roman"/>
              </a:rPr>
              <a:t> </a:t>
            </a:r>
            <a:r>
              <a:rPr dirty="0" sz="3700" spc="140">
                <a:latin typeface="Times New Roman"/>
                <a:cs typeface="Times New Roman"/>
              </a:rPr>
              <a:t>the</a:t>
            </a:r>
            <a:r>
              <a:rPr dirty="0" sz="3700" spc="80">
                <a:latin typeface="Times New Roman"/>
                <a:cs typeface="Times New Roman"/>
              </a:rPr>
              <a:t> </a:t>
            </a:r>
            <a:r>
              <a:rPr dirty="0" sz="3700" spc="100">
                <a:latin typeface="Times New Roman"/>
                <a:cs typeface="Times New Roman"/>
              </a:rPr>
              <a:t>digital</a:t>
            </a:r>
            <a:r>
              <a:rPr dirty="0" sz="3700" spc="85">
                <a:latin typeface="Times New Roman"/>
                <a:cs typeface="Times New Roman"/>
              </a:rPr>
              <a:t> </a:t>
            </a:r>
            <a:r>
              <a:rPr dirty="0" sz="3700" spc="135">
                <a:latin typeface="Times New Roman"/>
                <a:cs typeface="Times New Roman"/>
              </a:rPr>
              <a:t>era,</a:t>
            </a:r>
            <a:r>
              <a:rPr dirty="0" sz="3700" spc="80">
                <a:latin typeface="Times New Roman"/>
                <a:cs typeface="Times New Roman"/>
              </a:rPr>
              <a:t> </a:t>
            </a:r>
            <a:r>
              <a:rPr dirty="0" sz="3700" spc="105">
                <a:latin typeface="Times New Roman"/>
                <a:cs typeface="Times New Roman"/>
              </a:rPr>
              <a:t>professionals</a:t>
            </a:r>
            <a:r>
              <a:rPr dirty="0" sz="3700" spc="85">
                <a:latin typeface="Times New Roman"/>
                <a:cs typeface="Times New Roman"/>
              </a:rPr>
              <a:t> </a:t>
            </a:r>
            <a:r>
              <a:rPr dirty="0" sz="3700" spc="105">
                <a:latin typeface="Times New Roman"/>
                <a:cs typeface="Times New Roman"/>
              </a:rPr>
              <a:t>need</a:t>
            </a:r>
            <a:r>
              <a:rPr dirty="0" sz="3700" spc="80">
                <a:latin typeface="Times New Roman"/>
                <a:cs typeface="Times New Roman"/>
              </a:rPr>
              <a:t> </a:t>
            </a:r>
            <a:r>
              <a:rPr dirty="0" sz="3700" spc="210">
                <a:latin typeface="Times New Roman"/>
                <a:cs typeface="Times New Roman"/>
              </a:rPr>
              <a:t>an</a:t>
            </a:r>
            <a:r>
              <a:rPr dirty="0" sz="3700" spc="85">
                <a:latin typeface="Times New Roman"/>
                <a:cs typeface="Times New Roman"/>
              </a:rPr>
              <a:t> </a:t>
            </a:r>
            <a:r>
              <a:rPr dirty="0" sz="3700" spc="105">
                <a:latin typeface="Times New Roman"/>
                <a:cs typeface="Times New Roman"/>
              </a:rPr>
              <a:t>online</a:t>
            </a:r>
            <a:r>
              <a:rPr dirty="0" sz="3700" spc="80">
                <a:latin typeface="Times New Roman"/>
                <a:cs typeface="Times New Roman"/>
              </a:rPr>
              <a:t> </a:t>
            </a:r>
            <a:r>
              <a:rPr dirty="0" sz="3700" spc="85">
                <a:latin typeface="Times New Roman"/>
                <a:cs typeface="Times New Roman"/>
              </a:rPr>
              <a:t>presence </a:t>
            </a:r>
            <a:r>
              <a:rPr dirty="0" sz="3700" spc="210">
                <a:latin typeface="Times New Roman"/>
                <a:cs typeface="Times New Roman"/>
              </a:rPr>
              <a:t>to</a:t>
            </a:r>
            <a:r>
              <a:rPr dirty="0" sz="3700" spc="80">
                <a:latin typeface="Times New Roman"/>
                <a:cs typeface="Times New Roman"/>
              </a:rPr>
              <a:t> </a:t>
            </a:r>
            <a:r>
              <a:rPr dirty="0" sz="3700" spc="85">
                <a:latin typeface="Times New Roman"/>
                <a:cs typeface="Times New Roman"/>
              </a:rPr>
              <a:t>showcase</a:t>
            </a:r>
            <a:r>
              <a:rPr dirty="0" sz="3700" spc="80">
                <a:latin typeface="Times New Roman"/>
                <a:cs typeface="Times New Roman"/>
              </a:rPr>
              <a:t> </a:t>
            </a:r>
            <a:r>
              <a:rPr dirty="0" sz="3700" spc="130">
                <a:latin typeface="Times New Roman"/>
                <a:cs typeface="Times New Roman"/>
              </a:rPr>
              <a:t>their</a:t>
            </a:r>
            <a:r>
              <a:rPr dirty="0" sz="3700" spc="85">
                <a:latin typeface="Times New Roman"/>
                <a:cs typeface="Times New Roman"/>
              </a:rPr>
              <a:t> </a:t>
            </a:r>
            <a:r>
              <a:rPr dirty="0" sz="3700" spc="130">
                <a:latin typeface="Times New Roman"/>
                <a:cs typeface="Times New Roman"/>
              </a:rPr>
              <a:t>work, </a:t>
            </a:r>
            <a:r>
              <a:rPr dirty="0" sz="3700" spc="45">
                <a:latin typeface="Times New Roman"/>
                <a:cs typeface="Times New Roman"/>
              </a:rPr>
              <a:t>skills,</a:t>
            </a:r>
            <a:r>
              <a:rPr dirty="0" sz="3700" spc="100">
                <a:latin typeface="Times New Roman"/>
                <a:cs typeface="Times New Roman"/>
              </a:rPr>
              <a:t> </a:t>
            </a:r>
            <a:r>
              <a:rPr dirty="0" sz="3700" spc="210">
                <a:latin typeface="Times New Roman"/>
                <a:cs typeface="Times New Roman"/>
              </a:rPr>
              <a:t>and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160">
                <a:latin typeface="Times New Roman"/>
                <a:cs typeface="Times New Roman"/>
              </a:rPr>
              <a:t>contact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100">
                <a:latin typeface="Times New Roman"/>
                <a:cs typeface="Times New Roman"/>
              </a:rPr>
              <a:t>details.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185">
                <a:latin typeface="Times New Roman"/>
                <a:cs typeface="Times New Roman"/>
              </a:rPr>
              <a:t>A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120">
                <a:latin typeface="Times New Roman"/>
                <a:cs typeface="Times New Roman"/>
              </a:rPr>
              <a:t>static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145">
                <a:latin typeface="Times New Roman"/>
                <a:cs typeface="Times New Roman"/>
              </a:rPr>
              <a:t>portfolio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65">
                <a:latin typeface="Times New Roman"/>
                <a:cs typeface="Times New Roman"/>
              </a:rPr>
              <a:t>website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serves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110">
                <a:latin typeface="Times New Roman"/>
                <a:cs typeface="Times New Roman"/>
              </a:rPr>
              <a:t>as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210">
                <a:latin typeface="Times New Roman"/>
                <a:cs typeface="Times New Roman"/>
              </a:rPr>
              <a:t>a</a:t>
            </a:r>
            <a:r>
              <a:rPr dirty="0" sz="3700" spc="105">
                <a:latin typeface="Times New Roman"/>
                <a:cs typeface="Times New Roman"/>
              </a:rPr>
              <a:t> </a:t>
            </a:r>
            <a:r>
              <a:rPr dirty="0" sz="3700" spc="100">
                <a:latin typeface="Times New Roman"/>
                <a:cs typeface="Times New Roman"/>
              </a:rPr>
              <a:t>digital</a:t>
            </a:r>
            <a:r>
              <a:rPr dirty="0" sz="3700" spc="105">
                <a:latin typeface="Times New Roman"/>
                <a:cs typeface="Times New Roman"/>
              </a:rPr>
              <a:t> resume </a:t>
            </a:r>
            <a:r>
              <a:rPr dirty="0" sz="3700" spc="200">
                <a:latin typeface="Times New Roman"/>
                <a:cs typeface="Times New Roman"/>
              </a:rPr>
              <a:t>that </a:t>
            </a:r>
            <a:r>
              <a:rPr dirty="0" sz="3700" spc="75">
                <a:latin typeface="Times New Roman"/>
                <a:cs typeface="Times New Roman"/>
              </a:rPr>
              <a:t>allows</a:t>
            </a:r>
            <a:r>
              <a:rPr dirty="0" sz="3700" spc="110">
                <a:latin typeface="Times New Roman"/>
                <a:cs typeface="Times New Roman"/>
              </a:rPr>
              <a:t> </a:t>
            </a:r>
            <a:r>
              <a:rPr dirty="0" sz="3700" spc="150">
                <a:latin typeface="Times New Roman"/>
                <a:cs typeface="Times New Roman"/>
              </a:rPr>
              <a:t>potential</a:t>
            </a:r>
            <a:r>
              <a:rPr dirty="0" sz="3700" spc="110">
                <a:latin typeface="Times New Roman"/>
                <a:cs typeface="Times New Roman"/>
              </a:rPr>
              <a:t> </a:t>
            </a:r>
            <a:r>
              <a:rPr dirty="0" sz="3700" spc="100">
                <a:latin typeface="Times New Roman"/>
                <a:cs typeface="Times New Roman"/>
              </a:rPr>
              <a:t>employers,</a:t>
            </a:r>
            <a:r>
              <a:rPr dirty="0" sz="3700" spc="110">
                <a:latin typeface="Times New Roman"/>
                <a:cs typeface="Times New Roman"/>
              </a:rPr>
              <a:t> </a:t>
            </a:r>
            <a:r>
              <a:rPr dirty="0" sz="3700" spc="70">
                <a:latin typeface="Times New Roman"/>
                <a:cs typeface="Times New Roman"/>
              </a:rPr>
              <a:t>clients,</a:t>
            </a:r>
            <a:r>
              <a:rPr dirty="0" sz="3700" spc="110">
                <a:latin typeface="Times New Roman"/>
                <a:cs typeface="Times New Roman"/>
              </a:rPr>
              <a:t> </a:t>
            </a:r>
            <a:r>
              <a:rPr dirty="0" sz="3700" spc="210">
                <a:latin typeface="Times New Roman"/>
                <a:cs typeface="Times New Roman"/>
              </a:rPr>
              <a:t>and</a:t>
            </a:r>
            <a:r>
              <a:rPr dirty="0" sz="3700" spc="114">
                <a:latin typeface="Times New Roman"/>
                <a:cs typeface="Times New Roman"/>
              </a:rPr>
              <a:t> </a:t>
            </a:r>
            <a:r>
              <a:rPr dirty="0" sz="3700" spc="155">
                <a:latin typeface="Times New Roman"/>
                <a:cs typeface="Times New Roman"/>
              </a:rPr>
              <a:t>collaborators</a:t>
            </a:r>
            <a:r>
              <a:rPr dirty="0" sz="3700" spc="110">
                <a:latin typeface="Times New Roman"/>
                <a:cs typeface="Times New Roman"/>
              </a:rPr>
              <a:t> </a:t>
            </a:r>
            <a:r>
              <a:rPr dirty="0" sz="3700" spc="210">
                <a:latin typeface="Times New Roman"/>
                <a:cs typeface="Times New Roman"/>
              </a:rPr>
              <a:t>to</a:t>
            </a:r>
            <a:r>
              <a:rPr dirty="0" sz="3700" spc="1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easily</a:t>
            </a:r>
            <a:r>
              <a:rPr dirty="0" sz="3700" spc="110">
                <a:latin typeface="Times New Roman"/>
                <a:cs typeface="Times New Roman"/>
              </a:rPr>
              <a:t> </a:t>
            </a:r>
            <a:r>
              <a:rPr dirty="0" sz="3700" spc="130">
                <a:latin typeface="Times New Roman"/>
                <a:cs typeface="Times New Roman"/>
              </a:rPr>
              <a:t>learn</a:t>
            </a:r>
            <a:r>
              <a:rPr dirty="0" sz="3700" spc="110">
                <a:latin typeface="Times New Roman"/>
                <a:cs typeface="Times New Roman"/>
              </a:rPr>
              <a:t> </a:t>
            </a:r>
            <a:r>
              <a:rPr dirty="0" sz="3700" spc="215">
                <a:latin typeface="Times New Roman"/>
                <a:cs typeface="Times New Roman"/>
              </a:rPr>
              <a:t>about</a:t>
            </a:r>
            <a:r>
              <a:rPr dirty="0" sz="3700" spc="114">
                <a:latin typeface="Times New Roman"/>
                <a:cs typeface="Times New Roman"/>
              </a:rPr>
              <a:t> the </a:t>
            </a:r>
            <a:r>
              <a:rPr dirty="0" sz="3700" spc="140">
                <a:latin typeface="Times New Roman"/>
                <a:cs typeface="Times New Roman"/>
              </a:rPr>
              <a:t>person</a:t>
            </a:r>
            <a:r>
              <a:rPr dirty="0" sz="3700" spc="80">
                <a:latin typeface="Times New Roman"/>
                <a:cs typeface="Times New Roman"/>
              </a:rPr>
              <a:t> </a:t>
            </a:r>
            <a:r>
              <a:rPr dirty="0" sz="3700" spc="210">
                <a:latin typeface="Times New Roman"/>
                <a:cs typeface="Times New Roman"/>
              </a:rPr>
              <a:t>and</a:t>
            </a:r>
            <a:r>
              <a:rPr dirty="0" sz="3700" spc="85">
                <a:latin typeface="Times New Roman"/>
                <a:cs typeface="Times New Roman"/>
              </a:rPr>
              <a:t> </a:t>
            </a:r>
            <a:r>
              <a:rPr dirty="0" sz="3700" spc="130">
                <a:latin typeface="Times New Roman"/>
                <a:cs typeface="Times New Roman"/>
              </a:rPr>
              <a:t>their</a:t>
            </a:r>
            <a:r>
              <a:rPr dirty="0" sz="3700" spc="85">
                <a:latin typeface="Times New Roman"/>
                <a:cs typeface="Times New Roman"/>
              </a:rPr>
              <a:t> </a:t>
            </a:r>
            <a:r>
              <a:rPr dirty="0" sz="3700" spc="70">
                <a:latin typeface="Times New Roman"/>
                <a:cs typeface="Times New Roman"/>
              </a:rPr>
              <a:t>expertise.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dirty="0" sz="6350" spc="-10" b="1">
                <a:latin typeface="Trebuchet MS"/>
                <a:cs typeface="Trebuchet MS"/>
              </a:rPr>
              <a:t>PROJECT</a:t>
            </a:r>
            <a:r>
              <a:rPr dirty="0" sz="6350" b="1">
                <a:latin typeface="Trebuchet MS"/>
                <a:cs typeface="Trebuchet MS"/>
              </a:rPr>
              <a:t>	</a:t>
            </a:r>
            <a:r>
              <a:rPr dirty="0" sz="6350" spc="-10" b="1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4580" y="2428745"/>
            <a:ext cx="16459200" cy="14300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700" marR="5080">
              <a:lnSpc>
                <a:spcPts val="3679"/>
              </a:lnSpc>
              <a:spcBef>
                <a:spcPts val="215"/>
              </a:spcBef>
            </a:pPr>
            <a:r>
              <a:rPr dirty="0" sz="3100" spc="85">
                <a:latin typeface="Times New Roman"/>
                <a:cs typeface="Times New Roman"/>
              </a:rPr>
              <a:t>This</a:t>
            </a:r>
            <a:r>
              <a:rPr dirty="0" sz="3100" spc="60">
                <a:latin typeface="Times New Roman"/>
                <a:cs typeface="Times New Roman"/>
              </a:rPr>
              <a:t> </a:t>
            </a:r>
            <a:r>
              <a:rPr dirty="0" sz="3100" spc="95">
                <a:latin typeface="Times New Roman"/>
                <a:cs typeface="Times New Roman"/>
              </a:rPr>
              <a:t>project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is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165">
                <a:latin typeface="Times New Roman"/>
                <a:cs typeface="Times New Roman"/>
              </a:rPr>
              <a:t>a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105">
                <a:latin typeface="Times New Roman"/>
                <a:cs typeface="Times New Roman"/>
              </a:rPr>
              <a:t>personal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114">
                <a:latin typeface="Times New Roman"/>
                <a:cs typeface="Times New Roman"/>
              </a:rPr>
              <a:t>portfolio</a:t>
            </a:r>
            <a:r>
              <a:rPr dirty="0" sz="3100" spc="60">
                <a:latin typeface="Times New Roman"/>
                <a:cs typeface="Times New Roman"/>
              </a:rPr>
              <a:t> </a:t>
            </a:r>
            <a:r>
              <a:rPr dirty="0" sz="3100" spc="45">
                <a:latin typeface="Times New Roman"/>
                <a:cs typeface="Times New Roman"/>
              </a:rPr>
              <a:t>website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110">
                <a:latin typeface="Times New Roman"/>
                <a:cs typeface="Times New Roman"/>
              </a:rPr>
              <a:t>for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114">
                <a:latin typeface="Times New Roman"/>
                <a:cs typeface="Times New Roman"/>
              </a:rPr>
              <a:t>Jeevanandham.S,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60">
                <a:latin typeface="Times New Roman"/>
                <a:cs typeface="Times New Roman"/>
              </a:rPr>
              <a:t>designed</a:t>
            </a:r>
            <a:r>
              <a:rPr dirty="0" sz="3100" spc="65">
                <a:latin typeface="Times New Roman"/>
                <a:cs typeface="Times New Roman"/>
              </a:rPr>
              <a:t> using</a:t>
            </a:r>
            <a:r>
              <a:rPr dirty="0" sz="3100" spc="60">
                <a:latin typeface="Times New Roman"/>
                <a:cs typeface="Times New Roman"/>
              </a:rPr>
              <a:t> </a:t>
            </a:r>
            <a:r>
              <a:rPr dirty="0" sz="3100" spc="245">
                <a:latin typeface="Times New Roman"/>
                <a:cs typeface="Times New Roman"/>
              </a:rPr>
              <a:t>HTML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175">
                <a:latin typeface="Times New Roman"/>
                <a:cs typeface="Times New Roman"/>
              </a:rPr>
              <a:t>and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-25">
                <a:latin typeface="Times New Roman"/>
                <a:cs typeface="Times New Roman"/>
              </a:rPr>
              <a:t>CSS </a:t>
            </a:r>
            <a:r>
              <a:rPr dirty="0" sz="3100" spc="85">
                <a:latin typeface="Times New Roman"/>
                <a:cs typeface="Times New Roman"/>
              </a:rPr>
              <a:t>only.</a:t>
            </a:r>
            <a:r>
              <a:rPr dirty="0" sz="3100" spc="80">
                <a:latin typeface="Times New Roman"/>
                <a:cs typeface="Times New Roman"/>
              </a:rPr>
              <a:t> </a:t>
            </a:r>
            <a:r>
              <a:rPr dirty="0" sz="3100" spc="165">
                <a:latin typeface="Times New Roman"/>
                <a:cs typeface="Times New Roman"/>
              </a:rPr>
              <a:t>It</a:t>
            </a:r>
            <a:r>
              <a:rPr dirty="0" sz="3100" spc="80">
                <a:latin typeface="Times New Roman"/>
                <a:cs typeface="Times New Roman"/>
              </a:rPr>
              <a:t> </a:t>
            </a:r>
            <a:r>
              <a:rPr dirty="0" sz="3100" spc="70">
                <a:latin typeface="Times New Roman"/>
                <a:cs typeface="Times New Roman"/>
              </a:rPr>
              <a:t>highlights</a:t>
            </a:r>
            <a:r>
              <a:rPr dirty="0" sz="3100" spc="85">
                <a:latin typeface="Times New Roman"/>
                <a:cs typeface="Times New Roman"/>
              </a:rPr>
              <a:t> professional</a:t>
            </a:r>
            <a:r>
              <a:rPr dirty="0" sz="3100" spc="80">
                <a:latin typeface="Times New Roman"/>
                <a:cs typeface="Times New Roman"/>
              </a:rPr>
              <a:t> </a:t>
            </a:r>
            <a:r>
              <a:rPr dirty="0" sz="3100" spc="75">
                <a:latin typeface="Times New Roman"/>
                <a:cs typeface="Times New Roman"/>
              </a:rPr>
              <a:t>details</a:t>
            </a:r>
            <a:r>
              <a:rPr dirty="0" sz="3100" spc="85">
                <a:latin typeface="Times New Roman"/>
                <a:cs typeface="Times New Roman"/>
              </a:rPr>
              <a:t> </a:t>
            </a:r>
            <a:r>
              <a:rPr dirty="0" sz="3100" spc="80">
                <a:latin typeface="Times New Roman"/>
                <a:cs typeface="Times New Roman"/>
              </a:rPr>
              <a:t>such as </a:t>
            </a:r>
            <a:r>
              <a:rPr dirty="0" sz="3100" spc="70">
                <a:latin typeface="Times New Roman"/>
                <a:cs typeface="Times New Roman"/>
              </a:rPr>
              <a:t>profile</a:t>
            </a:r>
            <a:r>
              <a:rPr dirty="0" sz="3100" spc="85">
                <a:latin typeface="Times New Roman"/>
                <a:cs typeface="Times New Roman"/>
              </a:rPr>
              <a:t> </a:t>
            </a:r>
            <a:r>
              <a:rPr dirty="0" sz="3100" spc="160">
                <a:latin typeface="Times New Roman"/>
                <a:cs typeface="Times New Roman"/>
              </a:rPr>
              <a:t>photo,</a:t>
            </a:r>
            <a:r>
              <a:rPr dirty="0" sz="3100" spc="80">
                <a:latin typeface="Times New Roman"/>
                <a:cs typeface="Times New Roman"/>
              </a:rPr>
              <a:t> </a:t>
            </a:r>
            <a:r>
              <a:rPr dirty="0" sz="3100" spc="75">
                <a:latin typeface="Times New Roman"/>
                <a:cs typeface="Times New Roman"/>
              </a:rPr>
              <a:t>tagline,</a:t>
            </a:r>
            <a:r>
              <a:rPr dirty="0" sz="3100" spc="85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skills,</a:t>
            </a:r>
            <a:r>
              <a:rPr dirty="0" sz="3100" spc="80">
                <a:latin typeface="Times New Roman"/>
                <a:cs typeface="Times New Roman"/>
              </a:rPr>
              <a:t> </a:t>
            </a:r>
            <a:r>
              <a:rPr dirty="0" sz="3100" spc="85">
                <a:latin typeface="Times New Roman"/>
                <a:cs typeface="Times New Roman"/>
              </a:rPr>
              <a:t>projects,</a:t>
            </a:r>
            <a:r>
              <a:rPr dirty="0" sz="3100" spc="80">
                <a:latin typeface="Times New Roman"/>
                <a:cs typeface="Times New Roman"/>
              </a:rPr>
              <a:t> </a:t>
            </a:r>
            <a:r>
              <a:rPr dirty="0" sz="3100" spc="175">
                <a:latin typeface="Times New Roman"/>
                <a:cs typeface="Times New Roman"/>
              </a:rPr>
              <a:t>and</a:t>
            </a:r>
            <a:r>
              <a:rPr dirty="0" sz="3100" spc="85">
                <a:latin typeface="Times New Roman"/>
                <a:cs typeface="Times New Roman"/>
              </a:rPr>
              <a:t> </a:t>
            </a:r>
            <a:r>
              <a:rPr dirty="0" sz="3100" spc="114">
                <a:latin typeface="Times New Roman"/>
                <a:cs typeface="Times New Roman"/>
              </a:rPr>
              <a:t>contact </a:t>
            </a:r>
            <a:r>
              <a:rPr dirty="0" sz="3100" spc="125">
                <a:latin typeface="Times New Roman"/>
                <a:cs typeface="Times New Roman"/>
              </a:rPr>
              <a:t>information</a:t>
            </a:r>
            <a:r>
              <a:rPr dirty="0" sz="3100" spc="60">
                <a:latin typeface="Times New Roman"/>
                <a:cs typeface="Times New Roman"/>
              </a:rPr>
              <a:t> </a:t>
            </a:r>
            <a:r>
              <a:rPr dirty="0" sz="3100" spc="75">
                <a:latin typeface="Times New Roman"/>
                <a:cs typeface="Times New Roman"/>
              </a:rPr>
              <a:t>in</a:t>
            </a:r>
            <a:r>
              <a:rPr dirty="0" sz="3100" spc="60">
                <a:latin typeface="Times New Roman"/>
                <a:cs typeface="Times New Roman"/>
              </a:rPr>
              <a:t> </a:t>
            </a:r>
            <a:r>
              <a:rPr dirty="0" sz="3100" spc="165">
                <a:latin typeface="Times New Roman"/>
                <a:cs typeface="Times New Roman"/>
              </a:rPr>
              <a:t>a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70">
                <a:latin typeface="Times New Roman"/>
                <a:cs typeface="Times New Roman"/>
              </a:rPr>
              <a:t>clean,</a:t>
            </a:r>
            <a:r>
              <a:rPr dirty="0" sz="3100" spc="60">
                <a:latin typeface="Times New Roman"/>
                <a:cs typeface="Times New Roman"/>
              </a:rPr>
              <a:t> </a:t>
            </a:r>
            <a:r>
              <a:rPr dirty="0" sz="3100" spc="130">
                <a:latin typeface="Times New Roman"/>
                <a:cs typeface="Times New Roman"/>
              </a:rPr>
              <a:t>modern,</a:t>
            </a:r>
            <a:r>
              <a:rPr dirty="0" sz="3100" spc="60">
                <a:latin typeface="Times New Roman"/>
                <a:cs typeface="Times New Roman"/>
              </a:rPr>
              <a:t> </a:t>
            </a:r>
            <a:r>
              <a:rPr dirty="0" sz="3100" spc="175">
                <a:latin typeface="Times New Roman"/>
                <a:cs typeface="Times New Roman"/>
              </a:rPr>
              <a:t>and</a:t>
            </a:r>
            <a:r>
              <a:rPr dirty="0" sz="3100" spc="65">
                <a:latin typeface="Times New Roman"/>
                <a:cs typeface="Times New Roman"/>
              </a:rPr>
              <a:t> responsive</a:t>
            </a:r>
            <a:r>
              <a:rPr dirty="0" sz="3100" spc="60">
                <a:latin typeface="Times New Roman"/>
                <a:cs typeface="Times New Roman"/>
              </a:rPr>
              <a:t> </a:t>
            </a:r>
            <a:r>
              <a:rPr dirty="0" sz="3100" spc="105">
                <a:latin typeface="Times New Roman"/>
                <a:cs typeface="Times New Roman"/>
              </a:rPr>
              <a:t>layout.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765" rIns="0" bIns="0" rtlCol="0" vert="horz">
            <a:spAutoFit/>
          </a:bodyPr>
          <a:lstStyle/>
          <a:p>
            <a:pPr marL="52451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WHO</a:t>
            </a:r>
            <a:r>
              <a:rPr dirty="0" sz="4800" spc="-100"/>
              <a:t> </a:t>
            </a:r>
            <a:r>
              <a:rPr dirty="0" sz="4800"/>
              <a:t>ARE</a:t>
            </a:r>
            <a:r>
              <a:rPr dirty="0" sz="4800" spc="-100"/>
              <a:t> </a:t>
            </a:r>
            <a:r>
              <a:rPr dirty="0" sz="4800"/>
              <a:t>THE</a:t>
            </a:r>
            <a:r>
              <a:rPr dirty="0" sz="4800" spc="-100"/>
              <a:t> </a:t>
            </a:r>
            <a:r>
              <a:rPr dirty="0" sz="4800"/>
              <a:t>END</a:t>
            </a:r>
            <a:r>
              <a:rPr dirty="0" sz="4800" spc="-100"/>
              <a:t> </a:t>
            </a:r>
            <a:r>
              <a:rPr dirty="0" sz="4800" spc="-10"/>
              <a:t>USERS?</a:t>
            </a:r>
            <a:endParaRPr sz="48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418134" y="2023837"/>
            <a:ext cx="9451975" cy="3228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3000" spc="114">
                <a:latin typeface="Times New Roman"/>
                <a:cs typeface="Times New Roman"/>
              </a:rPr>
              <a:t>Hiring</a:t>
            </a:r>
            <a:r>
              <a:rPr dirty="0" sz="3000" spc="95">
                <a:latin typeface="Times New Roman"/>
                <a:cs typeface="Times New Roman"/>
              </a:rPr>
              <a:t> managers/recruiters</a:t>
            </a:r>
            <a:r>
              <a:rPr dirty="0" sz="3000" spc="10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95">
                <a:latin typeface="Times New Roman"/>
                <a:cs typeface="Times New Roman"/>
              </a:rPr>
              <a:t> </a:t>
            </a:r>
            <a:r>
              <a:rPr dirty="0" sz="3000" spc="170">
                <a:latin typeface="Times New Roman"/>
                <a:cs typeface="Times New Roman"/>
              </a:rPr>
              <a:t>to</a:t>
            </a:r>
            <a:r>
              <a:rPr dirty="0" sz="3000" spc="100">
                <a:latin typeface="Times New Roman"/>
                <a:cs typeface="Times New Roman"/>
              </a:rPr>
              <a:t> </a:t>
            </a:r>
            <a:r>
              <a:rPr dirty="0" sz="3000" spc="70">
                <a:latin typeface="Times New Roman"/>
                <a:cs typeface="Times New Roman"/>
              </a:rPr>
              <a:t>check</a:t>
            </a:r>
            <a:r>
              <a:rPr dirty="0" sz="3000" spc="10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skills</a:t>
            </a:r>
            <a:r>
              <a:rPr dirty="0" sz="3000" spc="95">
                <a:latin typeface="Times New Roman"/>
                <a:cs typeface="Times New Roman"/>
              </a:rPr>
              <a:t> </a:t>
            </a:r>
            <a:r>
              <a:rPr dirty="0" sz="3000" spc="180">
                <a:latin typeface="Times New Roman"/>
                <a:cs typeface="Times New Roman"/>
              </a:rPr>
              <a:t>and</a:t>
            </a:r>
            <a:r>
              <a:rPr dirty="0" sz="3000" spc="100">
                <a:latin typeface="Times New Roman"/>
                <a:cs typeface="Times New Roman"/>
              </a:rPr>
              <a:t> </a:t>
            </a:r>
            <a:r>
              <a:rPr dirty="0" sz="3000" spc="80">
                <a:latin typeface="Times New Roman"/>
                <a:cs typeface="Times New Roman"/>
              </a:rPr>
              <a:t>projects.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000" spc="75">
                <a:latin typeface="Times New Roman"/>
                <a:cs typeface="Times New Roman"/>
              </a:rPr>
              <a:t>Clients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 spc="170">
                <a:latin typeface="Times New Roman"/>
                <a:cs typeface="Times New Roman"/>
              </a:rPr>
              <a:t>to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 spc="80">
                <a:latin typeface="Times New Roman"/>
                <a:cs typeface="Times New Roman"/>
              </a:rPr>
              <a:t>explore</a:t>
            </a:r>
            <a:r>
              <a:rPr dirty="0" sz="3000" spc="65">
                <a:latin typeface="Times New Roman"/>
                <a:cs typeface="Times New Roman"/>
              </a:rPr>
              <a:t> creative design </a:t>
            </a:r>
            <a:r>
              <a:rPr dirty="0" sz="3000" spc="-10">
                <a:latin typeface="Times New Roman"/>
                <a:cs typeface="Times New Roman"/>
              </a:rPr>
              <a:t>services.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000" spc="65">
                <a:latin typeface="Times New Roman"/>
                <a:cs typeface="Times New Roman"/>
              </a:rPr>
              <a:t>Peers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 spc="180">
                <a:latin typeface="Times New Roman"/>
                <a:cs typeface="Times New Roman"/>
              </a:rPr>
              <a:t>and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 spc="125">
                <a:latin typeface="Times New Roman"/>
                <a:cs typeface="Times New Roman"/>
              </a:rPr>
              <a:t>collaborators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 spc="170">
                <a:latin typeface="Times New Roman"/>
                <a:cs typeface="Times New Roman"/>
              </a:rPr>
              <a:t>to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 spc="100">
                <a:latin typeface="Times New Roman"/>
                <a:cs typeface="Times New Roman"/>
              </a:rPr>
              <a:t>connect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 spc="180">
                <a:latin typeface="Times New Roman"/>
                <a:cs typeface="Times New Roman"/>
              </a:rPr>
              <a:t>and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 spc="140">
                <a:latin typeface="Times New Roman"/>
                <a:cs typeface="Times New Roman"/>
              </a:rPr>
              <a:t>work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 spc="100">
                <a:latin typeface="Times New Roman"/>
                <a:cs typeface="Times New Roman"/>
              </a:rPr>
              <a:t>together.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000" spc="120">
                <a:latin typeface="Times New Roman"/>
                <a:cs typeface="Times New Roman"/>
              </a:rPr>
              <a:t>General</a:t>
            </a:r>
            <a:r>
              <a:rPr dirty="0" sz="3000" spc="60">
                <a:latin typeface="Times New Roman"/>
                <a:cs typeface="Times New Roman"/>
              </a:rPr>
              <a:t> </a:t>
            </a:r>
            <a:r>
              <a:rPr dirty="0" sz="3000" spc="90">
                <a:latin typeface="Times New Roman"/>
                <a:cs typeface="Times New Roman"/>
              </a:rPr>
              <a:t>audience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–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 spc="170">
                <a:latin typeface="Times New Roman"/>
                <a:cs typeface="Times New Roman"/>
              </a:rPr>
              <a:t>to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 spc="140">
                <a:latin typeface="Times New Roman"/>
                <a:cs typeface="Times New Roman"/>
              </a:rPr>
              <a:t>know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 spc="125">
                <a:latin typeface="Times New Roman"/>
                <a:cs typeface="Times New Roman"/>
              </a:rPr>
              <a:t>more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 spc="180">
                <a:latin typeface="Times New Roman"/>
                <a:cs typeface="Times New Roman"/>
              </a:rPr>
              <a:t>about</a:t>
            </a:r>
            <a:r>
              <a:rPr dirty="0" sz="3000" spc="65">
                <a:latin typeface="Times New Roman"/>
                <a:cs typeface="Times New Roman"/>
              </a:rPr>
              <a:t> </a:t>
            </a:r>
            <a:r>
              <a:rPr dirty="0" sz="3000" spc="114">
                <a:latin typeface="Times New Roman"/>
                <a:cs typeface="Times New Roman"/>
              </a:rPr>
              <a:t>the</a:t>
            </a:r>
            <a:r>
              <a:rPr dirty="0" sz="3000" spc="60">
                <a:latin typeface="Times New Roman"/>
                <a:cs typeface="Times New Roman"/>
              </a:rPr>
              <a:t> </a:t>
            </a:r>
            <a:r>
              <a:rPr dirty="0" sz="3000" spc="105">
                <a:latin typeface="Times New Roman"/>
                <a:cs typeface="Times New Roman"/>
              </a:rPr>
              <a:t>person.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TOOLS</a:t>
            </a:r>
            <a:r>
              <a:rPr dirty="0" sz="5400" spc="-30"/>
              <a:t> </a:t>
            </a:r>
            <a:r>
              <a:rPr dirty="0" sz="5400"/>
              <a:t>AND</a:t>
            </a:r>
            <a:r>
              <a:rPr dirty="0" sz="5400" spc="-25"/>
              <a:t> </a:t>
            </a:r>
            <a:r>
              <a:rPr dirty="0" sz="5400" spc="-10"/>
              <a:t>TECHNIQUES</a:t>
            </a:r>
            <a:endParaRPr sz="54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1980963" y="3755948"/>
            <a:ext cx="14326235" cy="38284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3550" spc="254">
                <a:latin typeface="Times New Roman"/>
                <a:cs typeface="Times New Roman"/>
              </a:rPr>
              <a:t>HTML5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–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 spc="145">
                <a:latin typeface="Times New Roman"/>
                <a:cs typeface="Times New Roman"/>
              </a:rPr>
              <a:t>for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 spc="145">
                <a:latin typeface="Times New Roman"/>
                <a:cs typeface="Times New Roman"/>
              </a:rPr>
              <a:t>the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50">
                <a:latin typeface="Times New Roman"/>
                <a:cs typeface="Times New Roman"/>
              </a:rPr>
              <a:t>structure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 spc="110">
                <a:latin typeface="Times New Roman"/>
                <a:cs typeface="Times New Roman"/>
              </a:rPr>
              <a:t>of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 spc="145">
                <a:latin typeface="Times New Roman"/>
                <a:cs typeface="Times New Roman"/>
              </a:rPr>
              <a:t>the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65">
                <a:latin typeface="Times New Roman"/>
                <a:cs typeface="Times New Roman"/>
              </a:rPr>
              <a:t>website.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3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550" spc="65">
                <a:latin typeface="Times New Roman"/>
                <a:cs typeface="Times New Roman"/>
              </a:rPr>
              <a:t>CSS3</a:t>
            </a:r>
            <a:r>
              <a:rPr dirty="0" sz="3550" spc="85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–</a:t>
            </a:r>
            <a:r>
              <a:rPr dirty="0" sz="3550" spc="85">
                <a:latin typeface="Times New Roman"/>
                <a:cs typeface="Times New Roman"/>
              </a:rPr>
              <a:t> </a:t>
            </a:r>
            <a:r>
              <a:rPr dirty="0" sz="3550" spc="145">
                <a:latin typeface="Times New Roman"/>
                <a:cs typeface="Times New Roman"/>
              </a:rPr>
              <a:t>for</a:t>
            </a:r>
            <a:r>
              <a:rPr dirty="0" sz="3550" spc="90">
                <a:latin typeface="Times New Roman"/>
                <a:cs typeface="Times New Roman"/>
              </a:rPr>
              <a:t> </a:t>
            </a:r>
            <a:r>
              <a:rPr dirty="0" sz="3550" spc="75">
                <a:latin typeface="Times New Roman"/>
                <a:cs typeface="Times New Roman"/>
              </a:rPr>
              <a:t>styling,</a:t>
            </a:r>
            <a:r>
              <a:rPr dirty="0" sz="3550" spc="85">
                <a:latin typeface="Times New Roman"/>
                <a:cs typeface="Times New Roman"/>
              </a:rPr>
              <a:t> </a:t>
            </a:r>
            <a:r>
              <a:rPr dirty="0" sz="3550" spc="125">
                <a:latin typeface="Times New Roman"/>
                <a:cs typeface="Times New Roman"/>
              </a:rPr>
              <a:t>gradients,</a:t>
            </a:r>
            <a:r>
              <a:rPr dirty="0" sz="3550" spc="90">
                <a:latin typeface="Times New Roman"/>
                <a:cs typeface="Times New Roman"/>
              </a:rPr>
              <a:t> </a:t>
            </a:r>
            <a:r>
              <a:rPr dirty="0" sz="3550" spc="145">
                <a:latin typeface="Times New Roman"/>
                <a:cs typeface="Times New Roman"/>
              </a:rPr>
              <a:t>layout,</a:t>
            </a:r>
            <a:r>
              <a:rPr dirty="0" sz="3550" spc="85">
                <a:latin typeface="Times New Roman"/>
                <a:cs typeface="Times New Roman"/>
              </a:rPr>
              <a:t> </a:t>
            </a:r>
            <a:r>
              <a:rPr dirty="0" sz="3550" spc="215">
                <a:latin typeface="Times New Roman"/>
                <a:cs typeface="Times New Roman"/>
              </a:rPr>
              <a:t>and</a:t>
            </a:r>
            <a:r>
              <a:rPr dirty="0" sz="3550" spc="85">
                <a:latin typeface="Times New Roman"/>
                <a:cs typeface="Times New Roman"/>
              </a:rPr>
              <a:t> </a:t>
            </a:r>
            <a:r>
              <a:rPr dirty="0" sz="3550" spc="75">
                <a:latin typeface="Times New Roman"/>
                <a:cs typeface="Times New Roman"/>
              </a:rPr>
              <a:t>responsiveness.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3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550" spc="100">
                <a:latin typeface="Times New Roman"/>
                <a:cs typeface="Times New Roman"/>
              </a:rPr>
              <a:t>Postimg.cc</a:t>
            </a:r>
            <a:r>
              <a:rPr dirty="0" sz="3550" spc="75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–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45">
                <a:latin typeface="Times New Roman"/>
                <a:cs typeface="Times New Roman"/>
              </a:rPr>
              <a:t>for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30">
                <a:latin typeface="Times New Roman"/>
                <a:cs typeface="Times New Roman"/>
              </a:rPr>
              <a:t>hosting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45">
                <a:latin typeface="Times New Roman"/>
                <a:cs typeface="Times New Roman"/>
              </a:rPr>
              <a:t>the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00">
                <a:latin typeface="Times New Roman"/>
                <a:cs typeface="Times New Roman"/>
              </a:rPr>
              <a:t>profile</a:t>
            </a:r>
            <a:r>
              <a:rPr dirty="0" sz="3550" spc="80">
                <a:latin typeface="Times New Roman"/>
                <a:cs typeface="Times New Roman"/>
              </a:rPr>
              <a:t> image.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3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550" spc="135">
                <a:latin typeface="Times New Roman"/>
                <a:cs typeface="Times New Roman"/>
              </a:rPr>
              <a:t>Web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30">
                <a:latin typeface="Times New Roman"/>
                <a:cs typeface="Times New Roman"/>
              </a:rPr>
              <a:t>browser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>
                <a:latin typeface="Times New Roman"/>
                <a:cs typeface="Times New Roman"/>
              </a:rPr>
              <a:t>–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210">
                <a:latin typeface="Times New Roman"/>
                <a:cs typeface="Times New Roman"/>
              </a:rPr>
              <a:t>to</a:t>
            </a:r>
            <a:r>
              <a:rPr dirty="0" sz="3550" spc="85">
                <a:latin typeface="Times New Roman"/>
                <a:cs typeface="Times New Roman"/>
              </a:rPr>
              <a:t> </a:t>
            </a:r>
            <a:r>
              <a:rPr dirty="0" sz="3550" spc="210">
                <a:latin typeface="Times New Roman"/>
                <a:cs typeface="Times New Roman"/>
              </a:rPr>
              <a:t>run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215">
                <a:latin typeface="Times New Roman"/>
                <a:cs typeface="Times New Roman"/>
              </a:rPr>
              <a:t>and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10">
                <a:latin typeface="Times New Roman"/>
                <a:cs typeface="Times New Roman"/>
              </a:rPr>
              <a:t>test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45">
                <a:latin typeface="Times New Roman"/>
                <a:cs typeface="Times New Roman"/>
              </a:rPr>
              <a:t>the</a:t>
            </a:r>
            <a:r>
              <a:rPr dirty="0" sz="3550" spc="85">
                <a:latin typeface="Times New Roman"/>
                <a:cs typeface="Times New Roman"/>
              </a:rPr>
              <a:t> </a:t>
            </a:r>
            <a:r>
              <a:rPr dirty="0" sz="3550" spc="70">
                <a:latin typeface="Times New Roman"/>
                <a:cs typeface="Times New Roman"/>
              </a:rPr>
              <a:t>website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50">
                <a:latin typeface="Times New Roman"/>
                <a:cs typeface="Times New Roman"/>
              </a:rPr>
              <a:t>(Chrome,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14">
                <a:latin typeface="Times New Roman"/>
                <a:cs typeface="Times New Roman"/>
              </a:rPr>
              <a:t>Edge,</a:t>
            </a:r>
            <a:r>
              <a:rPr dirty="0" sz="3550" spc="80">
                <a:latin typeface="Times New Roman"/>
                <a:cs typeface="Times New Roman"/>
              </a:rPr>
              <a:t> </a:t>
            </a:r>
            <a:r>
              <a:rPr dirty="0" sz="3550" spc="125">
                <a:latin typeface="Times New Roman"/>
                <a:cs typeface="Times New Roman"/>
              </a:rPr>
              <a:t>Firefox,</a:t>
            </a:r>
            <a:r>
              <a:rPr dirty="0" sz="3550" spc="85">
                <a:latin typeface="Times New Roman"/>
                <a:cs typeface="Times New Roman"/>
              </a:rPr>
              <a:t> </a:t>
            </a:r>
            <a:r>
              <a:rPr dirty="0" sz="3550" spc="65">
                <a:latin typeface="Times New Roman"/>
                <a:cs typeface="Times New Roman"/>
              </a:rPr>
              <a:t>etc.).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90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dirty="0" sz="6000"/>
              <a:t>POTFOLIO</a:t>
            </a:r>
            <a:r>
              <a:rPr dirty="0" sz="6000" spc="60"/>
              <a:t> </a:t>
            </a:r>
            <a:r>
              <a:rPr dirty="0" sz="6000"/>
              <a:t>DESIGN</a:t>
            </a:r>
            <a:r>
              <a:rPr dirty="0" sz="6000" spc="60"/>
              <a:t> </a:t>
            </a:r>
            <a:r>
              <a:rPr dirty="0" sz="6000"/>
              <a:t>AND</a:t>
            </a:r>
            <a:r>
              <a:rPr dirty="0" sz="6000" spc="60"/>
              <a:t> </a:t>
            </a:r>
            <a:r>
              <a:rPr dirty="0" sz="6000" spc="-10"/>
              <a:t>LAYOUT</a:t>
            </a:r>
            <a:endParaRPr sz="6000"/>
          </a:p>
          <a:p>
            <a:pPr marL="3426460">
              <a:lnSpc>
                <a:spcPct val="100000"/>
              </a:lnSpc>
              <a:spcBef>
                <a:spcPts val="760"/>
              </a:spcBef>
            </a:pPr>
            <a:r>
              <a:rPr dirty="0" sz="2200" spc="105" b="0">
                <a:latin typeface="Times New Roman"/>
                <a:cs typeface="Times New Roman"/>
              </a:rPr>
              <a:t>Background</a:t>
            </a:r>
            <a:r>
              <a:rPr dirty="0" sz="2200" spc="60" b="0">
                <a:latin typeface="Times New Roman"/>
                <a:cs typeface="Times New Roman"/>
              </a:rPr>
              <a:t> </a:t>
            </a:r>
            <a:r>
              <a:rPr dirty="0" sz="2200" b="0">
                <a:latin typeface="Times New Roman"/>
                <a:cs typeface="Times New Roman"/>
              </a:rPr>
              <a:t>–</a:t>
            </a:r>
            <a:r>
              <a:rPr dirty="0" sz="2200" spc="60" b="0">
                <a:latin typeface="Times New Roman"/>
                <a:cs typeface="Times New Roman"/>
              </a:rPr>
              <a:t> </a:t>
            </a:r>
            <a:r>
              <a:rPr dirty="0" sz="2200" spc="90" b="0">
                <a:latin typeface="Times New Roman"/>
                <a:cs typeface="Times New Roman"/>
              </a:rPr>
              <a:t>gradient</a:t>
            </a:r>
            <a:r>
              <a:rPr dirty="0" sz="2200" spc="60" b="0">
                <a:latin typeface="Times New Roman"/>
                <a:cs typeface="Times New Roman"/>
              </a:rPr>
              <a:t> </a:t>
            </a:r>
            <a:r>
              <a:rPr dirty="0" sz="2200" spc="75" b="0">
                <a:latin typeface="Times New Roman"/>
                <a:cs typeface="Times New Roman"/>
              </a:rPr>
              <a:t>with</a:t>
            </a:r>
            <a:r>
              <a:rPr dirty="0" sz="2200" spc="55" b="0">
                <a:latin typeface="Times New Roman"/>
                <a:cs typeface="Times New Roman"/>
              </a:rPr>
              <a:t> </a:t>
            </a:r>
            <a:r>
              <a:rPr dirty="0" sz="2200" spc="140" b="0">
                <a:latin typeface="Times New Roman"/>
                <a:cs typeface="Times New Roman"/>
              </a:rPr>
              <a:t>dark</a:t>
            </a:r>
            <a:r>
              <a:rPr dirty="0" sz="2200" spc="60" b="0">
                <a:latin typeface="Times New Roman"/>
                <a:cs typeface="Times New Roman"/>
              </a:rPr>
              <a:t> </a:t>
            </a:r>
            <a:r>
              <a:rPr dirty="0" sz="2200" spc="85" b="0">
                <a:latin typeface="Times New Roman"/>
                <a:cs typeface="Times New Roman"/>
              </a:rPr>
              <a:t>theme</a:t>
            </a:r>
            <a:r>
              <a:rPr dirty="0" sz="2200" spc="60" b="0">
                <a:latin typeface="Times New Roman"/>
                <a:cs typeface="Times New Roman"/>
              </a:rPr>
              <a:t> </a:t>
            </a:r>
            <a:r>
              <a:rPr dirty="0" sz="2200" spc="110" b="0">
                <a:latin typeface="Times New Roman"/>
                <a:cs typeface="Times New Roman"/>
              </a:rPr>
              <a:t>(#0d0d0d</a:t>
            </a:r>
            <a:r>
              <a:rPr dirty="0" sz="2200" spc="60" b="0">
                <a:latin typeface="Times New Roman"/>
                <a:cs typeface="Times New Roman"/>
              </a:rPr>
              <a:t> </a:t>
            </a:r>
            <a:r>
              <a:rPr dirty="0" sz="1050" spc="1240" b="0">
                <a:latin typeface="Lucida Sans Unicode"/>
                <a:cs typeface="Lucida Sans Unicode"/>
              </a:rPr>
              <a:t>→</a:t>
            </a:r>
            <a:r>
              <a:rPr dirty="0" sz="1050" spc="285" b="0">
                <a:latin typeface="Lucida Sans Unicode"/>
                <a:cs typeface="Lucida Sans Unicode"/>
              </a:rPr>
              <a:t> </a:t>
            </a:r>
            <a:r>
              <a:rPr dirty="0" sz="2200" spc="130" b="0">
                <a:latin typeface="Times New Roman"/>
                <a:cs typeface="Times New Roman"/>
              </a:rPr>
              <a:t>#1a1a1a</a:t>
            </a:r>
            <a:r>
              <a:rPr dirty="0" sz="2200" spc="60" b="0">
                <a:latin typeface="Times New Roman"/>
                <a:cs typeface="Times New Roman"/>
              </a:rPr>
              <a:t> </a:t>
            </a:r>
            <a:r>
              <a:rPr dirty="0" sz="1050" spc="1240" b="0">
                <a:latin typeface="Lucida Sans Unicode"/>
                <a:cs typeface="Lucida Sans Unicode"/>
              </a:rPr>
              <a:t>→</a:t>
            </a:r>
            <a:r>
              <a:rPr dirty="0" sz="1050" spc="280" b="0">
                <a:latin typeface="Lucida Sans Unicode"/>
                <a:cs typeface="Lucida Sans Unicode"/>
              </a:rPr>
              <a:t> </a:t>
            </a:r>
            <a:r>
              <a:rPr dirty="0" sz="2200" spc="55" b="0">
                <a:latin typeface="Times New Roman"/>
                <a:cs typeface="Times New Roman"/>
              </a:rPr>
              <a:t>#001f3f).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225142" y="2072271"/>
            <a:ext cx="9838055" cy="30333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200" spc="110">
                <a:latin typeface="Times New Roman"/>
                <a:cs typeface="Times New Roman"/>
              </a:rPr>
              <a:t>Container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centered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card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100">
                <a:latin typeface="Times New Roman"/>
                <a:cs typeface="Times New Roman"/>
              </a:rPr>
              <a:t>layout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with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rounded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corners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and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shadows.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200" spc="60">
                <a:latin typeface="Times New Roman"/>
                <a:cs typeface="Times New Roman"/>
              </a:rPr>
              <a:t>Profile </a:t>
            </a:r>
            <a:r>
              <a:rPr dirty="0" sz="2200" spc="65">
                <a:latin typeface="Times New Roman"/>
                <a:cs typeface="Times New Roman"/>
              </a:rPr>
              <a:t>Section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circular</a:t>
            </a:r>
            <a:r>
              <a:rPr dirty="0" sz="2200" spc="60">
                <a:latin typeface="Times New Roman"/>
                <a:cs typeface="Times New Roman"/>
              </a:rPr>
              <a:t> profile </a:t>
            </a:r>
            <a:r>
              <a:rPr dirty="0" sz="2200" spc="140">
                <a:latin typeface="Times New Roman"/>
                <a:cs typeface="Times New Roman"/>
              </a:rPr>
              <a:t>photo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with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glowing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Times New Roman"/>
                <a:cs typeface="Times New Roman"/>
              </a:rPr>
              <a:t>border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and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name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245">
                <a:latin typeface="Times New Roman"/>
                <a:cs typeface="Times New Roman"/>
              </a:rPr>
              <a:t>+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tagline.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200" spc="60">
                <a:latin typeface="Times New Roman"/>
                <a:cs typeface="Times New Roman"/>
              </a:rPr>
              <a:t>Sections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About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Me,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Skills,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Projects,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Times New Roman"/>
                <a:cs typeface="Times New Roman"/>
              </a:rPr>
              <a:t>Contact,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and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Footer.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200" spc="110">
                <a:latin typeface="Times New Roman"/>
                <a:cs typeface="Times New Roman"/>
              </a:rPr>
              <a:t>Color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Scheme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Blue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(#007bff,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#00aaff)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as</a:t>
            </a:r>
            <a:r>
              <a:rPr dirty="0" sz="2200" spc="70">
                <a:latin typeface="Times New Roman"/>
                <a:cs typeface="Times New Roman"/>
              </a:rPr>
              <a:t> highlight </a:t>
            </a:r>
            <a:r>
              <a:rPr dirty="0" sz="2200" spc="75">
                <a:latin typeface="Times New Roman"/>
                <a:cs typeface="Times New Roman"/>
              </a:rPr>
              <a:t>over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135">
                <a:latin typeface="Times New Roman"/>
                <a:cs typeface="Times New Roman"/>
              </a:rPr>
              <a:t>a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dark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 spc="100">
                <a:latin typeface="Times New Roman"/>
                <a:cs typeface="Times New Roman"/>
              </a:rPr>
              <a:t>background.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200" spc="105">
                <a:latin typeface="Times New Roman"/>
                <a:cs typeface="Times New Roman"/>
              </a:rPr>
              <a:t>Typography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clean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font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("Segoe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UI",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Tahoma,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Verdana).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135610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5660" algn="l"/>
                <a:tab pos="6698615" algn="l"/>
              </a:tabLst>
            </a:pPr>
            <a:r>
              <a:rPr dirty="0" spc="-10"/>
              <a:t>FEATURES</a:t>
            </a:r>
            <a:r>
              <a:rPr dirty="0"/>
              <a:t>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769410" y="1568224"/>
            <a:ext cx="11626850" cy="3709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3640"/>
              </a:lnSpc>
              <a:spcBef>
                <a:spcPts val="120"/>
              </a:spcBef>
            </a:pPr>
            <a:r>
              <a:rPr dirty="0" sz="3050">
                <a:latin typeface="Times New Roman"/>
                <a:cs typeface="Times New Roman"/>
              </a:rPr>
              <a:t>*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80">
                <a:latin typeface="Times New Roman"/>
                <a:cs typeface="Times New Roman"/>
              </a:rPr>
              <a:t>Profile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185">
                <a:latin typeface="Times New Roman"/>
                <a:cs typeface="Times New Roman"/>
              </a:rPr>
              <a:t>photo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95">
                <a:latin typeface="Times New Roman"/>
                <a:cs typeface="Times New Roman"/>
              </a:rPr>
              <a:t>with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155">
                <a:latin typeface="Times New Roman"/>
                <a:cs typeface="Times New Roman"/>
              </a:rPr>
              <a:t>border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30">
                <a:latin typeface="Times New Roman"/>
                <a:cs typeface="Times New Roman"/>
              </a:rPr>
              <a:t>glow</a:t>
            </a: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ts val="3615"/>
              </a:lnSpc>
            </a:pPr>
            <a:r>
              <a:rPr dirty="0" sz="3050" spc="155">
                <a:latin typeface="Times New Roman"/>
                <a:cs typeface="Times New Roman"/>
              </a:rPr>
              <a:t>*About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165">
                <a:latin typeface="Times New Roman"/>
                <a:cs typeface="Times New Roman"/>
              </a:rPr>
              <a:t>Me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80">
                <a:latin typeface="Times New Roman"/>
                <a:cs typeface="Times New Roman"/>
              </a:rPr>
              <a:t>section</a:t>
            </a:r>
            <a:r>
              <a:rPr dirty="0" sz="3050" spc="75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–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80">
                <a:latin typeface="Times New Roman"/>
                <a:cs typeface="Times New Roman"/>
              </a:rPr>
              <a:t>brief</a:t>
            </a:r>
            <a:r>
              <a:rPr dirty="0" sz="3050" spc="75">
                <a:latin typeface="Times New Roman"/>
                <a:cs typeface="Times New Roman"/>
              </a:rPr>
              <a:t> </a:t>
            </a:r>
            <a:r>
              <a:rPr dirty="0" sz="3050" spc="130">
                <a:latin typeface="Times New Roman"/>
                <a:cs typeface="Times New Roman"/>
              </a:rPr>
              <a:t>introduction</a:t>
            </a: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ts val="3615"/>
              </a:lnSpc>
            </a:pPr>
            <a:r>
              <a:rPr dirty="0" sz="3050">
                <a:latin typeface="Times New Roman"/>
                <a:cs typeface="Times New Roman"/>
              </a:rPr>
              <a:t>*</a:t>
            </a:r>
            <a:r>
              <a:rPr dirty="0" sz="3050" spc="90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Skills</a:t>
            </a:r>
            <a:r>
              <a:rPr dirty="0" sz="3050" spc="95">
                <a:latin typeface="Times New Roman"/>
                <a:cs typeface="Times New Roman"/>
              </a:rPr>
              <a:t> </a:t>
            </a:r>
            <a:r>
              <a:rPr dirty="0" sz="3050" spc="80">
                <a:latin typeface="Times New Roman"/>
                <a:cs typeface="Times New Roman"/>
              </a:rPr>
              <a:t>section</a:t>
            </a:r>
            <a:r>
              <a:rPr dirty="0" sz="3050" spc="100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–</a:t>
            </a:r>
            <a:r>
              <a:rPr dirty="0" sz="3050" spc="95">
                <a:latin typeface="Times New Roman"/>
                <a:cs typeface="Times New Roman"/>
              </a:rPr>
              <a:t> </a:t>
            </a:r>
            <a:r>
              <a:rPr dirty="0" sz="3050" spc="60">
                <a:latin typeface="Times New Roman"/>
                <a:cs typeface="Times New Roman"/>
              </a:rPr>
              <a:t>listed</a:t>
            </a:r>
            <a:r>
              <a:rPr dirty="0" sz="3050" spc="100">
                <a:latin typeface="Times New Roman"/>
                <a:cs typeface="Times New Roman"/>
              </a:rPr>
              <a:t> </a:t>
            </a:r>
            <a:r>
              <a:rPr dirty="0" sz="3050" spc="60">
                <a:latin typeface="Times New Roman"/>
                <a:cs typeface="Times New Roman"/>
              </a:rPr>
              <a:t>inside</a:t>
            </a:r>
            <a:r>
              <a:rPr dirty="0" sz="3050" spc="100">
                <a:latin typeface="Times New Roman"/>
                <a:cs typeface="Times New Roman"/>
              </a:rPr>
              <a:t> </a:t>
            </a:r>
            <a:r>
              <a:rPr dirty="0" sz="3050" spc="50">
                <a:latin typeface="Times New Roman"/>
                <a:cs typeface="Times New Roman"/>
              </a:rPr>
              <a:t>stylized</a:t>
            </a:r>
            <a:r>
              <a:rPr dirty="0" sz="3050" spc="95">
                <a:latin typeface="Times New Roman"/>
                <a:cs typeface="Times New Roman"/>
              </a:rPr>
              <a:t> </a:t>
            </a:r>
            <a:r>
              <a:rPr dirty="0" sz="3050" spc="90">
                <a:latin typeface="Times New Roman"/>
                <a:cs typeface="Times New Roman"/>
              </a:rPr>
              <a:t>blue</a:t>
            </a:r>
            <a:r>
              <a:rPr dirty="0" sz="3050" spc="100">
                <a:latin typeface="Times New Roman"/>
                <a:cs typeface="Times New Roman"/>
              </a:rPr>
              <a:t> </a:t>
            </a:r>
            <a:r>
              <a:rPr dirty="0" sz="3050" spc="80">
                <a:latin typeface="Times New Roman"/>
                <a:cs typeface="Times New Roman"/>
              </a:rPr>
              <a:t>tags</a:t>
            </a: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ts val="3615"/>
              </a:lnSpc>
            </a:pPr>
            <a:r>
              <a:rPr dirty="0" sz="3050">
                <a:latin typeface="Times New Roman"/>
                <a:cs typeface="Times New Roman"/>
              </a:rPr>
              <a:t>*</a:t>
            </a:r>
            <a:r>
              <a:rPr dirty="0" sz="3050" spc="65">
                <a:latin typeface="Times New Roman"/>
                <a:cs typeface="Times New Roman"/>
              </a:rPr>
              <a:t> </a:t>
            </a:r>
            <a:r>
              <a:rPr dirty="0" sz="3050" spc="95">
                <a:latin typeface="Times New Roman"/>
                <a:cs typeface="Times New Roman"/>
              </a:rPr>
              <a:t>Projects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80">
                <a:latin typeface="Times New Roman"/>
                <a:cs typeface="Times New Roman"/>
              </a:rPr>
              <a:t>section</a:t>
            </a:r>
            <a:r>
              <a:rPr dirty="0" sz="3050" spc="65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–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105">
                <a:latin typeface="Times New Roman"/>
                <a:cs typeface="Times New Roman"/>
              </a:rPr>
              <a:t>placeholder</a:t>
            </a:r>
            <a:r>
              <a:rPr dirty="0" sz="3050" spc="65">
                <a:latin typeface="Times New Roman"/>
                <a:cs typeface="Times New Roman"/>
              </a:rPr>
              <a:t> </a:t>
            </a:r>
            <a:r>
              <a:rPr dirty="0" sz="3050" spc="130">
                <a:latin typeface="Times New Roman"/>
                <a:cs typeface="Times New Roman"/>
              </a:rPr>
              <a:t>for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130">
                <a:latin typeface="Times New Roman"/>
                <a:cs typeface="Times New Roman"/>
              </a:rPr>
              <a:t>future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105">
                <a:latin typeface="Times New Roman"/>
                <a:cs typeface="Times New Roman"/>
              </a:rPr>
              <a:t>works</a:t>
            </a:r>
            <a:endParaRPr sz="3050">
              <a:latin typeface="Times New Roman"/>
              <a:cs typeface="Times New Roman"/>
            </a:endParaRPr>
          </a:p>
          <a:p>
            <a:pPr algn="ctr" marL="12700" marR="5080">
              <a:lnSpc>
                <a:spcPts val="3620"/>
              </a:lnSpc>
              <a:spcBef>
                <a:spcPts val="130"/>
              </a:spcBef>
            </a:pPr>
            <a:r>
              <a:rPr dirty="0" sz="3050">
                <a:latin typeface="Times New Roman"/>
                <a:cs typeface="Times New Roman"/>
              </a:rPr>
              <a:t>*</a:t>
            </a:r>
            <a:r>
              <a:rPr dirty="0" sz="3050" spc="140">
                <a:latin typeface="Times New Roman"/>
                <a:cs typeface="Times New Roman"/>
              </a:rPr>
              <a:t> </a:t>
            </a:r>
            <a:r>
              <a:rPr dirty="0" sz="3050" spc="160">
                <a:latin typeface="Times New Roman"/>
                <a:cs typeface="Times New Roman"/>
              </a:rPr>
              <a:t>Contact</a:t>
            </a:r>
            <a:r>
              <a:rPr dirty="0" sz="3050" spc="155">
                <a:latin typeface="Times New Roman"/>
                <a:cs typeface="Times New Roman"/>
              </a:rPr>
              <a:t> </a:t>
            </a:r>
            <a:r>
              <a:rPr dirty="0" sz="3050" spc="80">
                <a:latin typeface="Times New Roman"/>
                <a:cs typeface="Times New Roman"/>
              </a:rPr>
              <a:t>section</a:t>
            </a:r>
            <a:r>
              <a:rPr dirty="0" sz="3050" spc="160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–</a:t>
            </a:r>
            <a:r>
              <a:rPr dirty="0" sz="3050" spc="150">
                <a:latin typeface="Times New Roman"/>
                <a:cs typeface="Times New Roman"/>
              </a:rPr>
              <a:t> </a:t>
            </a:r>
            <a:r>
              <a:rPr dirty="0" sz="3050" spc="70">
                <a:latin typeface="Times New Roman"/>
                <a:cs typeface="Times New Roman"/>
              </a:rPr>
              <a:t>email</a:t>
            </a:r>
            <a:r>
              <a:rPr dirty="0" sz="3050" spc="155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(click-</a:t>
            </a:r>
            <a:r>
              <a:rPr dirty="0" sz="3050" spc="140">
                <a:latin typeface="Times New Roman"/>
                <a:cs typeface="Times New Roman"/>
              </a:rPr>
              <a:t>to-</a:t>
            </a:r>
            <a:r>
              <a:rPr dirty="0" sz="3050" spc="75">
                <a:latin typeface="Times New Roman"/>
                <a:cs typeface="Times New Roman"/>
              </a:rPr>
              <a:t>mail)</a:t>
            </a:r>
            <a:r>
              <a:rPr dirty="0" sz="3050" spc="155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&amp;</a:t>
            </a:r>
            <a:r>
              <a:rPr dirty="0" sz="3050" spc="155">
                <a:latin typeface="Times New Roman"/>
                <a:cs typeface="Times New Roman"/>
              </a:rPr>
              <a:t> </a:t>
            </a:r>
            <a:r>
              <a:rPr dirty="0" sz="3050" spc="150">
                <a:latin typeface="Times New Roman"/>
                <a:cs typeface="Times New Roman"/>
              </a:rPr>
              <a:t>phone</a:t>
            </a:r>
            <a:r>
              <a:rPr dirty="0" sz="3050" spc="155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(click-</a:t>
            </a:r>
            <a:r>
              <a:rPr dirty="0" sz="3050" spc="140">
                <a:latin typeface="Times New Roman"/>
                <a:cs typeface="Times New Roman"/>
              </a:rPr>
              <a:t>to-</a:t>
            </a:r>
            <a:r>
              <a:rPr dirty="0" sz="3050">
                <a:latin typeface="Times New Roman"/>
                <a:cs typeface="Times New Roman"/>
              </a:rPr>
              <a:t>call)</a:t>
            </a:r>
            <a:r>
              <a:rPr dirty="0" sz="3050" spc="155">
                <a:latin typeface="Times New Roman"/>
                <a:cs typeface="Times New Roman"/>
              </a:rPr>
              <a:t> </a:t>
            </a:r>
            <a:r>
              <a:rPr dirty="0" sz="3050" spc="60">
                <a:latin typeface="Times New Roman"/>
                <a:cs typeface="Times New Roman"/>
              </a:rPr>
              <a:t>links </a:t>
            </a:r>
            <a:r>
              <a:rPr dirty="0" sz="3050">
                <a:latin typeface="Times New Roman"/>
                <a:cs typeface="Times New Roman"/>
              </a:rPr>
              <a:t>"</a:t>
            </a:r>
            <a:r>
              <a:rPr dirty="0" sz="3050" spc="60">
                <a:latin typeface="Times New Roman"/>
                <a:cs typeface="Times New Roman"/>
              </a:rPr>
              <a:t> </a:t>
            </a:r>
            <a:r>
              <a:rPr dirty="0" sz="3050" spc="185">
                <a:latin typeface="Times New Roman"/>
                <a:cs typeface="Times New Roman"/>
              </a:rPr>
              <a:t>Footer</a:t>
            </a:r>
            <a:r>
              <a:rPr dirty="0" sz="3050" spc="60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–</a:t>
            </a:r>
            <a:r>
              <a:rPr dirty="0" sz="3050" spc="60">
                <a:latin typeface="Times New Roman"/>
                <a:cs typeface="Times New Roman"/>
              </a:rPr>
              <a:t> </a:t>
            </a:r>
            <a:r>
              <a:rPr dirty="0" sz="3050" spc="110">
                <a:latin typeface="Times New Roman"/>
                <a:cs typeface="Times New Roman"/>
              </a:rPr>
              <a:t>copyright</a:t>
            </a:r>
            <a:r>
              <a:rPr dirty="0" sz="3050" spc="60">
                <a:latin typeface="Times New Roman"/>
                <a:cs typeface="Times New Roman"/>
              </a:rPr>
              <a:t> </a:t>
            </a:r>
            <a:r>
              <a:rPr dirty="0" sz="3050" spc="125">
                <a:latin typeface="Times New Roman"/>
                <a:cs typeface="Times New Roman"/>
              </a:rPr>
              <a:t>information</a:t>
            </a:r>
            <a:endParaRPr sz="3050">
              <a:latin typeface="Times New Roman"/>
              <a:cs typeface="Times New Roman"/>
            </a:endParaRPr>
          </a:p>
          <a:p>
            <a:pPr algn="ctr" marR="92710">
              <a:lnSpc>
                <a:spcPts val="3479"/>
              </a:lnSpc>
            </a:pPr>
            <a:r>
              <a:rPr dirty="0" sz="3050">
                <a:latin typeface="Times New Roman"/>
                <a:cs typeface="Times New Roman"/>
              </a:rPr>
              <a:t>*</a:t>
            </a:r>
            <a:r>
              <a:rPr dirty="0" sz="3050" spc="60">
                <a:latin typeface="Times New Roman"/>
                <a:cs typeface="Times New Roman"/>
              </a:rPr>
              <a:t> </a:t>
            </a:r>
            <a:r>
              <a:rPr dirty="0" sz="3050" spc="75">
                <a:latin typeface="Times New Roman"/>
                <a:cs typeface="Times New Roman"/>
              </a:rPr>
              <a:t>Responsiveness</a:t>
            </a: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ts val="3640"/>
              </a:lnSpc>
            </a:pPr>
            <a:r>
              <a:rPr dirty="0" sz="3050" spc="114">
                <a:latin typeface="Times New Roman"/>
                <a:cs typeface="Times New Roman"/>
              </a:rPr>
              <a:t>*layout</a:t>
            </a:r>
            <a:r>
              <a:rPr dirty="0" sz="3050" spc="55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–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110">
                <a:latin typeface="Times New Roman"/>
                <a:cs typeface="Times New Roman"/>
              </a:rPr>
              <a:t>adjusts</a:t>
            </a:r>
            <a:r>
              <a:rPr dirty="0" sz="3050" spc="65">
                <a:latin typeface="Times New Roman"/>
                <a:cs typeface="Times New Roman"/>
              </a:rPr>
              <a:t> </a:t>
            </a:r>
            <a:r>
              <a:rPr dirty="0" sz="3050" spc="130">
                <a:latin typeface="Times New Roman"/>
                <a:cs typeface="Times New Roman"/>
              </a:rPr>
              <a:t>for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90">
                <a:latin typeface="Times New Roman"/>
                <a:cs typeface="Times New Roman"/>
              </a:rPr>
              <a:t>different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65">
                <a:latin typeface="Times New Roman"/>
                <a:cs typeface="Times New Roman"/>
              </a:rPr>
              <a:t>screen</a:t>
            </a:r>
            <a:r>
              <a:rPr dirty="0" sz="3050" spc="70">
                <a:latin typeface="Times New Roman"/>
                <a:cs typeface="Times New Roman"/>
              </a:rPr>
              <a:t> </a:t>
            </a:r>
            <a:r>
              <a:rPr dirty="0" sz="3050" spc="-10">
                <a:latin typeface="Times New Roman"/>
                <a:cs typeface="Times New Roman"/>
              </a:rPr>
              <a:t>sizes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Lovely Jeevzz</dc:creator>
  <cp:keywords>DAGxJSebaPg,BAGxJHCNJtw,0</cp:keywords>
  <dc:title>PPT FWD TNSDC 2025.pptx</dc:title>
  <dcterms:created xsi:type="dcterms:W3CDTF">2025-08-29T05:50:11Z</dcterms:created>
  <dcterms:modified xsi:type="dcterms:W3CDTF">2025-08-29T05:50:11Z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2025-08-29T00:00:00Z</vt:filetime>
  </property>
  <property fmtid="{D5CDD505-2E9C-101B-9397-08002B2CF9AE}" pid="5" name="Producer">
    <vt:lpwstr>Canva</vt:lpwstr>
  </property>
</Properties>
</file>