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5" r:id="rId4"/>
    <p:sldId id="257" r:id="rId5"/>
    <p:sldId id="263" r:id="rId6"/>
    <p:sldId id="264" r:id="rId7"/>
    <p:sldId id="268" r:id="rId8"/>
    <p:sldId id="259" r:id="rId9"/>
    <p:sldId id="260" r:id="rId10"/>
    <p:sldId id="266" r:id="rId11"/>
    <p:sldId id="267" r:id="rId12"/>
    <p:sldId id="269" r:id="rId13"/>
    <p:sldId id="270" r:id="rId14"/>
    <p:sldId id="271"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BF6FE-2C82-5A62-64CB-DA16AFEA3963}" v="80" dt="2024-05-06T18:20:35.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BC90C-B75A-40CA-899E-F68A13BE85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B09F58-CF43-431F-B9B6-569703D2DF83}">
      <dgm:prSet/>
      <dgm:spPr/>
      <dgm:t>
        <a:bodyPr/>
        <a:lstStyle/>
        <a:p>
          <a:r>
            <a:rPr lang="en-US"/>
            <a:t>To develop a more thorough understanding of the ML concepts learned in MTH522</a:t>
          </a:r>
        </a:p>
      </dgm:t>
    </dgm:pt>
    <dgm:pt modelId="{E69110E0-EA20-4B51-A00F-CCCD39088156}" type="parTrans" cxnId="{BF76D40D-54FE-4888-908E-3F5BA5CECDC3}">
      <dgm:prSet/>
      <dgm:spPr/>
      <dgm:t>
        <a:bodyPr/>
        <a:lstStyle/>
        <a:p>
          <a:endParaRPr lang="en-US"/>
        </a:p>
      </dgm:t>
    </dgm:pt>
    <dgm:pt modelId="{C2247188-516B-4C8D-9D19-DC794F03E8F8}" type="sibTrans" cxnId="{BF76D40D-54FE-4888-908E-3F5BA5CECDC3}">
      <dgm:prSet/>
      <dgm:spPr/>
      <dgm:t>
        <a:bodyPr/>
        <a:lstStyle/>
        <a:p>
          <a:endParaRPr lang="en-US"/>
        </a:p>
      </dgm:t>
    </dgm:pt>
    <dgm:pt modelId="{99664EA4-73FC-4EC2-B3AE-86EE774D3259}">
      <dgm:prSet/>
      <dgm:spPr/>
      <dgm:t>
        <a:bodyPr/>
        <a:lstStyle/>
        <a:p>
          <a:r>
            <a:rPr lang="en-US"/>
            <a:t>Develop and hone skills concerning data wrangling with a special focus on Feature Engineering to make the data either analyzable or to introduce new variables for analysis.</a:t>
          </a:r>
        </a:p>
      </dgm:t>
    </dgm:pt>
    <dgm:pt modelId="{4DCC8F52-50E7-4488-9473-B2DD36812D07}" type="parTrans" cxnId="{D7A1BB52-AAD2-4DCA-A2D7-C08B281E32C4}">
      <dgm:prSet/>
      <dgm:spPr/>
      <dgm:t>
        <a:bodyPr/>
        <a:lstStyle/>
        <a:p>
          <a:endParaRPr lang="en-US"/>
        </a:p>
      </dgm:t>
    </dgm:pt>
    <dgm:pt modelId="{AA82465A-2BFD-4569-9DEF-8EC01F2D6AC0}" type="sibTrans" cxnId="{D7A1BB52-AAD2-4DCA-A2D7-C08B281E32C4}">
      <dgm:prSet/>
      <dgm:spPr/>
      <dgm:t>
        <a:bodyPr/>
        <a:lstStyle/>
        <a:p>
          <a:endParaRPr lang="en-US"/>
        </a:p>
      </dgm:t>
    </dgm:pt>
    <dgm:pt modelId="{91EDBE23-9161-4F1B-A6BA-2E0403EED821}">
      <dgm:prSet/>
      <dgm:spPr/>
      <dgm:t>
        <a:bodyPr/>
        <a:lstStyle/>
        <a:p>
          <a:r>
            <a:rPr lang="en-US"/>
            <a:t>Get familiar with Kaggle’s submission formats and, thus, modify the final output accordingly</a:t>
          </a:r>
        </a:p>
      </dgm:t>
    </dgm:pt>
    <dgm:pt modelId="{2B1E1B5D-EF66-45F8-A9E5-8D099553EE72}" type="parTrans" cxnId="{67539ED0-0BF3-43E1-B411-5CEB75DCDA6B}">
      <dgm:prSet/>
      <dgm:spPr/>
      <dgm:t>
        <a:bodyPr/>
        <a:lstStyle/>
        <a:p>
          <a:endParaRPr lang="en-US"/>
        </a:p>
      </dgm:t>
    </dgm:pt>
    <dgm:pt modelId="{55612208-FEAD-44A8-836F-3C410D50F7ED}" type="sibTrans" cxnId="{67539ED0-0BF3-43E1-B411-5CEB75DCDA6B}">
      <dgm:prSet/>
      <dgm:spPr/>
      <dgm:t>
        <a:bodyPr/>
        <a:lstStyle/>
        <a:p>
          <a:endParaRPr lang="en-US"/>
        </a:p>
      </dgm:t>
    </dgm:pt>
    <dgm:pt modelId="{9EB757C3-998A-42F0-9C95-65331995BD40}" type="pres">
      <dgm:prSet presAssocID="{D62BC90C-B75A-40CA-899E-F68A13BE85CD}" presName="root" presStyleCnt="0">
        <dgm:presLayoutVars>
          <dgm:dir/>
          <dgm:resizeHandles val="exact"/>
        </dgm:presLayoutVars>
      </dgm:prSet>
      <dgm:spPr/>
    </dgm:pt>
    <dgm:pt modelId="{9D420B3E-45BD-4630-9659-40EE2FC93F5C}" type="pres">
      <dgm:prSet presAssocID="{A5B09F58-CF43-431F-B9B6-569703D2DF83}" presName="compNode" presStyleCnt="0"/>
      <dgm:spPr/>
    </dgm:pt>
    <dgm:pt modelId="{D3260890-F76F-46E7-AAD2-C77ECA428460}" type="pres">
      <dgm:prSet presAssocID="{A5B09F58-CF43-431F-B9B6-569703D2DF83}" presName="bgRect" presStyleLbl="bgShp" presStyleIdx="0" presStyleCnt="3"/>
      <dgm:spPr/>
    </dgm:pt>
    <dgm:pt modelId="{AA25F499-0FA6-447E-B6A9-2CF2B17B4869}" type="pres">
      <dgm:prSet presAssocID="{A5B09F58-CF43-431F-B9B6-569703D2DF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242E834-FEA8-4738-824B-7A2442619390}" type="pres">
      <dgm:prSet presAssocID="{A5B09F58-CF43-431F-B9B6-569703D2DF83}" presName="spaceRect" presStyleCnt="0"/>
      <dgm:spPr/>
    </dgm:pt>
    <dgm:pt modelId="{DF3F179D-49AF-45B7-AF12-2C9AD38C21B7}" type="pres">
      <dgm:prSet presAssocID="{A5B09F58-CF43-431F-B9B6-569703D2DF83}" presName="parTx" presStyleLbl="revTx" presStyleIdx="0" presStyleCnt="3">
        <dgm:presLayoutVars>
          <dgm:chMax val="0"/>
          <dgm:chPref val="0"/>
        </dgm:presLayoutVars>
      </dgm:prSet>
      <dgm:spPr/>
    </dgm:pt>
    <dgm:pt modelId="{29FA4B0D-3B10-47FE-B7E7-3F226497A605}" type="pres">
      <dgm:prSet presAssocID="{C2247188-516B-4C8D-9D19-DC794F03E8F8}" presName="sibTrans" presStyleCnt="0"/>
      <dgm:spPr/>
    </dgm:pt>
    <dgm:pt modelId="{E0766536-41BC-4A6B-8343-A90F9443C9D2}" type="pres">
      <dgm:prSet presAssocID="{99664EA4-73FC-4EC2-B3AE-86EE774D3259}" presName="compNode" presStyleCnt="0"/>
      <dgm:spPr/>
    </dgm:pt>
    <dgm:pt modelId="{D58B5AF7-1109-47D7-A68F-47B993DC03E0}" type="pres">
      <dgm:prSet presAssocID="{99664EA4-73FC-4EC2-B3AE-86EE774D3259}" presName="bgRect" presStyleLbl="bgShp" presStyleIdx="1" presStyleCnt="3"/>
      <dgm:spPr/>
    </dgm:pt>
    <dgm:pt modelId="{0B738A6A-D4F0-482D-8F3C-AA259496DEBB}" type="pres">
      <dgm:prSet presAssocID="{99664EA4-73FC-4EC2-B3AE-86EE774D32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24F87C27-189D-45FB-92E6-AD057D6A5268}" type="pres">
      <dgm:prSet presAssocID="{99664EA4-73FC-4EC2-B3AE-86EE774D3259}" presName="spaceRect" presStyleCnt="0"/>
      <dgm:spPr/>
    </dgm:pt>
    <dgm:pt modelId="{ED06DE21-A7C9-4E16-AF33-8DDFDCB5A3B3}" type="pres">
      <dgm:prSet presAssocID="{99664EA4-73FC-4EC2-B3AE-86EE774D3259}" presName="parTx" presStyleLbl="revTx" presStyleIdx="1" presStyleCnt="3">
        <dgm:presLayoutVars>
          <dgm:chMax val="0"/>
          <dgm:chPref val="0"/>
        </dgm:presLayoutVars>
      </dgm:prSet>
      <dgm:spPr/>
    </dgm:pt>
    <dgm:pt modelId="{6F431D75-DF42-421A-BA09-8B85AC952558}" type="pres">
      <dgm:prSet presAssocID="{AA82465A-2BFD-4569-9DEF-8EC01F2D6AC0}" presName="sibTrans" presStyleCnt="0"/>
      <dgm:spPr/>
    </dgm:pt>
    <dgm:pt modelId="{4E453AA3-4E26-4C8A-817F-08DEAE1BF8C5}" type="pres">
      <dgm:prSet presAssocID="{91EDBE23-9161-4F1B-A6BA-2E0403EED821}" presName="compNode" presStyleCnt="0"/>
      <dgm:spPr/>
    </dgm:pt>
    <dgm:pt modelId="{823BD33D-17C8-429A-B482-50323FDDCAB6}" type="pres">
      <dgm:prSet presAssocID="{91EDBE23-9161-4F1B-A6BA-2E0403EED821}" presName="bgRect" presStyleLbl="bgShp" presStyleIdx="2" presStyleCnt="3"/>
      <dgm:spPr/>
    </dgm:pt>
    <dgm:pt modelId="{DE0C8388-6B2E-46B8-A3A2-C99C6C999FC2}" type="pres">
      <dgm:prSet presAssocID="{91EDBE23-9161-4F1B-A6BA-2E0403EED8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6FD24B1-88C0-4053-B312-C2AC9EE5CDF9}" type="pres">
      <dgm:prSet presAssocID="{91EDBE23-9161-4F1B-A6BA-2E0403EED821}" presName="spaceRect" presStyleCnt="0"/>
      <dgm:spPr/>
    </dgm:pt>
    <dgm:pt modelId="{4440F8A3-570A-4247-9B1A-11989D862A6F}" type="pres">
      <dgm:prSet presAssocID="{91EDBE23-9161-4F1B-A6BA-2E0403EED821}" presName="parTx" presStyleLbl="revTx" presStyleIdx="2" presStyleCnt="3">
        <dgm:presLayoutVars>
          <dgm:chMax val="0"/>
          <dgm:chPref val="0"/>
        </dgm:presLayoutVars>
      </dgm:prSet>
      <dgm:spPr/>
    </dgm:pt>
  </dgm:ptLst>
  <dgm:cxnLst>
    <dgm:cxn modelId="{BF76D40D-54FE-4888-908E-3F5BA5CECDC3}" srcId="{D62BC90C-B75A-40CA-899E-F68A13BE85CD}" destId="{A5B09F58-CF43-431F-B9B6-569703D2DF83}" srcOrd="0" destOrd="0" parTransId="{E69110E0-EA20-4B51-A00F-CCCD39088156}" sibTransId="{C2247188-516B-4C8D-9D19-DC794F03E8F8}"/>
    <dgm:cxn modelId="{2C05F760-3AEF-43B8-9051-FA8DD5F9EAA8}" type="presOf" srcId="{D62BC90C-B75A-40CA-899E-F68A13BE85CD}" destId="{9EB757C3-998A-42F0-9C95-65331995BD40}" srcOrd="0" destOrd="0" presId="urn:microsoft.com/office/officeart/2018/2/layout/IconVerticalSolidList"/>
    <dgm:cxn modelId="{EFE53969-E7E1-4880-99EB-579D2A1D2D5B}" type="presOf" srcId="{91EDBE23-9161-4F1B-A6BA-2E0403EED821}" destId="{4440F8A3-570A-4247-9B1A-11989D862A6F}" srcOrd="0" destOrd="0" presId="urn:microsoft.com/office/officeart/2018/2/layout/IconVerticalSolidList"/>
    <dgm:cxn modelId="{D7A1BB52-AAD2-4DCA-A2D7-C08B281E32C4}" srcId="{D62BC90C-B75A-40CA-899E-F68A13BE85CD}" destId="{99664EA4-73FC-4EC2-B3AE-86EE774D3259}" srcOrd="1" destOrd="0" parTransId="{4DCC8F52-50E7-4488-9473-B2DD36812D07}" sibTransId="{AA82465A-2BFD-4569-9DEF-8EC01F2D6AC0}"/>
    <dgm:cxn modelId="{67539ED0-0BF3-43E1-B411-5CEB75DCDA6B}" srcId="{D62BC90C-B75A-40CA-899E-F68A13BE85CD}" destId="{91EDBE23-9161-4F1B-A6BA-2E0403EED821}" srcOrd="2" destOrd="0" parTransId="{2B1E1B5D-EF66-45F8-A9E5-8D099553EE72}" sibTransId="{55612208-FEAD-44A8-836F-3C410D50F7ED}"/>
    <dgm:cxn modelId="{2DB12FD6-8F79-44A5-B8C3-D890C593B742}" type="presOf" srcId="{99664EA4-73FC-4EC2-B3AE-86EE774D3259}" destId="{ED06DE21-A7C9-4E16-AF33-8DDFDCB5A3B3}" srcOrd="0" destOrd="0" presId="urn:microsoft.com/office/officeart/2018/2/layout/IconVerticalSolidList"/>
    <dgm:cxn modelId="{B10BD1DC-AF34-41A8-BBA5-7C9C0C42AC94}" type="presOf" srcId="{A5B09F58-CF43-431F-B9B6-569703D2DF83}" destId="{DF3F179D-49AF-45B7-AF12-2C9AD38C21B7}" srcOrd="0" destOrd="0" presId="urn:microsoft.com/office/officeart/2018/2/layout/IconVerticalSolidList"/>
    <dgm:cxn modelId="{69D4C5E9-F1D9-4F5E-A32D-9B2C516862DA}" type="presParOf" srcId="{9EB757C3-998A-42F0-9C95-65331995BD40}" destId="{9D420B3E-45BD-4630-9659-40EE2FC93F5C}" srcOrd="0" destOrd="0" presId="urn:microsoft.com/office/officeart/2018/2/layout/IconVerticalSolidList"/>
    <dgm:cxn modelId="{42F68B1D-D574-4CBC-9A84-C546603F690A}" type="presParOf" srcId="{9D420B3E-45BD-4630-9659-40EE2FC93F5C}" destId="{D3260890-F76F-46E7-AAD2-C77ECA428460}" srcOrd="0" destOrd="0" presId="urn:microsoft.com/office/officeart/2018/2/layout/IconVerticalSolidList"/>
    <dgm:cxn modelId="{97ECF52F-8C5A-4C56-A579-F6CA44B4F893}" type="presParOf" srcId="{9D420B3E-45BD-4630-9659-40EE2FC93F5C}" destId="{AA25F499-0FA6-447E-B6A9-2CF2B17B4869}" srcOrd="1" destOrd="0" presId="urn:microsoft.com/office/officeart/2018/2/layout/IconVerticalSolidList"/>
    <dgm:cxn modelId="{C6891C5A-4F8A-4D88-8978-5F26DB239876}" type="presParOf" srcId="{9D420B3E-45BD-4630-9659-40EE2FC93F5C}" destId="{6242E834-FEA8-4738-824B-7A2442619390}" srcOrd="2" destOrd="0" presId="urn:microsoft.com/office/officeart/2018/2/layout/IconVerticalSolidList"/>
    <dgm:cxn modelId="{E575157E-D983-4B71-83B5-50BA5D7926C1}" type="presParOf" srcId="{9D420B3E-45BD-4630-9659-40EE2FC93F5C}" destId="{DF3F179D-49AF-45B7-AF12-2C9AD38C21B7}" srcOrd="3" destOrd="0" presId="urn:microsoft.com/office/officeart/2018/2/layout/IconVerticalSolidList"/>
    <dgm:cxn modelId="{B2940522-757B-4990-B08C-BB6543C7FF2B}" type="presParOf" srcId="{9EB757C3-998A-42F0-9C95-65331995BD40}" destId="{29FA4B0D-3B10-47FE-B7E7-3F226497A605}" srcOrd="1" destOrd="0" presId="urn:microsoft.com/office/officeart/2018/2/layout/IconVerticalSolidList"/>
    <dgm:cxn modelId="{60D244C7-74D9-48C3-8A42-4757AF96BCF0}" type="presParOf" srcId="{9EB757C3-998A-42F0-9C95-65331995BD40}" destId="{E0766536-41BC-4A6B-8343-A90F9443C9D2}" srcOrd="2" destOrd="0" presId="urn:microsoft.com/office/officeart/2018/2/layout/IconVerticalSolidList"/>
    <dgm:cxn modelId="{0E266D13-2A74-41E1-BF6C-D155295820B2}" type="presParOf" srcId="{E0766536-41BC-4A6B-8343-A90F9443C9D2}" destId="{D58B5AF7-1109-47D7-A68F-47B993DC03E0}" srcOrd="0" destOrd="0" presId="urn:microsoft.com/office/officeart/2018/2/layout/IconVerticalSolidList"/>
    <dgm:cxn modelId="{6ECEAA4E-AB40-486A-8B4D-E0FB1BF98DF9}" type="presParOf" srcId="{E0766536-41BC-4A6B-8343-A90F9443C9D2}" destId="{0B738A6A-D4F0-482D-8F3C-AA259496DEBB}" srcOrd="1" destOrd="0" presId="urn:microsoft.com/office/officeart/2018/2/layout/IconVerticalSolidList"/>
    <dgm:cxn modelId="{380D731D-19CA-4A98-9C0E-09DE8A2062D5}" type="presParOf" srcId="{E0766536-41BC-4A6B-8343-A90F9443C9D2}" destId="{24F87C27-189D-45FB-92E6-AD057D6A5268}" srcOrd="2" destOrd="0" presId="urn:microsoft.com/office/officeart/2018/2/layout/IconVerticalSolidList"/>
    <dgm:cxn modelId="{021D0F6F-E298-4CCC-B3B5-9CA66B0E4714}" type="presParOf" srcId="{E0766536-41BC-4A6B-8343-A90F9443C9D2}" destId="{ED06DE21-A7C9-4E16-AF33-8DDFDCB5A3B3}" srcOrd="3" destOrd="0" presId="urn:microsoft.com/office/officeart/2018/2/layout/IconVerticalSolidList"/>
    <dgm:cxn modelId="{6A5ED939-DBE1-4712-B7EA-FFB3C4F6CB20}" type="presParOf" srcId="{9EB757C3-998A-42F0-9C95-65331995BD40}" destId="{6F431D75-DF42-421A-BA09-8B85AC952558}" srcOrd="3" destOrd="0" presId="urn:microsoft.com/office/officeart/2018/2/layout/IconVerticalSolidList"/>
    <dgm:cxn modelId="{B185D6F1-0267-45A7-AEED-29FC03F8BE59}" type="presParOf" srcId="{9EB757C3-998A-42F0-9C95-65331995BD40}" destId="{4E453AA3-4E26-4C8A-817F-08DEAE1BF8C5}" srcOrd="4" destOrd="0" presId="urn:microsoft.com/office/officeart/2018/2/layout/IconVerticalSolidList"/>
    <dgm:cxn modelId="{11EC8EAD-656F-4370-8DF7-9051A1F454A2}" type="presParOf" srcId="{4E453AA3-4E26-4C8A-817F-08DEAE1BF8C5}" destId="{823BD33D-17C8-429A-B482-50323FDDCAB6}" srcOrd="0" destOrd="0" presId="urn:microsoft.com/office/officeart/2018/2/layout/IconVerticalSolidList"/>
    <dgm:cxn modelId="{1F908AB5-1371-45DE-BB3B-24B5EE7366D3}" type="presParOf" srcId="{4E453AA3-4E26-4C8A-817F-08DEAE1BF8C5}" destId="{DE0C8388-6B2E-46B8-A3A2-C99C6C999FC2}" srcOrd="1" destOrd="0" presId="urn:microsoft.com/office/officeart/2018/2/layout/IconVerticalSolidList"/>
    <dgm:cxn modelId="{03C50942-66D6-4A6A-81B7-31BCCCA1F1CB}" type="presParOf" srcId="{4E453AA3-4E26-4C8A-817F-08DEAE1BF8C5}" destId="{A6FD24B1-88C0-4053-B312-C2AC9EE5CDF9}" srcOrd="2" destOrd="0" presId="urn:microsoft.com/office/officeart/2018/2/layout/IconVerticalSolidList"/>
    <dgm:cxn modelId="{58AD7736-5305-477B-95DC-AA3DCC4CAFD2}" type="presParOf" srcId="{4E453AA3-4E26-4C8A-817F-08DEAE1BF8C5}" destId="{4440F8A3-570A-4247-9B1A-11989D862A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D4F6C-04F5-4D06-9F16-B9EAD3D0EFCD}"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EB90855D-CDDF-406C-95AB-85E45C26B7F5}">
      <dgm:prSet/>
      <dgm:spPr/>
      <dgm:t>
        <a:bodyPr/>
        <a:lstStyle/>
        <a:p>
          <a:r>
            <a:rPr lang="en-US"/>
            <a:t>pclass: A proxy for socio-economic status (SES)</a:t>
          </a:r>
        </a:p>
      </dgm:t>
    </dgm:pt>
    <dgm:pt modelId="{9F43EF99-4A8A-479C-A6AF-6ED438245117}" type="parTrans" cxnId="{164466E4-6DA5-4446-8BD4-FD176D5A6BE3}">
      <dgm:prSet/>
      <dgm:spPr/>
      <dgm:t>
        <a:bodyPr/>
        <a:lstStyle/>
        <a:p>
          <a:endParaRPr lang="en-US"/>
        </a:p>
      </dgm:t>
    </dgm:pt>
    <dgm:pt modelId="{88757CC5-F16F-490C-B053-E59D123287CA}" type="sibTrans" cxnId="{164466E4-6DA5-4446-8BD4-FD176D5A6BE3}">
      <dgm:prSet/>
      <dgm:spPr/>
      <dgm:t>
        <a:bodyPr/>
        <a:lstStyle/>
        <a:p>
          <a:endParaRPr lang="en-US"/>
        </a:p>
      </dgm:t>
    </dgm:pt>
    <dgm:pt modelId="{42433EE9-0DF4-4BC8-B003-68D81741030E}">
      <dgm:prSet/>
      <dgm:spPr/>
      <dgm:t>
        <a:bodyPr/>
        <a:lstStyle/>
        <a:p>
          <a:r>
            <a:rPr lang="en-US"/>
            <a:t>1st = Upper</a:t>
          </a:r>
        </a:p>
      </dgm:t>
    </dgm:pt>
    <dgm:pt modelId="{B3B96595-4AAD-4E06-9E8F-60255AD6AACC}" type="parTrans" cxnId="{B5D63F35-8EC3-4474-9BA4-6E0B165A019F}">
      <dgm:prSet/>
      <dgm:spPr/>
      <dgm:t>
        <a:bodyPr/>
        <a:lstStyle/>
        <a:p>
          <a:endParaRPr lang="en-US"/>
        </a:p>
      </dgm:t>
    </dgm:pt>
    <dgm:pt modelId="{DC25947D-2A11-47A6-81B7-97598DC4B74F}" type="sibTrans" cxnId="{B5D63F35-8EC3-4474-9BA4-6E0B165A019F}">
      <dgm:prSet/>
      <dgm:spPr/>
      <dgm:t>
        <a:bodyPr/>
        <a:lstStyle/>
        <a:p>
          <a:endParaRPr lang="en-US"/>
        </a:p>
      </dgm:t>
    </dgm:pt>
    <dgm:pt modelId="{CB4A5008-CC7B-4E85-A534-67286B03E547}">
      <dgm:prSet/>
      <dgm:spPr/>
      <dgm:t>
        <a:bodyPr/>
        <a:lstStyle/>
        <a:p>
          <a:r>
            <a:rPr lang="en-US"/>
            <a:t>2nd = Middle</a:t>
          </a:r>
        </a:p>
      </dgm:t>
    </dgm:pt>
    <dgm:pt modelId="{734917DF-78A7-4916-B988-A515E453CE23}" type="parTrans" cxnId="{07E4302D-42D0-4F81-818B-84C8051E5876}">
      <dgm:prSet/>
      <dgm:spPr/>
      <dgm:t>
        <a:bodyPr/>
        <a:lstStyle/>
        <a:p>
          <a:endParaRPr lang="en-US"/>
        </a:p>
      </dgm:t>
    </dgm:pt>
    <dgm:pt modelId="{D4C3CAEE-4EBD-4E46-B5C1-3DD84E06FB7B}" type="sibTrans" cxnId="{07E4302D-42D0-4F81-818B-84C8051E5876}">
      <dgm:prSet/>
      <dgm:spPr/>
      <dgm:t>
        <a:bodyPr/>
        <a:lstStyle/>
        <a:p>
          <a:endParaRPr lang="en-US"/>
        </a:p>
      </dgm:t>
    </dgm:pt>
    <dgm:pt modelId="{07C46EE7-3AB3-419E-9E67-9E40093B707A}">
      <dgm:prSet/>
      <dgm:spPr/>
      <dgm:t>
        <a:bodyPr/>
        <a:lstStyle/>
        <a:p>
          <a:r>
            <a:rPr lang="en-US"/>
            <a:t>3rd = Lower</a:t>
          </a:r>
        </a:p>
      </dgm:t>
    </dgm:pt>
    <dgm:pt modelId="{55E3CF35-8AB1-4607-868A-AE1874CAB31D}" type="parTrans" cxnId="{2B64ED9B-B69B-42F9-AD3D-6D81B425B620}">
      <dgm:prSet/>
      <dgm:spPr/>
      <dgm:t>
        <a:bodyPr/>
        <a:lstStyle/>
        <a:p>
          <a:endParaRPr lang="en-US"/>
        </a:p>
      </dgm:t>
    </dgm:pt>
    <dgm:pt modelId="{2F315D34-D237-4AA4-9166-0A4FF3C1C73F}" type="sibTrans" cxnId="{2B64ED9B-B69B-42F9-AD3D-6D81B425B620}">
      <dgm:prSet/>
      <dgm:spPr/>
      <dgm:t>
        <a:bodyPr/>
        <a:lstStyle/>
        <a:p>
          <a:endParaRPr lang="en-US"/>
        </a:p>
      </dgm:t>
    </dgm:pt>
    <dgm:pt modelId="{1651BD86-B537-48B4-BE2E-535288921F90}">
      <dgm:prSet/>
      <dgm:spPr/>
      <dgm:t>
        <a:bodyPr/>
        <a:lstStyle/>
        <a:p>
          <a:r>
            <a:rPr lang="en-US"/>
            <a:t>age: Age is fractional if less than 1. If the age is estimated, is it in the form of xx.5</a:t>
          </a:r>
        </a:p>
      </dgm:t>
    </dgm:pt>
    <dgm:pt modelId="{3EF23702-A700-40F2-AF1B-24AF3147A58B}" type="parTrans" cxnId="{82B1A24D-EDEC-425E-B738-98AAE962B9E5}">
      <dgm:prSet/>
      <dgm:spPr/>
      <dgm:t>
        <a:bodyPr/>
        <a:lstStyle/>
        <a:p>
          <a:endParaRPr lang="en-US"/>
        </a:p>
      </dgm:t>
    </dgm:pt>
    <dgm:pt modelId="{6BB7BAAE-D996-4BF6-A999-69B2AA4AA352}" type="sibTrans" cxnId="{82B1A24D-EDEC-425E-B738-98AAE962B9E5}">
      <dgm:prSet/>
      <dgm:spPr/>
      <dgm:t>
        <a:bodyPr/>
        <a:lstStyle/>
        <a:p>
          <a:endParaRPr lang="en-US"/>
        </a:p>
      </dgm:t>
    </dgm:pt>
    <dgm:pt modelId="{AE25C21C-EA58-4EE9-9DB3-5585B599A32C}">
      <dgm:prSet/>
      <dgm:spPr/>
      <dgm:t>
        <a:bodyPr/>
        <a:lstStyle/>
        <a:p>
          <a:r>
            <a:rPr lang="en-US"/>
            <a:t>sibsp: The dataset defines family relations in this way...</a:t>
          </a:r>
        </a:p>
      </dgm:t>
    </dgm:pt>
    <dgm:pt modelId="{113CE959-9FEC-4172-984F-051C602C9B38}" type="parTrans" cxnId="{B374B90E-63E1-46DA-9E49-96EC095DB980}">
      <dgm:prSet/>
      <dgm:spPr/>
      <dgm:t>
        <a:bodyPr/>
        <a:lstStyle/>
        <a:p>
          <a:endParaRPr lang="en-US"/>
        </a:p>
      </dgm:t>
    </dgm:pt>
    <dgm:pt modelId="{7BF03592-33CE-46F3-8548-427207002FFE}" type="sibTrans" cxnId="{B374B90E-63E1-46DA-9E49-96EC095DB980}">
      <dgm:prSet/>
      <dgm:spPr/>
      <dgm:t>
        <a:bodyPr/>
        <a:lstStyle/>
        <a:p>
          <a:endParaRPr lang="en-US"/>
        </a:p>
      </dgm:t>
    </dgm:pt>
    <dgm:pt modelId="{2B9DCDB8-5500-4940-B10D-0048A4F56CC4}">
      <dgm:prSet/>
      <dgm:spPr/>
      <dgm:t>
        <a:bodyPr/>
        <a:lstStyle/>
        <a:p>
          <a:r>
            <a:rPr lang="en-US"/>
            <a:t>Sibling = brother, sister, stepbrother, stepsister</a:t>
          </a:r>
        </a:p>
      </dgm:t>
    </dgm:pt>
    <dgm:pt modelId="{00490091-A4E3-421D-A285-DFDA7865DD12}" type="parTrans" cxnId="{C611BEB7-824F-49E9-A659-BD8799752AFB}">
      <dgm:prSet/>
      <dgm:spPr/>
      <dgm:t>
        <a:bodyPr/>
        <a:lstStyle/>
        <a:p>
          <a:endParaRPr lang="en-US"/>
        </a:p>
      </dgm:t>
    </dgm:pt>
    <dgm:pt modelId="{4B7A2001-B9AB-4ED4-BD51-E6A5881EE398}" type="sibTrans" cxnId="{C611BEB7-824F-49E9-A659-BD8799752AFB}">
      <dgm:prSet/>
      <dgm:spPr/>
      <dgm:t>
        <a:bodyPr/>
        <a:lstStyle/>
        <a:p>
          <a:endParaRPr lang="en-US"/>
        </a:p>
      </dgm:t>
    </dgm:pt>
    <dgm:pt modelId="{3C98CD0E-D48E-471E-A62D-C8653283E060}">
      <dgm:prSet/>
      <dgm:spPr/>
      <dgm:t>
        <a:bodyPr/>
        <a:lstStyle/>
        <a:p>
          <a:r>
            <a:rPr lang="en-US"/>
            <a:t>Spouse = husband, wife</a:t>
          </a:r>
        </a:p>
      </dgm:t>
    </dgm:pt>
    <dgm:pt modelId="{8117F576-E856-4FCB-90D4-CDAD0EE894B2}" type="parTrans" cxnId="{D2900FED-7F9F-4D54-BBEF-2DBC8614CC80}">
      <dgm:prSet/>
      <dgm:spPr/>
      <dgm:t>
        <a:bodyPr/>
        <a:lstStyle/>
        <a:p>
          <a:endParaRPr lang="en-US"/>
        </a:p>
      </dgm:t>
    </dgm:pt>
    <dgm:pt modelId="{46A1A5F8-086E-41EE-9A69-FBBCF7B4AE3C}" type="sibTrans" cxnId="{D2900FED-7F9F-4D54-BBEF-2DBC8614CC80}">
      <dgm:prSet/>
      <dgm:spPr/>
      <dgm:t>
        <a:bodyPr/>
        <a:lstStyle/>
        <a:p>
          <a:endParaRPr lang="en-US"/>
        </a:p>
      </dgm:t>
    </dgm:pt>
    <dgm:pt modelId="{032D51CB-A23B-4AC9-9742-59E338653ABC}">
      <dgm:prSet/>
      <dgm:spPr/>
      <dgm:t>
        <a:bodyPr/>
        <a:lstStyle/>
        <a:p>
          <a:r>
            <a:rPr lang="en-US"/>
            <a:t>parch: The dataset defines family relations in this way...</a:t>
          </a:r>
        </a:p>
      </dgm:t>
    </dgm:pt>
    <dgm:pt modelId="{490A8B66-260D-42C2-842C-BB9476632B8D}" type="parTrans" cxnId="{2B604F96-946A-46BE-8DF9-FFE53090FBF4}">
      <dgm:prSet/>
      <dgm:spPr/>
      <dgm:t>
        <a:bodyPr/>
        <a:lstStyle/>
        <a:p>
          <a:endParaRPr lang="en-US"/>
        </a:p>
      </dgm:t>
    </dgm:pt>
    <dgm:pt modelId="{4D5148A1-4318-4ED7-A836-1BA42A8B8ED8}" type="sibTrans" cxnId="{2B604F96-946A-46BE-8DF9-FFE53090FBF4}">
      <dgm:prSet/>
      <dgm:spPr/>
      <dgm:t>
        <a:bodyPr/>
        <a:lstStyle/>
        <a:p>
          <a:endParaRPr lang="en-US"/>
        </a:p>
      </dgm:t>
    </dgm:pt>
    <dgm:pt modelId="{BC009465-A551-4A02-93A4-BAF86074CE56}">
      <dgm:prSet/>
      <dgm:spPr/>
      <dgm:t>
        <a:bodyPr/>
        <a:lstStyle/>
        <a:p>
          <a:r>
            <a:rPr lang="en-US"/>
            <a:t>Parent = mother, father</a:t>
          </a:r>
        </a:p>
      </dgm:t>
    </dgm:pt>
    <dgm:pt modelId="{FB0829FC-8007-4C29-AD75-F996A734D73E}" type="parTrans" cxnId="{E75A5576-3CFA-471F-8A8C-56A8812D8713}">
      <dgm:prSet/>
      <dgm:spPr/>
      <dgm:t>
        <a:bodyPr/>
        <a:lstStyle/>
        <a:p>
          <a:endParaRPr lang="en-US"/>
        </a:p>
      </dgm:t>
    </dgm:pt>
    <dgm:pt modelId="{0AA718BB-9C55-4F58-A6CE-956E9F5DB9F6}" type="sibTrans" cxnId="{E75A5576-3CFA-471F-8A8C-56A8812D8713}">
      <dgm:prSet/>
      <dgm:spPr/>
      <dgm:t>
        <a:bodyPr/>
        <a:lstStyle/>
        <a:p>
          <a:endParaRPr lang="en-US"/>
        </a:p>
      </dgm:t>
    </dgm:pt>
    <dgm:pt modelId="{4B48AA77-A690-40DD-9857-D41220B79751}">
      <dgm:prSet/>
      <dgm:spPr/>
      <dgm:t>
        <a:bodyPr/>
        <a:lstStyle/>
        <a:p>
          <a:r>
            <a:rPr lang="en-US"/>
            <a:t>Child = daughter, son, stepdaughter, stepson</a:t>
          </a:r>
        </a:p>
      </dgm:t>
    </dgm:pt>
    <dgm:pt modelId="{83D3A51E-7646-42B3-A154-BAA12D430D8E}" type="parTrans" cxnId="{7B266DF2-AFC7-44FC-A84B-E1667EE6D288}">
      <dgm:prSet/>
      <dgm:spPr/>
      <dgm:t>
        <a:bodyPr/>
        <a:lstStyle/>
        <a:p>
          <a:endParaRPr lang="en-US"/>
        </a:p>
      </dgm:t>
    </dgm:pt>
    <dgm:pt modelId="{0D7F434D-96C7-4334-83B7-1A2885D724F5}" type="sibTrans" cxnId="{7B266DF2-AFC7-44FC-A84B-E1667EE6D288}">
      <dgm:prSet/>
      <dgm:spPr/>
      <dgm:t>
        <a:bodyPr/>
        <a:lstStyle/>
        <a:p>
          <a:endParaRPr lang="en-US"/>
        </a:p>
      </dgm:t>
    </dgm:pt>
    <dgm:pt modelId="{87C5A4AE-F6DC-47D7-BD46-E641BE2E4F3C}">
      <dgm:prSet/>
      <dgm:spPr/>
      <dgm:t>
        <a:bodyPr/>
        <a:lstStyle/>
        <a:p>
          <a:r>
            <a:rPr lang="en-US"/>
            <a:t>Some children traveled only with a nanny, therefore parch=0 for them.</a:t>
          </a:r>
        </a:p>
      </dgm:t>
    </dgm:pt>
    <dgm:pt modelId="{99FA9F59-246D-4943-A16B-2AA481C634EE}" type="parTrans" cxnId="{37FC4860-A301-4B9C-BC65-B20CB343CD4E}">
      <dgm:prSet/>
      <dgm:spPr/>
      <dgm:t>
        <a:bodyPr/>
        <a:lstStyle/>
        <a:p>
          <a:endParaRPr lang="en-US"/>
        </a:p>
      </dgm:t>
    </dgm:pt>
    <dgm:pt modelId="{B28F0519-7C90-4F4D-AAE8-D69D35768D2A}" type="sibTrans" cxnId="{37FC4860-A301-4B9C-BC65-B20CB343CD4E}">
      <dgm:prSet/>
      <dgm:spPr/>
      <dgm:t>
        <a:bodyPr/>
        <a:lstStyle/>
        <a:p>
          <a:endParaRPr lang="en-US"/>
        </a:p>
      </dgm:t>
    </dgm:pt>
    <dgm:pt modelId="{9644C9F7-1D25-45AB-A6AC-924BEE7D3BA5}" type="pres">
      <dgm:prSet presAssocID="{F16D4F6C-04F5-4D06-9F16-B9EAD3D0EFCD}" presName="diagram" presStyleCnt="0">
        <dgm:presLayoutVars>
          <dgm:chPref val="1"/>
          <dgm:dir/>
          <dgm:animOne val="branch"/>
          <dgm:animLvl val="lvl"/>
          <dgm:resizeHandles/>
        </dgm:presLayoutVars>
      </dgm:prSet>
      <dgm:spPr/>
    </dgm:pt>
    <dgm:pt modelId="{9F602A6F-DD47-4A7E-BD65-18E018D04D9A}" type="pres">
      <dgm:prSet presAssocID="{EB90855D-CDDF-406C-95AB-85E45C26B7F5}" presName="root" presStyleCnt="0"/>
      <dgm:spPr/>
    </dgm:pt>
    <dgm:pt modelId="{42647D49-A5D2-42A0-B620-85E80731D0F0}" type="pres">
      <dgm:prSet presAssocID="{EB90855D-CDDF-406C-95AB-85E45C26B7F5}" presName="rootComposite" presStyleCnt="0"/>
      <dgm:spPr/>
    </dgm:pt>
    <dgm:pt modelId="{61A4ED65-98F6-4728-B2E0-1097640AA9AD}" type="pres">
      <dgm:prSet presAssocID="{EB90855D-CDDF-406C-95AB-85E45C26B7F5}" presName="rootText" presStyleLbl="node1" presStyleIdx="0" presStyleCnt="4"/>
      <dgm:spPr/>
    </dgm:pt>
    <dgm:pt modelId="{79A80C22-0C7D-4D8C-9A66-C67173C93C90}" type="pres">
      <dgm:prSet presAssocID="{EB90855D-CDDF-406C-95AB-85E45C26B7F5}" presName="rootConnector" presStyleLbl="node1" presStyleIdx="0" presStyleCnt="4"/>
      <dgm:spPr/>
    </dgm:pt>
    <dgm:pt modelId="{C5A95CD5-F449-4664-9D48-EA705BC1115F}" type="pres">
      <dgm:prSet presAssocID="{EB90855D-CDDF-406C-95AB-85E45C26B7F5}" presName="childShape" presStyleCnt="0"/>
      <dgm:spPr/>
    </dgm:pt>
    <dgm:pt modelId="{E532CD6F-E493-4A78-A95B-3FB389B518C5}" type="pres">
      <dgm:prSet presAssocID="{B3B96595-4AAD-4E06-9E8F-60255AD6AACC}" presName="Name13" presStyleLbl="parChTrans1D2" presStyleIdx="0" presStyleCnt="8"/>
      <dgm:spPr/>
    </dgm:pt>
    <dgm:pt modelId="{68CDE432-00B3-4A6E-A195-54D4A93B4058}" type="pres">
      <dgm:prSet presAssocID="{42433EE9-0DF4-4BC8-B003-68D81741030E}" presName="childText" presStyleLbl="bgAcc1" presStyleIdx="0" presStyleCnt="8">
        <dgm:presLayoutVars>
          <dgm:bulletEnabled val="1"/>
        </dgm:presLayoutVars>
      </dgm:prSet>
      <dgm:spPr/>
    </dgm:pt>
    <dgm:pt modelId="{AFC8D7E9-1E7F-46B8-867C-400BCCCBFDEA}" type="pres">
      <dgm:prSet presAssocID="{734917DF-78A7-4916-B988-A515E453CE23}" presName="Name13" presStyleLbl="parChTrans1D2" presStyleIdx="1" presStyleCnt="8"/>
      <dgm:spPr/>
    </dgm:pt>
    <dgm:pt modelId="{0AC53513-B0AC-4AC4-B7A6-5BE8B8369B8C}" type="pres">
      <dgm:prSet presAssocID="{CB4A5008-CC7B-4E85-A534-67286B03E547}" presName="childText" presStyleLbl="bgAcc1" presStyleIdx="1" presStyleCnt="8">
        <dgm:presLayoutVars>
          <dgm:bulletEnabled val="1"/>
        </dgm:presLayoutVars>
      </dgm:prSet>
      <dgm:spPr/>
    </dgm:pt>
    <dgm:pt modelId="{439F2A49-DCFE-4141-9988-D8248C8B7375}" type="pres">
      <dgm:prSet presAssocID="{55E3CF35-8AB1-4607-868A-AE1874CAB31D}" presName="Name13" presStyleLbl="parChTrans1D2" presStyleIdx="2" presStyleCnt="8"/>
      <dgm:spPr/>
    </dgm:pt>
    <dgm:pt modelId="{720AC916-D637-43E0-8A95-DD33D396AF12}" type="pres">
      <dgm:prSet presAssocID="{07C46EE7-3AB3-419E-9E67-9E40093B707A}" presName="childText" presStyleLbl="bgAcc1" presStyleIdx="2" presStyleCnt="8">
        <dgm:presLayoutVars>
          <dgm:bulletEnabled val="1"/>
        </dgm:presLayoutVars>
      </dgm:prSet>
      <dgm:spPr/>
    </dgm:pt>
    <dgm:pt modelId="{2B00092D-8905-4351-9894-13A58DB8C073}" type="pres">
      <dgm:prSet presAssocID="{1651BD86-B537-48B4-BE2E-535288921F90}" presName="root" presStyleCnt="0"/>
      <dgm:spPr/>
    </dgm:pt>
    <dgm:pt modelId="{526CFFED-D431-42A6-B12B-CAD39A726DF5}" type="pres">
      <dgm:prSet presAssocID="{1651BD86-B537-48B4-BE2E-535288921F90}" presName="rootComposite" presStyleCnt="0"/>
      <dgm:spPr/>
    </dgm:pt>
    <dgm:pt modelId="{EBEFEE24-2DC1-49EC-8ABC-A6946C9CE415}" type="pres">
      <dgm:prSet presAssocID="{1651BD86-B537-48B4-BE2E-535288921F90}" presName="rootText" presStyleLbl="node1" presStyleIdx="1" presStyleCnt="4"/>
      <dgm:spPr/>
    </dgm:pt>
    <dgm:pt modelId="{8BA3D6CE-9045-4A54-87DE-46A658B8900B}" type="pres">
      <dgm:prSet presAssocID="{1651BD86-B537-48B4-BE2E-535288921F90}" presName="rootConnector" presStyleLbl="node1" presStyleIdx="1" presStyleCnt="4"/>
      <dgm:spPr/>
    </dgm:pt>
    <dgm:pt modelId="{2E419BF4-F719-44D1-AE49-7051D935ECE9}" type="pres">
      <dgm:prSet presAssocID="{1651BD86-B537-48B4-BE2E-535288921F90}" presName="childShape" presStyleCnt="0"/>
      <dgm:spPr/>
    </dgm:pt>
    <dgm:pt modelId="{6451463A-44F1-4171-88BC-A162DBA935DC}" type="pres">
      <dgm:prSet presAssocID="{AE25C21C-EA58-4EE9-9DB3-5585B599A32C}" presName="root" presStyleCnt="0"/>
      <dgm:spPr/>
    </dgm:pt>
    <dgm:pt modelId="{9C75F09B-08E1-44B1-96FC-27674D975E55}" type="pres">
      <dgm:prSet presAssocID="{AE25C21C-EA58-4EE9-9DB3-5585B599A32C}" presName="rootComposite" presStyleCnt="0"/>
      <dgm:spPr/>
    </dgm:pt>
    <dgm:pt modelId="{11BB7AAE-4ACD-464C-AAFB-99424F843512}" type="pres">
      <dgm:prSet presAssocID="{AE25C21C-EA58-4EE9-9DB3-5585B599A32C}" presName="rootText" presStyleLbl="node1" presStyleIdx="2" presStyleCnt="4"/>
      <dgm:spPr/>
    </dgm:pt>
    <dgm:pt modelId="{10DBB2FB-3872-4AE0-8515-222DF3C88536}" type="pres">
      <dgm:prSet presAssocID="{AE25C21C-EA58-4EE9-9DB3-5585B599A32C}" presName="rootConnector" presStyleLbl="node1" presStyleIdx="2" presStyleCnt="4"/>
      <dgm:spPr/>
    </dgm:pt>
    <dgm:pt modelId="{DB631A3B-DA68-47E3-8450-7C671B0369E3}" type="pres">
      <dgm:prSet presAssocID="{AE25C21C-EA58-4EE9-9DB3-5585B599A32C}" presName="childShape" presStyleCnt="0"/>
      <dgm:spPr/>
    </dgm:pt>
    <dgm:pt modelId="{60493F35-9E70-4D3E-9FBB-13EB6892C580}" type="pres">
      <dgm:prSet presAssocID="{00490091-A4E3-421D-A285-DFDA7865DD12}" presName="Name13" presStyleLbl="parChTrans1D2" presStyleIdx="3" presStyleCnt="8"/>
      <dgm:spPr/>
    </dgm:pt>
    <dgm:pt modelId="{7F94EA54-B03C-44FC-9F59-9283A4E0DAF8}" type="pres">
      <dgm:prSet presAssocID="{2B9DCDB8-5500-4940-B10D-0048A4F56CC4}" presName="childText" presStyleLbl="bgAcc1" presStyleIdx="3" presStyleCnt="8">
        <dgm:presLayoutVars>
          <dgm:bulletEnabled val="1"/>
        </dgm:presLayoutVars>
      </dgm:prSet>
      <dgm:spPr/>
    </dgm:pt>
    <dgm:pt modelId="{33B4EB2E-0C3F-4864-9BEB-D8D01FE09F7E}" type="pres">
      <dgm:prSet presAssocID="{8117F576-E856-4FCB-90D4-CDAD0EE894B2}" presName="Name13" presStyleLbl="parChTrans1D2" presStyleIdx="4" presStyleCnt="8"/>
      <dgm:spPr/>
    </dgm:pt>
    <dgm:pt modelId="{CC06467C-2D1D-4264-939A-2B53802CE6A4}" type="pres">
      <dgm:prSet presAssocID="{3C98CD0E-D48E-471E-A62D-C8653283E060}" presName="childText" presStyleLbl="bgAcc1" presStyleIdx="4" presStyleCnt="8">
        <dgm:presLayoutVars>
          <dgm:bulletEnabled val="1"/>
        </dgm:presLayoutVars>
      </dgm:prSet>
      <dgm:spPr/>
    </dgm:pt>
    <dgm:pt modelId="{7AF27CBF-542C-42B8-8840-EFF489CDB2C6}" type="pres">
      <dgm:prSet presAssocID="{032D51CB-A23B-4AC9-9742-59E338653ABC}" presName="root" presStyleCnt="0"/>
      <dgm:spPr/>
    </dgm:pt>
    <dgm:pt modelId="{21B6C628-510C-47FB-A9E4-F00BC17EB571}" type="pres">
      <dgm:prSet presAssocID="{032D51CB-A23B-4AC9-9742-59E338653ABC}" presName="rootComposite" presStyleCnt="0"/>
      <dgm:spPr/>
    </dgm:pt>
    <dgm:pt modelId="{E18995D6-2809-4C7A-91A4-621BBBEA3EA6}" type="pres">
      <dgm:prSet presAssocID="{032D51CB-A23B-4AC9-9742-59E338653ABC}" presName="rootText" presStyleLbl="node1" presStyleIdx="3" presStyleCnt="4"/>
      <dgm:spPr/>
    </dgm:pt>
    <dgm:pt modelId="{CDB28054-2E33-4D80-BCF1-5F211AF6EE46}" type="pres">
      <dgm:prSet presAssocID="{032D51CB-A23B-4AC9-9742-59E338653ABC}" presName="rootConnector" presStyleLbl="node1" presStyleIdx="3" presStyleCnt="4"/>
      <dgm:spPr/>
    </dgm:pt>
    <dgm:pt modelId="{9DDD5C09-1C18-405B-AB27-8CE3D3ECA73D}" type="pres">
      <dgm:prSet presAssocID="{032D51CB-A23B-4AC9-9742-59E338653ABC}" presName="childShape" presStyleCnt="0"/>
      <dgm:spPr/>
    </dgm:pt>
    <dgm:pt modelId="{109277F0-D867-4787-8BD3-9C8EA0EB2150}" type="pres">
      <dgm:prSet presAssocID="{FB0829FC-8007-4C29-AD75-F996A734D73E}" presName="Name13" presStyleLbl="parChTrans1D2" presStyleIdx="5" presStyleCnt="8"/>
      <dgm:spPr/>
    </dgm:pt>
    <dgm:pt modelId="{1EBA5103-57DD-4E38-AB2A-B274E63BE1A4}" type="pres">
      <dgm:prSet presAssocID="{BC009465-A551-4A02-93A4-BAF86074CE56}" presName="childText" presStyleLbl="bgAcc1" presStyleIdx="5" presStyleCnt="8">
        <dgm:presLayoutVars>
          <dgm:bulletEnabled val="1"/>
        </dgm:presLayoutVars>
      </dgm:prSet>
      <dgm:spPr/>
    </dgm:pt>
    <dgm:pt modelId="{6269D6A7-4978-4312-97EA-C34CC4E823A9}" type="pres">
      <dgm:prSet presAssocID="{83D3A51E-7646-42B3-A154-BAA12D430D8E}" presName="Name13" presStyleLbl="parChTrans1D2" presStyleIdx="6" presStyleCnt="8"/>
      <dgm:spPr/>
    </dgm:pt>
    <dgm:pt modelId="{464B24A7-BFE7-4AEA-A2AB-B36441994207}" type="pres">
      <dgm:prSet presAssocID="{4B48AA77-A690-40DD-9857-D41220B79751}" presName="childText" presStyleLbl="bgAcc1" presStyleIdx="6" presStyleCnt="8">
        <dgm:presLayoutVars>
          <dgm:bulletEnabled val="1"/>
        </dgm:presLayoutVars>
      </dgm:prSet>
      <dgm:spPr/>
    </dgm:pt>
    <dgm:pt modelId="{D815095C-5335-45B8-A1B4-E2FFC8708640}" type="pres">
      <dgm:prSet presAssocID="{99FA9F59-246D-4943-A16B-2AA481C634EE}" presName="Name13" presStyleLbl="parChTrans1D2" presStyleIdx="7" presStyleCnt="8"/>
      <dgm:spPr/>
    </dgm:pt>
    <dgm:pt modelId="{B4C00A84-B8BE-4362-86BE-CBEDF68D45D3}" type="pres">
      <dgm:prSet presAssocID="{87C5A4AE-F6DC-47D7-BD46-E641BE2E4F3C}" presName="childText" presStyleLbl="bgAcc1" presStyleIdx="7" presStyleCnt="8">
        <dgm:presLayoutVars>
          <dgm:bulletEnabled val="1"/>
        </dgm:presLayoutVars>
      </dgm:prSet>
      <dgm:spPr/>
    </dgm:pt>
  </dgm:ptLst>
  <dgm:cxnLst>
    <dgm:cxn modelId="{82DABD00-BDB5-449D-A85A-7CFBB077C37A}" type="presOf" srcId="{2B9DCDB8-5500-4940-B10D-0048A4F56CC4}" destId="{7F94EA54-B03C-44FC-9F59-9283A4E0DAF8}" srcOrd="0" destOrd="0" presId="urn:microsoft.com/office/officeart/2005/8/layout/hierarchy3"/>
    <dgm:cxn modelId="{59ABC306-1C45-44D4-9E7E-52DBC2715FBB}" type="presOf" srcId="{B3B96595-4AAD-4E06-9E8F-60255AD6AACC}" destId="{E532CD6F-E493-4A78-A95B-3FB389B518C5}" srcOrd="0" destOrd="0" presId="urn:microsoft.com/office/officeart/2005/8/layout/hierarchy3"/>
    <dgm:cxn modelId="{5D9C0508-BE95-48BE-AB75-04F70FDD87A4}" type="presOf" srcId="{AE25C21C-EA58-4EE9-9DB3-5585B599A32C}" destId="{10DBB2FB-3872-4AE0-8515-222DF3C88536}" srcOrd="1" destOrd="0" presId="urn:microsoft.com/office/officeart/2005/8/layout/hierarchy3"/>
    <dgm:cxn modelId="{FCB1920B-CB0C-4794-809A-B97CBCF58593}" type="presOf" srcId="{EB90855D-CDDF-406C-95AB-85E45C26B7F5}" destId="{61A4ED65-98F6-4728-B2E0-1097640AA9AD}" srcOrd="0" destOrd="0" presId="urn:microsoft.com/office/officeart/2005/8/layout/hierarchy3"/>
    <dgm:cxn modelId="{4AB3DB0D-162F-4173-AF1B-64E034BF1D2C}" type="presOf" srcId="{4B48AA77-A690-40DD-9857-D41220B79751}" destId="{464B24A7-BFE7-4AEA-A2AB-B36441994207}" srcOrd="0" destOrd="0" presId="urn:microsoft.com/office/officeart/2005/8/layout/hierarchy3"/>
    <dgm:cxn modelId="{B374B90E-63E1-46DA-9E49-96EC095DB980}" srcId="{F16D4F6C-04F5-4D06-9F16-B9EAD3D0EFCD}" destId="{AE25C21C-EA58-4EE9-9DB3-5585B599A32C}" srcOrd="2" destOrd="0" parTransId="{113CE959-9FEC-4172-984F-051C602C9B38}" sibTransId="{7BF03592-33CE-46F3-8548-427207002FFE}"/>
    <dgm:cxn modelId="{796F890F-16D7-4376-83D7-32F43D664132}" type="presOf" srcId="{99FA9F59-246D-4943-A16B-2AA481C634EE}" destId="{D815095C-5335-45B8-A1B4-E2FFC8708640}" srcOrd="0" destOrd="0" presId="urn:microsoft.com/office/officeart/2005/8/layout/hierarchy3"/>
    <dgm:cxn modelId="{D5118811-38C8-40AF-85BD-94698C54649F}" type="presOf" srcId="{734917DF-78A7-4916-B988-A515E453CE23}" destId="{AFC8D7E9-1E7F-46B8-867C-400BCCCBFDEA}" srcOrd="0" destOrd="0" presId="urn:microsoft.com/office/officeart/2005/8/layout/hierarchy3"/>
    <dgm:cxn modelId="{3A16F71E-B0A3-4680-A1C3-6879D97294E9}" type="presOf" srcId="{83D3A51E-7646-42B3-A154-BAA12D430D8E}" destId="{6269D6A7-4978-4312-97EA-C34CC4E823A9}" srcOrd="0" destOrd="0" presId="urn:microsoft.com/office/officeart/2005/8/layout/hierarchy3"/>
    <dgm:cxn modelId="{4C3AA729-2768-4D4D-B275-63484D2553B1}" type="presOf" srcId="{032D51CB-A23B-4AC9-9742-59E338653ABC}" destId="{E18995D6-2809-4C7A-91A4-621BBBEA3EA6}" srcOrd="0" destOrd="0" presId="urn:microsoft.com/office/officeart/2005/8/layout/hierarchy3"/>
    <dgm:cxn modelId="{65CA2D2A-6712-4A97-BD68-74FC60779FA8}" type="presOf" srcId="{1651BD86-B537-48B4-BE2E-535288921F90}" destId="{EBEFEE24-2DC1-49EC-8ABC-A6946C9CE415}" srcOrd="0" destOrd="0" presId="urn:microsoft.com/office/officeart/2005/8/layout/hierarchy3"/>
    <dgm:cxn modelId="{07E4302D-42D0-4F81-818B-84C8051E5876}" srcId="{EB90855D-CDDF-406C-95AB-85E45C26B7F5}" destId="{CB4A5008-CC7B-4E85-A534-67286B03E547}" srcOrd="1" destOrd="0" parTransId="{734917DF-78A7-4916-B988-A515E453CE23}" sibTransId="{D4C3CAEE-4EBD-4E46-B5C1-3DD84E06FB7B}"/>
    <dgm:cxn modelId="{AEDD9B2F-3A8A-4800-BCB0-5C9713577842}" type="presOf" srcId="{CB4A5008-CC7B-4E85-A534-67286B03E547}" destId="{0AC53513-B0AC-4AC4-B7A6-5BE8B8369B8C}" srcOrd="0" destOrd="0" presId="urn:microsoft.com/office/officeart/2005/8/layout/hierarchy3"/>
    <dgm:cxn modelId="{B5D63F35-8EC3-4474-9BA4-6E0B165A019F}" srcId="{EB90855D-CDDF-406C-95AB-85E45C26B7F5}" destId="{42433EE9-0DF4-4BC8-B003-68D81741030E}" srcOrd="0" destOrd="0" parTransId="{B3B96595-4AAD-4E06-9E8F-60255AD6AACC}" sibTransId="{DC25947D-2A11-47A6-81B7-97598DC4B74F}"/>
    <dgm:cxn modelId="{32482B38-ED5D-4F86-A132-309BDDD88168}" type="presOf" srcId="{3C98CD0E-D48E-471E-A62D-C8653283E060}" destId="{CC06467C-2D1D-4264-939A-2B53802CE6A4}" srcOrd="0" destOrd="0" presId="urn:microsoft.com/office/officeart/2005/8/layout/hierarchy3"/>
    <dgm:cxn modelId="{5436805F-E87F-4F52-8378-1082C216C298}" type="presOf" srcId="{55E3CF35-8AB1-4607-868A-AE1874CAB31D}" destId="{439F2A49-DCFE-4141-9988-D8248C8B7375}" srcOrd="0" destOrd="0" presId="urn:microsoft.com/office/officeart/2005/8/layout/hierarchy3"/>
    <dgm:cxn modelId="{37FC4860-A301-4B9C-BC65-B20CB343CD4E}" srcId="{032D51CB-A23B-4AC9-9742-59E338653ABC}" destId="{87C5A4AE-F6DC-47D7-BD46-E641BE2E4F3C}" srcOrd="2" destOrd="0" parTransId="{99FA9F59-246D-4943-A16B-2AA481C634EE}" sibTransId="{B28F0519-7C90-4F4D-AAE8-D69D35768D2A}"/>
    <dgm:cxn modelId="{A6368445-FBBF-4A66-B776-022A7ED520E9}" type="presOf" srcId="{00490091-A4E3-421D-A285-DFDA7865DD12}" destId="{60493F35-9E70-4D3E-9FBB-13EB6892C580}" srcOrd="0" destOrd="0" presId="urn:microsoft.com/office/officeart/2005/8/layout/hierarchy3"/>
    <dgm:cxn modelId="{82B1A24D-EDEC-425E-B738-98AAE962B9E5}" srcId="{F16D4F6C-04F5-4D06-9F16-B9EAD3D0EFCD}" destId="{1651BD86-B537-48B4-BE2E-535288921F90}" srcOrd="1" destOrd="0" parTransId="{3EF23702-A700-40F2-AF1B-24AF3147A58B}" sibTransId="{6BB7BAAE-D996-4BF6-A999-69B2AA4AA352}"/>
    <dgm:cxn modelId="{A4E7CE6D-FC84-4915-BF59-317259451EFE}" type="presOf" srcId="{87C5A4AE-F6DC-47D7-BD46-E641BE2E4F3C}" destId="{B4C00A84-B8BE-4362-86BE-CBEDF68D45D3}" srcOrd="0" destOrd="0" presId="urn:microsoft.com/office/officeart/2005/8/layout/hierarchy3"/>
    <dgm:cxn modelId="{6E174554-6611-4310-9E7D-89DB7BE5C2E3}" type="presOf" srcId="{BC009465-A551-4A02-93A4-BAF86074CE56}" destId="{1EBA5103-57DD-4E38-AB2A-B274E63BE1A4}" srcOrd="0" destOrd="0" presId="urn:microsoft.com/office/officeart/2005/8/layout/hierarchy3"/>
    <dgm:cxn modelId="{E75A5576-3CFA-471F-8A8C-56A8812D8713}" srcId="{032D51CB-A23B-4AC9-9742-59E338653ABC}" destId="{BC009465-A551-4A02-93A4-BAF86074CE56}" srcOrd="0" destOrd="0" parTransId="{FB0829FC-8007-4C29-AD75-F996A734D73E}" sibTransId="{0AA718BB-9C55-4F58-A6CE-956E9F5DB9F6}"/>
    <dgm:cxn modelId="{46203D92-3CF7-4702-BD2E-C611CC3082CD}" type="presOf" srcId="{42433EE9-0DF4-4BC8-B003-68D81741030E}" destId="{68CDE432-00B3-4A6E-A195-54D4A93B4058}" srcOrd="0" destOrd="0" presId="urn:microsoft.com/office/officeart/2005/8/layout/hierarchy3"/>
    <dgm:cxn modelId="{2B604F96-946A-46BE-8DF9-FFE53090FBF4}" srcId="{F16D4F6C-04F5-4D06-9F16-B9EAD3D0EFCD}" destId="{032D51CB-A23B-4AC9-9742-59E338653ABC}" srcOrd="3" destOrd="0" parTransId="{490A8B66-260D-42C2-842C-BB9476632B8D}" sibTransId="{4D5148A1-4318-4ED7-A836-1BA42A8B8ED8}"/>
    <dgm:cxn modelId="{2B64ED9B-B69B-42F9-AD3D-6D81B425B620}" srcId="{EB90855D-CDDF-406C-95AB-85E45C26B7F5}" destId="{07C46EE7-3AB3-419E-9E67-9E40093B707A}" srcOrd="2" destOrd="0" parTransId="{55E3CF35-8AB1-4607-868A-AE1874CAB31D}" sibTransId="{2F315D34-D237-4AA4-9166-0A4FF3C1C73F}"/>
    <dgm:cxn modelId="{6F7B99B3-3018-4B01-AAD5-377D53226832}" type="presOf" srcId="{032D51CB-A23B-4AC9-9742-59E338653ABC}" destId="{CDB28054-2E33-4D80-BCF1-5F211AF6EE46}" srcOrd="1" destOrd="0" presId="urn:microsoft.com/office/officeart/2005/8/layout/hierarchy3"/>
    <dgm:cxn modelId="{04AAE9B4-B965-4875-BCC7-58DD755281C2}" type="presOf" srcId="{8117F576-E856-4FCB-90D4-CDAD0EE894B2}" destId="{33B4EB2E-0C3F-4864-9BEB-D8D01FE09F7E}" srcOrd="0" destOrd="0" presId="urn:microsoft.com/office/officeart/2005/8/layout/hierarchy3"/>
    <dgm:cxn modelId="{83D4DBB6-B40D-4E66-AC36-3B9631FF21A0}" type="presOf" srcId="{07C46EE7-3AB3-419E-9E67-9E40093B707A}" destId="{720AC916-D637-43E0-8A95-DD33D396AF12}" srcOrd="0" destOrd="0" presId="urn:microsoft.com/office/officeart/2005/8/layout/hierarchy3"/>
    <dgm:cxn modelId="{C611BEB7-824F-49E9-A659-BD8799752AFB}" srcId="{AE25C21C-EA58-4EE9-9DB3-5585B599A32C}" destId="{2B9DCDB8-5500-4940-B10D-0048A4F56CC4}" srcOrd="0" destOrd="0" parTransId="{00490091-A4E3-421D-A285-DFDA7865DD12}" sibTransId="{4B7A2001-B9AB-4ED4-BD51-E6A5881EE398}"/>
    <dgm:cxn modelId="{426F73BB-BACF-4AD8-A006-E04605228D8C}" type="presOf" srcId="{FB0829FC-8007-4C29-AD75-F996A734D73E}" destId="{109277F0-D867-4787-8BD3-9C8EA0EB2150}" srcOrd="0" destOrd="0" presId="urn:microsoft.com/office/officeart/2005/8/layout/hierarchy3"/>
    <dgm:cxn modelId="{E4BE97D3-619B-4E72-B88D-6E80031CF185}" type="presOf" srcId="{EB90855D-CDDF-406C-95AB-85E45C26B7F5}" destId="{79A80C22-0C7D-4D8C-9A66-C67173C93C90}" srcOrd="1" destOrd="0" presId="urn:microsoft.com/office/officeart/2005/8/layout/hierarchy3"/>
    <dgm:cxn modelId="{164466E4-6DA5-4446-8BD4-FD176D5A6BE3}" srcId="{F16D4F6C-04F5-4D06-9F16-B9EAD3D0EFCD}" destId="{EB90855D-CDDF-406C-95AB-85E45C26B7F5}" srcOrd="0" destOrd="0" parTransId="{9F43EF99-4A8A-479C-A6AF-6ED438245117}" sibTransId="{88757CC5-F16F-490C-B053-E59D123287CA}"/>
    <dgm:cxn modelId="{7ACC27E9-E589-4F47-B406-93BA1F00CDD1}" type="presOf" srcId="{1651BD86-B537-48B4-BE2E-535288921F90}" destId="{8BA3D6CE-9045-4A54-87DE-46A658B8900B}" srcOrd="1" destOrd="0" presId="urn:microsoft.com/office/officeart/2005/8/layout/hierarchy3"/>
    <dgm:cxn modelId="{F7368CEA-F42A-4F9A-97FE-596DD987BBB5}" type="presOf" srcId="{AE25C21C-EA58-4EE9-9DB3-5585B599A32C}" destId="{11BB7AAE-4ACD-464C-AAFB-99424F843512}" srcOrd="0" destOrd="0" presId="urn:microsoft.com/office/officeart/2005/8/layout/hierarchy3"/>
    <dgm:cxn modelId="{D2900FED-7F9F-4D54-BBEF-2DBC8614CC80}" srcId="{AE25C21C-EA58-4EE9-9DB3-5585B599A32C}" destId="{3C98CD0E-D48E-471E-A62D-C8653283E060}" srcOrd="1" destOrd="0" parTransId="{8117F576-E856-4FCB-90D4-CDAD0EE894B2}" sibTransId="{46A1A5F8-086E-41EE-9A69-FBBCF7B4AE3C}"/>
    <dgm:cxn modelId="{7B266DF2-AFC7-44FC-A84B-E1667EE6D288}" srcId="{032D51CB-A23B-4AC9-9742-59E338653ABC}" destId="{4B48AA77-A690-40DD-9857-D41220B79751}" srcOrd="1" destOrd="0" parTransId="{83D3A51E-7646-42B3-A154-BAA12D430D8E}" sibTransId="{0D7F434D-96C7-4334-83B7-1A2885D724F5}"/>
    <dgm:cxn modelId="{2F8C2AFB-970B-4DAD-B114-36A9077C9A69}" type="presOf" srcId="{F16D4F6C-04F5-4D06-9F16-B9EAD3D0EFCD}" destId="{9644C9F7-1D25-45AB-A6AC-924BEE7D3BA5}" srcOrd="0" destOrd="0" presId="urn:microsoft.com/office/officeart/2005/8/layout/hierarchy3"/>
    <dgm:cxn modelId="{B190BD0E-A2BD-4EFF-A5B0-2CE08B448F81}" type="presParOf" srcId="{9644C9F7-1D25-45AB-A6AC-924BEE7D3BA5}" destId="{9F602A6F-DD47-4A7E-BD65-18E018D04D9A}" srcOrd="0" destOrd="0" presId="urn:microsoft.com/office/officeart/2005/8/layout/hierarchy3"/>
    <dgm:cxn modelId="{BE643ED0-0334-4624-856A-D054AB3A205F}" type="presParOf" srcId="{9F602A6F-DD47-4A7E-BD65-18E018D04D9A}" destId="{42647D49-A5D2-42A0-B620-85E80731D0F0}" srcOrd="0" destOrd="0" presId="urn:microsoft.com/office/officeart/2005/8/layout/hierarchy3"/>
    <dgm:cxn modelId="{A7B64652-482C-4039-B06D-17F97D8B1259}" type="presParOf" srcId="{42647D49-A5D2-42A0-B620-85E80731D0F0}" destId="{61A4ED65-98F6-4728-B2E0-1097640AA9AD}" srcOrd="0" destOrd="0" presId="urn:microsoft.com/office/officeart/2005/8/layout/hierarchy3"/>
    <dgm:cxn modelId="{A23856C5-2B99-4DE1-BE78-5C39F1FFE41A}" type="presParOf" srcId="{42647D49-A5D2-42A0-B620-85E80731D0F0}" destId="{79A80C22-0C7D-4D8C-9A66-C67173C93C90}" srcOrd="1" destOrd="0" presId="urn:microsoft.com/office/officeart/2005/8/layout/hierarchy3"/>
    <dgm:cxn modelId="{059EE2A6-3715-497F-B185-584047E462EE}" type="presParOf" srcId="{9F602A6F-DD47-4A7E-BD65-18E018D04D9A}" destId="{C5A95CD5-F449-4664-9D48-EA705BC1115F}" srcOrd="1" destOrd="0" presId="urn:microsoft.com/office/officeart/2005/8/layout/hierarchy3"/>
    <dgm:cxn modelId="{15CF4800-CAAD-4FA4-A8CD-B9D0D9CEF997}" type="presParOf" srcId="{C5A95CD5-F449-4664-9D48-EA705BC1115F}" destId="{E532CD6F-E493-4A78-A95B-3FB389B518C5}" srcOrd="0" destOrd="0" presId="urn:microsoft.com/office/officeart/2005/8/layout/hierarchy3"/>
    <dgm:cxn modelId="{E6AF5EB9-AD44-4D69-8433-A7645B2FB26D}" type="presParOf" srcId="{C5A95CD5-F449-4664-9D48-EA705BC1115F}" destId="{68CDE432-00B3-4A6E-A195-54D4A93B4058}" srcOrd="1" destOrd="0" presId="urn:microsoft.com/office/officeart/2005/8/layout/hierarchy3"/>
    <dgm:cxn modelId="{8FF1345A-186B-4050-9775-1041D5EC3DE1}" type="presParOf" srcId="{C5A95CD5-F449-4664-9D48-EA705BC1115F}" destId="{AFC8D7E9-1E7F-46B8-867C-400BCCCBFDEA}" srcOrd="2" destOrd="0" presId="urn:microsoft.com/office/officeart/2005/8/layout/hierarchy3"/>
    <dgm:cxn modelId="{4D65AC37-C8AD-4668-A56A-BDC41DFC6387}" type="presParOf" srcId="{C5A95CD5-F449-4664-9D48-EA705BC1115F}" destId="{0AC53513-B0AC-4AC4-B7A6-5BE8B8369B8C}" srcOrd="3" destOrd="0" presId="urn:microsoft.com/office/officeart/2005/8/layout/hierarchy3"/>
    <dgm:cxn modelId="{F54BD015-B930-47D3-8F7C-76649C8EE346}" type="presParOf" srcId="{C5A95CD5-F449-4664-9D48-EA705BC1115F}" destId="{439F2A49-DCFE-4141-9988-D8248C8B7375}" srcOrd="4" destOrd="0" presId="urn:microsoft.com/office/officeart/2005/8/layout/hierarchy3"/>
    <dgm:cxn modelId="{BEAE8746-03AC-452D-A10E-2165C28069D7}" type="presParOf" srcId="{C5A95CD5-F449-4664-9D48-EA705BC1115F}" destId="{720AC916-D637-43E0-8A95-DD33D396AF12}" srcOrd="5" destOrd="0" presId="urn:microsoft.com/office/officeart/2005/8/layout/hierarchy3"/>
    <dgm:cxn modelId="{1840D71F-60A4-4268-9384-60D84506A408}" type="presParOf" srcId="{9644C9F7-1D25-45AB-A6AC-924BEE7D3BA5}" destId="{2B00092D-8905-4351-9894-13A58DB8C073}" srcOrd="1" destOrd="0" presId="urn:microsoft.com/office/officeart/2005/8/layout/hierarchy3"/>
    <dgm:cxn modelId="{BE830199-206A-42DC-A304-828C6155AF6D}" type="presParOf" srcId="{2B00092D-8905-4351-9894-13A58DB8C073}" destId="{526CFFED-D431-42A6-B12B-CAD39A726DF5}" srcOrd="0" destOrd="0" presId="urn:microsoft.com/office/officeart/2005/8/layout/hierarchy3"/>
    <dgm:cxn modelId="{F4DC5816-F429-4046-9993-B8FC56F5A4D0}" type="presParOf" srcId="{526CFFED-D431-42A6-B12B-CAD39A726DF5}" destId="{EBEFEE24-2DC1-49EC-8ABC-A6946C9CE415}" srcOrd="0" destOrd="0" presId="urn:microsoft.com/office/officeart/2005/8/layout/hierarchy3"/>
    <dgm:cxn modelId="{3B8FDA20-3C27-45BC-A92F-519959B597D0}" type="presParOf" srcId="{526CFFED-D431-42A6-B12B-CAD39A726DF5}" destId="{8BA3D6CE-9045-4A54-87DE-46A658B8900B}" srcOrd="1" destOrd="0" presId="urn:microsoft.com/office/officeart/2005/8/layout/hierarchy3"/>
    <dgm:cxn modelId="{5B974FE2-87E5-4FBF-A519-9D83EA11FCAD}" type="presParOf" srcId="{2B00092D-8905-4351-9894-13A58DB8C073}" destId="{2E419BF4-F719-44D1-AE49-7051D935ECE9}" srcOrd="1" destOrd="0" presId="urn:microsoft.com/office/officeart/2005/8/layout/hierarchy3"/>
    <dgm:cxn modelId="{F807662D-6711-4C19-BDF1-56BB214C9DA9}" type="presParOf" srcId="{9644C9F7-1D25-45AB-A6AC-924BEE7D3BA5}" destId="{6451463A-44F1-4171-88BC-A162DBA935DC}" srcOrd="2" destOrd="0" presId="urn:microsoft.com/office/officeart/2005/8/layout/hierarchy3"/>
    <dgm:cxn modelId="{EC37B43F-69B3-4D3C-A1E8-EA338A8DCC4F}" type="presParOf" srcId="{6451463A-44F1-4171-88BC-A162DBA935DC}" destId="{9C75F09B-08E1-44B1-96FC-27674D975E55}" srcOrd="0" destOrd="0" presId="urn:microsoft.com/office/officeart/2005/8/layout/hierarchy3"/>
    <dgm:cxn modelId="{B10606AB-1B69-4B4E-9744-762318509148}" type="presParOf" srcId="{9C75F09B-08E1-44B1-96FC-27674D975E55}" destId="{11BB7AAE-4ACD-464C-AAFB-99424F843512}" srcOrd="0" destOrd="0" presId="urn:microsoft.com/office/officeart/2005/8/layout/hierarchy3"/>
    <dgm:cxn modelId="{66B91EDA-3E19-49C3-97D9-84AF67F13B97}" type="presParOf" srcId="{9C75F09B-08E1-44B1-96FC-27674D975E55}" destId="{10DBB2FB-3872-4AE0-8515-222DF3C88536}" srcOrd="1" destOrd="0" presId="urn:microsoft.com/office/officeart/2005/8/layout/hierarchy3"/>
    <dgm:cxn modelId="{91BC1745-E669-4BC1-BEAD-46329B38D7FC}" type="presParOf" srcId="{6451463A-44F1-4171-88BC-A162DBA935DC}" destId="{DB631A3B-DA68-47E3-8450-7C671B0369E3}" srcOrd="1" destOrd="0" presId="urn:microsoft.com/office/officeart/2005/8/layout/hierarchy3"/>
    <dgm:cxn modelId="{4E0D19DA-30E0-4387-B168-7AF149BC2A1B}" type="presParOf" srcId="{DB631A3B-DA68-47E3-8450-7C671B0369E3}" destId="{60493F35-9E70-4D3E-9FBB-13EB6892C580}" srcOrd="0" destOrd="0" presId="urn:microsoft.com/office/officeart/2005/8/layout/hierarchy3"/>
    <dgm:cxn modelId="{12996BE5-6BF1-4D8D-B357-3BC484661CC2}" type="presParOf" srcId="{DB631A3B-DA68-47E3-8450-7C671B0369E3}" destId="{7F94EA54-B03C-44FC-9F59-9283A4E0DAF8}" srcOrd="1" destOrd="0" presId="urn:microsoft.com/office/officeart/2005/8/layout/hierarchy3"/>
    <dgm:cxn modelId="{B259C405-F7EF-401C-9F53-A9B7296D302F}" type="presParOf" srcId="{DB631A3B-DA68-47E3-8450-7C671B0369E3}" destId="{33B4EB2E-0C3F-4864-9BEB-D8D01FE09F7E}" srcOrd="2" destOrd="0" presId="urn:microsoft.com/office/officeart/2005/8/layout/hierarchy3"/>
    <dgm:cxn modelId="{4084D2D0-A7C0-4ECC-A29A-DFC81C48A1A2}" type="presParOf" srcId="{DB631A3B-DA68-47E3-8450-7C671B0369E3}" destId="{CC06467C-2D1D-4264-939A-2B53802CE6A4}" srcOrd="3" destOrd="0" presId="urn:microsoft.com/office/officeart/2005/8/layout/hierarchy3"/>
    <dgm:cxn modelId="{AA110AE3-0D8B-419B-9079-327EF477DAC5}" type="presParOf" srcId="{9644C9F7-1D25-45AB-A6AC-924BEE7D3BA5}" destId="{7AF27CBF-542C-42B8-8840-EFF489CDB2C6}" srcOrd="3" destOrd="0" presId="urn:microsoft.com/office/officeart/2005/8/layout/hierarchy3"/>
    <dgm:cxn modelId="{9EF9F639-4778-4D3E-ACCB-A4386E11F39C}" type="presParOf" srcId="{7AF27CBF-542C-42B8-8840-EFF489CDB2C6}" destId="{21B6C628-510C-47FB-A9E4-F00BC17EB571}" srcOrd="0" destOrd="0" presId="urn:microsoft.com/office/officeart/2005/8/layout/hierarchy3"/>
    <dgm:cxn modelId="{E10B1FD0-A8A8-4A75-B535-F0EA2E751E85}" type="presParOf" srcId="{21B6C628-510C-47FB-A9E4-F00BC17EB571}" destId="{E18995D6-2809-4C7A-91A4-621BBBEA3EA6}" srcOrd="0" destOrd="0" presId="urn:microsoft.com/office/officeart/2005/8/layout/hierarchy3"/>
    <dgm:cxn modelId="{6E015182-2E2D-4B20-96A1-96D4249FC6E2}" type="presParOf" srcId="{21B6C628-510C-47FB-A9E4-F00BC17EB571}" destId="{CDB28054-2E33-4D80-BCF1-5F211AF6EE46}" srcOrd="1" destOrd="0" presId="urn:microsoft.com/office/officeart/2005/8/layout/hierarchy3"/>
    <dgm:cxn modelId="{2290AA86-FB2B-4C02-A544-34F27BCFB4EE}" type="presParOf" srcId="{7AF27CBF-542C-42B8-8840-EFF489CDB2C6}" destId="{9DDD5C09-1C18-405B-AB27-8CE3D3ECA73D}" srcOrd="1" destOrd="0" presId="urn:microsoft.com/office/officeart/2005/8/layout/hierarchy3"/>
    <dgm:cxn modelId="{F21EEBAE-D644-468B-962B-C4E0D52A0C1C}" type="presParOf" srcId="{9DDD5C09-1C18-405B-AB27-8CE3D3ECA73D}" destId="{109277F0-D867-4787-8BD3-9C8EA0EB2150}" srcOrd="0" destOrd="0" presId="urn:microsoft.com/office/officeart/2005/8/layout/hierarchy3"/>
    <dgm:cxn modelId="{6A854B30-BCC4-4BA5-9146-9E2021323095}" type="presParOf" srcId="{9DDD5C09-1C18-405B-AB27-8CE3D3ECA73D}" destId="{1EBA5103-57DD-4E38-AB2A-B274E63BE1A4}" srcOrd="1" destOrd="0" presId="urn:microsoft.com/office/officeart/2005/8/layout/hierarchy3"/>
    <dgm:cxn modelId="{3798E43C-CEC5-483A-B534-C93671EE7FF0}" type="presParOf" srcId="{9DDD5C09-1C18-405B-AB27-8CE3D3ECA73D}" destId="{6269D6A7-4978-4312-97EA-C34CC4E823A9}" srcOrd="2" destOrd="0" presId="urn:microsoft.com/office/officeart/2005/8/layout/hierarchy3"/>
    <dgm:cxn modelId="{05944DC5-9189-4F48-883A-2BCA6FF40BA4}" type="presParOf" srcId="{9DDD5C09-1C18-405B-AB27-8CE3D3ECA73D}" destId="{464B24A7-BFE7-4AEA-A2AB-B36441994207}" srcOrd="3" destOrd="0" presId="urn:microsoft.com/office/officeart/2005/8/layout/hierarchy3"/>
    <dgm:cxn modelId="{BD328B9F-F7D0-4401-B54F-BDAE4469F173}" type="presParOf" srcId="{9DDD5C09-1C18-405B-AB27-8CE3D3ECA73D}" destId="{D815095C-5335-45B8-A1B4-E2FFC8708640}" srcOrd="4" destOrd="0" presId="urn:microsoft.com/office/officeart/2005/8/layout/hierarchy3"/>
    <dgm:cxn modelId="{A5CE1391-2056-4065-908C-612C48BC082E}" type="presParOf" srcId="{9DDD5C09-1C18-405B-AB27-8CE3D3ECA73D}" destId="{B4C00A84-B8BE-4362-86BE-CBEDF68D45D3}"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C0746F-BE0E-473A-9624-A7A9D7555B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98DA3C-662E-4579-8961-A8A86F4F0FF5}">
      <dgm:prSet/>
      <dgm:spPr/>
      <dgm:t>
        <a:bodyPr/>
        <a:lstStyle/>
        <a:p>
          <a:r>
            <a:rPr lang="en-US"/>
            <a:t>The Kaggle Test dataset does not originally have the target variable i.e. Survived </a:t>
          </a:r>
        </a:p>
      </dgm:t>
    </dgm:pt>
    <dgm:pt modelId="{B788131A-4E79-4C5F-B560-564A8C1A35E6}" type="parTrans" cxnId="{87143D62-A00D-479C-AABB-DAAE07574DA8}">
      <dgm:prSet/>
      <dgm:spPr/>
      <dgm:t>
        <a:bodyPr/>
        <a:lstStyle/>
        <a:p>
          <a:endParaRPr lang="en-US"/>
        </a:p>
      </dgm:t>
    </dgm:pt>
    <dgm:pt modelId="{A74F633D-EAE1-4AAE-B234-60A2B682609D}" type="sibTrans" cxnId="{87143D62-A00D-479C-AABB-DAAE07574DA8}">
      <dgm:prSet/>
      <dgm:spPr/>
      <dgm:t>
        <a:bodyPr/>
        <a:lstStyle/>
        <a:p>
          <a:endParaRPr lang="en-US"/>
        </a:p>
      </dgm:t>
    </dgm:pt>
    <dgm:pt modelId="{234EAF75-0364-48DB-9E8F-1CECA17521CE}">
      <dgm:prSet/>
      <dgm:spPr/>
      <dgm:t>
        <a:bodyPr/>
        <a:lstStyle/>
        <a:p>
          <a:r>
            <a:rPr lang="en-US"/>
            <a:t>Henceforth, the remainder of my analysis has been done by generating a pseudo-randomized binary entry to the created Survived field on the Test dataset.</a:t>
          </a:r>
        </a:p>
      </dgm:t>
    </dgm:pt>
    <dgm:pt modelId="{5408645F-F418-4998-942B-0CBE580E52C9}" type="parTrans" cxnId="{5BBC1BC6-2E75-4E66-AB83-C3EA4E2935CB}">
      <dgm:prSet/>
      <dgm:spPr/>
      <dgm:t>
        <a:bodyPr/>
        <a:lstStyle/>
        <a:p>
          <a:endParaRPr lang="en-US"/>
        </a:p>
      </dgm:t>
    </dgm:pt>
    <dgm:pt modelId="{A30EDB02-1C91-422C-9061-A8B57D07B87E}" type="sibTrans" cxnId="{5BBC1BC6-2E75-4E66-AB83-C3EA4E2935CB}">
      <dgm:prSet/>
      <dgm:spPr/>
      <dgm:t>
        <a:bodyPr/>
        <a:lstStyle/>
        <a:p>
          <a:endParaRPr lang="en-US"/>
        </a:p>
      </dgm:t>
    </dgm:pt>
    <dgm:pt modelId="{A006DF03-B077-49D6-B1F2-78B58C04C874}">
      <dgm:prSet/>
      <dgm:spPr/>
      <dgm:t>
        <a:bodyPr/>
        <a:lstStyle/>
        <a:p>
          <a:r>
            <a:rPr lang="en-US"/>
            <a:t>However, I have also submitted my outputs to Kaggle for evaluation and the scores by Kaggle should be considered as the final score.</a:t>
          </a:r>
        </a:p>
      </dgm:t>
    </dgm:pt>
    <dgm:pt modelId="{696F65DA-759E-4CE7-8857-ECACF0C82EF4}" type="parTrans" cxnId="{399A37DF-6AD1-46C0-98E3-5DC9F0506045}">
      <dgm:prSet/>
      <dgm:spPr/>
      <dgm:t>
        <a:bodyPr/>
        <a:lstStyle/>
        <a:p>
          <a:endParaRPr lang="en-US"/>
        </a:p>
      </dgm:t>
    </dgm:pt>
    <dgm:pt modelId="{7E9745B6-D416-4048-8DFD-4CAE6E0A083E}" type="sibTrans" cxnId="{399A37DF-6AD1-46C0-98E3-5DC9F0506045}">
      <dgm:prSet/>
      <dgm:spPr/>
      <dgm:t>
        <a:bodyPr/>
        <a:lstStyle/>
        <a:p>
          <a:endParaRPr lang="en-US"/>
        </a:p>
      </dgm:t>
    </dgm:pt>
    <dgm:pt modelId="{8685861C-387A-42A5-86D6-B0CF389C10F4}">
      <dgm:prSet/>
      <dgm:spPr/>
      <dgm:t>
        <a:bodyPr/>
        <a:lstStyle/>
        <a:p>
          <a:r>
            <a:rPr lang="en-US"/>
            <a:t>Doing the analysis, without access to the ground truth, will yield 100% accuracy for the test set which is not the true picture</a:t>
          </a:r>
        </a:p>
      </dgm:t>
    </dgm:pt>
    <dgm:pt modelId="{EAE1F0D8-545B-45E4-B99D-5C866589C4DD}" type="parTrans" cxnId="{E20902F3-1B6B-41B8-85F3-B1AFB9433A27}">
      <dgm:prSet/>
      <dgm:spPr/>
      <dgm:t>
        <a:bodyPr/>
        <a:lstStyle/>
        <a:p>
          <a:endParaRPr lang="en-US"/>
        </a:p>
      </dgm:t>
    </dgm:pt>
    <dgm:pt modelId="{085A8AF8-C9B2-4184-8C32-B4336D3AFBAC}" type="sibTrans" cxnId="{E20902F3-1B6B-41B8-85F3-B1AFB9433A27}">
      <dgm:prSet/>
      <dgm:spPr/>
      <dgm:t>
        <a:bodyPr/>
        <a:lstStyle/>
        <a:p>
          <a:endParaRPr lang="en-US"/>
        </a:p>
      </dgm:t>
    </dgm:pt>
    <dgm:pt modelId="{F46A699F-A9F8-48E3-BAC4-D98AF8CA5E1F}" type="pres">
      <dgm:prSet presAssocID="{C0C0746F-BE0E-473A-9624-A7A9D7555B40}" presName="linear" presStyleCnt="0">
        <dgm:presLayoutVars>
          <dgm:animLvl val="lvl"/>
          <dgm:resizeHandles val="exact"/>
        </dgm:presLayoutVars>
      </dgm:prSet>
      <dgm:spPr/>
    </dgm:pt>
    <dgm:pt modelId="{C59570BF-4804-4408-BBF6-9E1585CBE838}" type="pres">
      <dgm:prSet presAssocID="{5798DA3C-662E-4579-8961-A8A86F4F0FF5}" presName="parentText" presStyleLbl="node1" presStyleIdx="0" presStyleCnt="4">
        <dgm:presLayoutVars>
          <dgm:chMax val="0"/>
          <dgm:bulletEnabled val="1"/>
        </dgm:presLayoutVars>
      </dgm:prSet>
      <dgm:spPr/>
    </dgm:pt>
    <dgm:pt modelId="{875984DD-848D-41EE-B652-3F89C2051CA9}" type="pres">
      <dgm:prSet presAssocID="{A74F633D-EAE1-4AAE-B234-60A2B682609D}" presName="spacer" presStyleCnt="0"/>
      <dgm:spPr/>
    </dgm:pt>
    <dgm:pt modelId="{9A041DA4-112A-4129-BFFF-2B7508142A76}" type="pres">
      <dgm:prSet presAssocID="{234EAF75-0364-48DB-9E8F-1CECA17521CE}" presName="parentText" presStyleLbl="node1" presStyleIdx="1" presStyleCnt="4">
        <dgm:presLayoutVars>
          <dgm:chMax val="0"/>
          <dgm:bulletEnabled val="1"/>
        </dgm:presLayoutVars>
      </dgm:prSet>
      <dgm:spPr/>
    </dgm:pt>
    <dgm:pt modelId="{BA6F4D60-6A51-4E19-BA8D-6FEAA9D111F8}" type="pres">
      <dgm:prSet presAssocID="{A30EDB02-1C91-422C-9061-A8B57D07B87E}" presName="spacer" presStyleCnt="0"/>
      <dgm:spPr/>
    </dgm:pt>
    <dgm:pt modelId="{91C4AAB6-13A7-41A5-B154-C600249EEA60}" type="pres">
      <dgm:prSet presAssocID="{A006DF03-B077-49D6-B1F2-78B58C04C874}" presName="parentText" presStyleLbl="node1" presStyleIdx="2" presStyleCnt="4">
        <dgm:presLayoutVars>
          <dgm:chMax val="0"/>
          <dgm:bulletEnabled val="1"/>
        </dgm:presLayoutVars>
      </dgm:prSet>
      <dgm:spPr/>
    </dgm:pt>
    <dgm:pt modelId="{77F0C0EE-DB85-4532-B8FE-480D7F097562}" type="pres">
      <dgm:prSet presAssocID="{7E9745B6-D416-4048-8DFD-4CAE6E0A083E}" presName="spacer" presStyleCnt="0"/>
      <dgm:spPr/>
    </dgm:pt>
    <dgm:pt modelId="{56A21595-2B63-4E13-8506-945429E65AFE}" type="pres">
      <dgm:prSet presAssocID="{8685861C-387A-42A5-86D6-B0CF389C10F4}" presName="parentText" presStyleLbl="node1" presStyleIdx="3" presStyleCnt="4">
        <dgm:presLayoutVars>
          <dgm:chMax val="0"/>
          <dgm:bulletEnabled val="1"/>
        </dgm:presLayoutVars>
      </dgm:prSet>
      <dgm:spPr/>
    </dgm:pt>
  </dgm:ptLst>
  <dgm:cxnLst>
    <dgm:cxn modelId="{87143D62-A00D-479C-AABB-DAAE07574DA8}" srcId="{C0C0746F-BE0E-473A-9624-A7A9D7555B40}" destId="{5798DA3C-662E-4579-8961-A8A86F4F0FF5}" srcOrd="0" destOrd="0" parTransId="{B788131A-4E79-4C5F-B560-564A8C1A35E6}" sibTransId="{A74F633D-EAE1-4AAE-B234-60A2B682609D}"/>
    <dgm:cxn modelId="{877FE469-2124-4CF2-A965-18E531DBCCAB}" type="presOf" srcId="{5798DA3C-662E-4579-8961-A8A86F4F0FF5}" destId="{C59570BF-4804-4408-BBF6-9E1585CBE838}" srcOrd="0" destOrd="0" presId="urn:microsoft.com/office/officeart/2005/8/layout/vList2"/>
    <dgm:cxn modelId="{DB72A64B-B492-4ABB-B6D2-F5D91EA6D0E0}" type="presOf" srcId="{8685861C-387A-42A5-86D6-B0CF389C10F4}" destId="{56A21595-2B63-4E13-8506-945429E65AFE}" srcOrd="0" destOrd="0" presId="urn:microsoft.com/office/officeart/2005/8/layout/vList2"/>
    <dgm:cxn modelId="{8B87DA9F-2710-4A92-89EA-E38B673E3511}" type="presOf" srcId="{A006DF03-B077-49D6-B1F2-78B58C04C874}" destId="{91C4AAB6-13A7-41A5-B154-C600249EEA60}" srcOrd="0" destOrd="0" presId="urn:microsoft.com/office/officeart/2005/8/layout/vList2"/>
    <dgm:cxn modelId="{12DADDA2-26AD-4392-A640-5066650A1EE0}" type="presOf" srcId="{C0C0746F-BE0E-473A-9624-A7A9D7555B40}" destId="{F46A699F-A9F8-48E3-BAC4-D98AF8CA5E1F}" srcOrd="0" destOrd="0" presId="urn:microsoft.com/office/officeart/2005/8/layout/vList2"/>
    <dgm:cxn modelId="{5BBC1BC6-2E75-4E66-AB83-C3EA4E2935CB}" srcId="{C0C0746F-BE0E-473A-9624-A7A9D7555B40}" destId="{234EAF75-0364-48DB-9E8F-1CECA17521CE}" srcOrd="1" destOrd="0" parTransId="{5408645F-F418-4998-942B-0CBE580E52C9}" sibTransId="{A30EDB02-1C91-422C-9061-A8B57D07B87E}"/>
    <dgm:cxn modelId="{B7C0B9D4-854F-4117-9776-A44A6AFF3734}" type="presOf" srcId="{234EAF75-0364-48DB-9E8F-1CECA17521CE}" destId="{9A041DA4-112A-4129-BFFF-2B7508142A76}" srcOrd="0" destOrd="0" presId="urn:microsoft.com/office/officeart/2005/8/layout/vList2"/>
    <dgm:cxn modelId="{399A37DF-6AD1-46C0-98E3-5DC9F0506045}" srcId="{C0C0746F-BE0E-473A-9624-A7A9D7555B40}" destId="{A006DF03-B077-49D6-B1F2-78B58C04C874}" srcOrd="2" destOrd="0" parTransId="{696F65DA-759E-4CE7-8857-ECACF0C82EF4}" sibTransId="{7E9745B6-D416-4048-8DFD-4CAE6E0A083E}"/>
    <dgm:cxn modelId="{E20902F3-1B6B-41B8-85F3-B1AFB9433A27}" srcId="{C0C0746F-BE0E-473A-9624-A7A9D7555B40}" destId="{8685861C-387A-42A5-86D6-B0CF389C10F4}" srcOrd="3" destOrd="0" parTransId="{EAE1F0D8-545B-45E4-B99D-5C866589C4DD}" sibTransId="{085A8AF8-C9B2-4184-8C32-B4336D3AFBAC}"/>
    <dgm:cxn modelId="{B5E4508B-510B-4E14-BE53-548E22E229A2}" type="presParOf" srcId="{F46A699F-A9F8-48E3-BAC4-D98AF8CA5E1F}" destId="{C59570BF-4804-4408-BBF6-9E1585CBE838}" srcOrd="0" destOrd="0" presId="urn:microsoft.com/office/officeart/2005/8/layout/vList2"/>
    <dgm:cxn modelId="{DDCF06B7-0D96-4436-B30F-5BCFD35BA991}" type="presParOf" srcId="{F46A699F-A9F8-48E3-BAC4-D98AF8CA5E1F}" destId="{875984DD-848D-41EE-B652-3F89C2051CA9}" srcOrd="1" destOrd="0" presId="urn:microsoft.com/office/officeart/2005/8/layout/vList2"/>
    <dgm:cxn modelId="{20449A5B-60D8-4A71-89C7-43A436DEFAF7}" type="presParOf" srcId="{F46A699F-A9F8-48E3-BAC4-D98AF8CA5E1F}" destId="{9A041DA4-112A-4129-BFFF-2B7508142A76}" srcOrd="2" destOrd="0" presId="urn:microsoft.com/office/officeart/2005/8/layout/vList2"/>
    <dgm:cxn modelId="{BE4A9AFB-F35D-4CA8-BF49-B5977341C2C3}" type="presParOf" srcId="{F46A699F-A9F8-48E3-BAC4-D98AF8CA5E1F}" destId="{BA6F4D60-6A51-4E19-BA8D-6FEAA9D111F8}" srcOrd="3" destOrd="0" presId="urn:microsoft.com/office/officeart/2005/8/layout/vList2"/>
    <dgm:cxn modelId="{46E585BA-8551-41AA-81FD-3E09092485AB}" type="presParOf" srcId="{F46A699F-A9F8-48E3-BAC4-D98AF8CA5E1F}" destId="{91C4AAB6-13A7-41A5-B154-C600249EEA60}" srcOrd="4" destOrd="0" presId="urn:microsoft.com/office/officeart/2005/8/layout/vList2"/>
    <dgm:cxn modelId="{D086DED2-0552-4A47-BA0C-1DEB7A88E858}" type="presParOf" srcId="{F46A699F-A9F8-48E3-BAC4-D98AF8CA5E1F}" destId="{77F0C0EE-DB85-4532-B8FE-480D7F097562}" srcOrd="5" destOrd="0" presId="urn:microsoft.com/office/officeart/2005/8/layout/vList2"/>
    <dgm:cxn modelId="{88D04DBF-1A46-406C-A021-24219FD59B3F}" type="presParOf" srcId="{F46A699F-A9F8-48E3-BAC4-D98AF8CA5E1F}" destId="{56A21595-2B63-4E13-8506-945429E65AF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FC129C-7EDF-4DA6-81AC-FD02BE62F4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3A7244-59D7-4794-B126-F2A847486719}">
      <dgm:prSet/>
      <dgm:spPr/>
      <dgm:t>
        <a:bodyPr/>
        <a:lstStyle/>
        <a:p>
          <a:r>
            <a:rPr lang="en-US"/>
            <a:t>Logistic Regression is particularly useful in this case as the Target/Dependent variable by the name of “Survived”  has a binary 0-1 encoding.</a:t>
          </a:r>
        </a:p>
      </dgm:t>
    </dgm:pt>
    <dgm:pt modelId="{FF6146A9-F41E-49EE-AE28-60FF9F203C9C}" type="parTrans" cxnId="{C0214892-D6B2-457E-B96C-C8C8B8263F7F}">
      <dgm:prSet/>
      <dgm:spPr/>
      <dgm:t>
        <a:bodyPr/>
        <a:lstStyle/>
        <a:p>
          <a:endParaRPr lang="en-US"/>
        </a:p>
      </dgm:t>
    </dgm:pt>
    <dgm:pt modelId="{17700076-8CAB-4164-B9F7-8D86AB6BB442}" type="sibTrans" cxnId="{C0214892-D6B2-457E-B96C-C8C8B8263F7F}">
      <dgm:prSet/>
      <dgm:spPr/>
      <dgm:t>
        <a:bodyPr/>
        <a:lstStyle/>
        <a:p>
          <a:endParaRPr lang="en-US"/>
        </a:p>
      </dgm:t>
    </dgm:pt>
    <dgm:pt modelId="{62DD791C-3704-4C1E-8075-147418D3AE2E}">
      <dgm:prSet/>
      <dgm:spPr/>
      <dgm:t>
        <a:bodyPr/>
        <a:lstStyle/>
        <a:p>
          <a:r>
            <a:rPr lang="en-US"/>
            <a:t>0 -&gt; Did not survive; 1 -&gt; Survived</a:t>
          </a:r>
        </a:p>
      </dgm:t>
    </dgm:pt>
    <dgm:pt modelId="{49517C34-4B78-487F-80D1-615ECC9C8548}" type="parTrans" cxnId="{07191B87-20CF-43B7-9F65-2CE23A34B2F7}">
      <dgm:prSet/>
      <dgm:spPr/>
      <dgm:t>
        <a:bodyPr/>
        <a:lstStyle/>
        <a:p>
          <a:endParaRPr lang="en-US"/>
        </a:p>
      </dgm:t>
    </dgm:pt>
    <dgm:pt modelId="{F24CBA34-9DFD-44E0-9EE0-1CD090CC2114}" type="sibTrans" cxnId="{07191B87-20CF-43B7-9F65-2CE23A34B2F7}">
      <dgm:prSet/>
      <dgm:spPr/>
      <dgm:t>
        <a:bodyPr/>
        <a:lstStyle/>
        <a:p>
          <a:endParaRPr lang="en-US"/>
        </a:p>
      </dgm:t>
    </dgm:pt>
    <dgm:pt modelId="{AAA947DA-BD76-4DCA-8E06-A0389D2D8E37}">
      <dgm:prSet/>
      <dgm:spPr/>
      <dgm:t>
        <a:bodyPr/>
        <a:lstStyle/>
        <a:p>
          <a:r>
            <a:rPr lang="en-US"/>
            <a:t>Decision/Classification and Regression Trees will also be used to determine the fate of the passengers.</a:t>
          </a:r>
        </a:p>
      </dgm:t>
    </dgm:pt>
    <dgm:pt modelId="{29F22284-9F25-415C-BA6E-E2AE3393A4FF}" type="parTrans" cxnId="{E629163D-2240-49F7-9C4F-73ACF9B82F30}">
      <dgm:prSet/>
      <dgm:spPr/>
      <dgm:t>
        <a:bodyPr/>
        <a:lstStyle/>
        <a:p>
          <a:endParaRPr lang="en-US"/>
        </a:p>
      </dgm:t>
    </dgm:pt>
    <dgm:pt modelId="{7306096F-E3F2-4BF4-9828-7EA985C0A5E3}" type="sibTrans" cxnId="{E629163D-2240-49F7-9C4F-73ACF9B82F30}">
      <dgm:prSet/>
      <dgm:spPr/>
      <dgm:t>
        <a:bodyPr/>
        <a:lstStyle/>
        <a:p>
          <a:endParaRPr lang="en-US"/>
        </a:p>
      </dgm:t>
    </dgm:pt>
    <dgm:pt modelId="{42BE54EA-8FDD-46A9-8D57-588AD054FB2B}">
      <dgm:prSet/>
      <dgm:spPr/>
      <dgm:t>
        <a:bodyPr/>
        <a:lstStyle/>
        <a:p>
          <a:r>
            <a:rPr lang="en-US"/>
            <a:t>Cross-Validation will be used to prune the Decision Trees accordingly.</a:t>
          </a:r>
        </a:p>
      </dgm:t>
    </dgm:pt>
    <dgm:pt modelId="{03FDC49E-B361-4361-A5A5-9300A75D45A4}" type="parTrans" cxnId="{6E57CE68-EFCF-4D99-9FC6-C5DB6CF43D4F}">
      <dgm:prSet/>
      <dgm:spPr/>
      <dgm:t>
        <a:bodyPr/>
        <a:lstStyle/>
        <a:p>
          <a:endParaRPr lang="en-US"/>
        </a:p>
      </dgm:t>
    </dgm:pt>
    <dgm:pt modelId="{20E4C7CE-8598-4813-BEAE-ECD8DB7BC7F2}" type="sibTrans" cxnId="{6E57CE68-EFCF-4D99-9FC6-C5DB6CF43D4F}">
      <dgm:prSet/>
      <dgm:spPr/>
      <dgm:t>
        <a:bodyPr/>
        <a:lstStyle/>
        <a:p>
          <a:endParaRPr lang="en-US"/>
        </a:p>
      </dgm:t>
    </dgm:pt>
    <dgm:pt modelId="{B3197535-2AFF-4D5C-8188-33831DC178D2}" type="pres">
      <dgm:prSet presAssocID="{FBFC129C-7EDF-4DA6-81AC-FD02BE62F459}" presName="root" presStyleCnt="0">
        <dgm:presLayoutVars>
          <dgm:dir/>
          <dgm:resizeHandles val="exact"/>
        </dgm:presLayoutVars>
      </dgm:prSet>
      <dgm:spPr/>
    </dgm:pt>
    <dgm:pt modelId="{4CD53521-D680-4EF3-A065-09B6663D9EE7}" type="pres">
      <dgm:prSet presAssocID="{FE3A7244-59D7-4794-B126-F2A847486719}" presName="compNode" presStyleCnt="0"/>
      <dgm:spPr/>
    </dgm:pt>
    <dgm:pt modelId="{DEAEF1C7-0022-41C1-8A97-3619C3689FD0}" type="pres">
      <dgm:prSet presAssocID="{FE3A7244-59D7-4794-B126-F2A847486719}" presName="bgRect" presStyleLbl="bgShp" presStyleIdx="0" presStyleCnt="4"/>
      <dgm:spPr/>
    </dgm:pt>
    <dgm:pt modelId="{733F5494-E81B-41D1-AE9D-5615398F5A1B}" type="pres">
      <dgm:prSet presAssocID="{FE3A7244-59D7-4794-B126-F2A8474867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B69B946-76AA-4670-A5FE-58B613A78241}" type="pres">
      <dgm:prSet presAssocID="{FE3A7244-59D7-4794-B126-F2A847486719}" presName="spaceRect" presStyleCnt="0"/>
      <dgm:spPr/>
    </dgm:pt>
    <dgm:pt modelId="{31B28594-605A-4D23-92B1-B3D6503B5724}" type="pres">
      <dgm:prSet presAssocID="{FE3A7244-59D7-4794-B126-F2A847486719}" presName="parTx" presStyleLbl="revTx" presStyleIdx="0" presStyleCnt="4">
        <dgm:presLayoutVars>
          <dgm:chMax val="0"/>
          <dgm:chPref val="0"/>
        </dgm:presLayoutVars>
      </dgm:prSet>
      <dgm:spPr/>
    </dgm:pt>
    <dgm:pt modelId="{4BB0CAA9-4AC8-43E5-84B4-AAAE92E7426F}" type="pres">
      <dgm:prSet presAssocID="{17700076-8CAB-4164-B9F7-8D86AB6BB442}" presName="sibTrans" presStyleCnt="0"/>
      <dgm:spPr/>
    </dgm:pt>
    <dgm:pt modelId="{C09C3FB9-8E5C-49F3-ABB9-EA5C53A92FE0}" type="pres">
      <dgm:prSet presAssocID="{62DD791C-3704-4C1E-8075-147418D3AE2E}" presName="compNode" presStyleCnt="0"/>
      <dgm:spPr/>
    </dgm:pt>
    <dgm:pt modelId="{3F353711-D68B-43B9-9C12-C87C89D184A6}" type="pres">
      <dgm:prSet presAssocID="{62DD791C-3704-4C1E-8075-147418D3AE2E}" presName="bgRect" presStyleLbl="bgShp" presStyleIdx="1" presStyleCnt="4"/>
      <dgm:spPr/>
    </dgm:pt>
    <dgm:pt modelId="{8CD0A4AD-FB60-4537-9393-35D1D8462745}" type="pres">
      <dgm:prSet presAssocID="{62DD791C-3704-4C1E-8075-147418D3AE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2142D90B-13BA-487D-8E3B-50850167295B}" type="pres">
      <dgm:prSet presAssocID="{62DD791C-3704-4C1E-8075-147418D3AE2E}" presName="spaceRect" presStyleCnt="0"/>
      <dgm:spPr/>
    </dgm:pt>
    <dgm:pt modelId="{F63BDCC8-3959-4405-99A4-3BE7D50CE225}" type="pres">
      <dgm:prSet presAssocID="{62DD791C-3704-4C1E-8075-147418D3AE2E}" presName="parTx" presStyleLbl="revTx" presStyleIdx="1" presStyleCnt="4">
        <dgm:presLayoutVars>
          <dgm:chMax val="0"/>
          <dgm:chPref val="0"/>
        </dgm:presLayoutVars>
      </dgm:prSet>
      <dgm:spPr/>
    </dgm:pt>
    <dgm:pt modelId="{50F91866-2669-433B-99E0-1A8DD08E90C2}" type="pres">
      <dgm:prSet presAssocID="{F24CBA34-9DFD-44E0-9EE0-1CD090CC2114}" presName="sibTrans" presStyleCnt="0"/>
      <dgm:spPr/>
    </dgm:pt>
    <dgm:pt modelId="{F27ED6F3-1D4D-43AB-956A-4D725BB411C3}" type="pres">
      <dgm:prSet presAssocID="{AAA947DA-BD76-4DCA-8E06-A0389D2D8E37}" presName="compNode" presStyleCnt="0"/>
      <dgm:spPr/>
    </dgm:pt>
    <dgm:pt modelId="{A3106786-4A15-4099-903E-F2160405C33B}" type="pres">
      <dgm:prSet presAssocID="{AAA947DA-BD76-4DCA-8E06-A0389D2D8E37}" presName="bgRect" presStyleLbl="bgShp" presStyleIdx="2" presStyleCnt="4"/>
      <dgm:spPr/>
    </dgm:pt>
    <dgm:pt modelId="{305865A2-8956-4A6A-AE02-A964689139CF}" type="pres">
      <dgm:prSet presAssocID="{AAA947DA-BD76-4DCA-8E06-A0389D2D8E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22844B69-85C3-4C6C-A8C9-DFB9AEBB995D}" type="pres">
      <dgm:prSet presAssocID="{AAA947DA-BD76-4DCA-8E06-A0389D2D8E37}" presName="spaceRect" presStyleCnt="0"/>
      <dgm:spPr/>
    </dgm:pt>
    <dgm:pt modelId="{C423A8CF-C73D-45F6-A02F-16F04181E49B}" type="pres">
      <dgm:prSet presAssocID="{AAA947DA-BD76-4DCA-8E06-A0389D2D8E37}" presName="parTx" presStyleLbl="revTx" presStyleIdx="2" presStyleCnt="4">
        <dgm:presLayoutVars>
          <dgm:chMax val="0"/>
          <dgm:chPref val="0"/>
        </dgm:presLayoutVars>
      </dgm:prSet>
      <dgm:spPr/>
    </dgm:pt>
    <dgm:pt modelId="{D2D68FAB-8313-4972-BBA0-FB15D2F61256}" type="pres">
      <dgm:prSet presAssocID="{7306096F-E3F2-4BF4-9828-7EA985C0A5E3}" presName="sibTrans" presStyleCnt="0"/>
      <dgm:spPr/>
    </dgm:pt>
    <dgm:pt modelId="{25DB322F-FA37-4A27-8D5F-66A082C90E8F}" type="pres">
      <dgm:prSet presAssocID="{42BE54EA-8FDD-46A9-8D57-588AD054FB2B}" presName="compNode" presStyleCnt="0"/>
      <dgm:spPr/>
    </dgm:pt>
    <dgm:pt modelId="{2AEBCC30-5BC3-4E9B-8CF2-B08B39C0B54F}" type="pres">
      <dgm:prSet presAssocID="{42BE54EA-8FDD-46A9-8D57-588AD054FB2B}" presName="bgRect" presStyleLbl="bgShp" presStyleIdx="3" presStyleCnt="4"/>
      <dgm:spPr/>
    </dgm:pt>
    <dgm:pt modelId="{9A255C67-4C97-4B2B-BDA1-9A04685A0A3A}" type="pres">
      <dgm:prSet presAssocID="{42BE54EA-8FDD-46A9-8D57-588AD054FB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67F860A9-38D3-4ABA-A89C-F0F73BA6CE15}" type="pres">
      <dgm:prSet presAssocID="{42BE54EA-8FDD-46A9-8D57-588AD054FB2B}" presName="spaceRect" presStyleCnt="0"/>
      <dgm:spPr/>
    </dgm:pt>
    <dgm:pt modelId="{C16DB7D1-8C08-4DA2-B1CC-720F098F2EB7}" type="pres">
      <dgm:prSet presAssocID="{42BE54EA-8FDD-46A9-8D57-588AD054FB2B}" presName="parTx" presStyleLbl="revTx" presStyleIdx="3" presStyleCnt="4">
        <dgm:presLayoutVars>
          <dgm:chMax val="0"/>
          <dgm:chPref val="0"/>
        </dgm:presLayoutVars>
      </dgm:prSet>
      <dgm:spPr/>
    </dgm:pt>
  </dgm:ptLst>
  <dgm:cxnLst>
    <dgm:cxn modelId="{2C5B0C1D-E433-44EE-A1D7-2C64EB27DC5F}" type="presOf" srcId="{42BE54EA-8FDD-46A9-8D57-588AD054FB2B}" destId="{C16DB7D1-8C08-4DA2-B1CC-720F098F2EB7}" srcOrd="0" destOrd="0" presId="urn:microsoft.com/office/officeart/2018/2/layout/IconVerticalSolidList"/>
    <dgm:cxn modelId="{E629163D-2240-49F7-9C4F-73ACF9B82F30}" srcId="{FBFC129C-7EDF-4DA6-81AC-FD02BE62F459}" destId="{AAA947DA-BD76-4DCA-8E06-A0389D2D8E37}" srcOrd="2" destOrd="0" parTransId="{29F22284-9F25-415C-BA6E-E2AE3393A4FF}" sibTransId="{7306096F-E3F2-4BF4-9828-7EA985C0A5E3}"/>
    <dgm:cxn modelId="{C970C661-A7C7-4AD9-B573-A39030B7BD25}" type="presOf" srcId="{62DD791C-3704-4C1E-8075-147418D3AE2E}" destId="{F63BDCC8-3959-4405-99A4-3BE7D50CE225}" srcOrd="0" destOrd="0" presId="urn:microsoft.com/office/officeart/2018/2/layout/IconVerticalSolidList"/>
    <dgm:cxn modelId="{6E57CE68-EFCF-4D99-9FC6-C5DB6CF43D4F}" srcId="{FBFC129C-7EDF-4DA6-81AC-FD02BE62F459}" destId="{42BE54EA-8FDD-46A9-8D57-588AD054FB2B}" srcOrd="3" destOrd="0" parTransId="{03FDC49E-B361-4361-A5A5-9300A75D45A4}" sibTransId="{20E4C7CE-8598-4813-BEAE-ECD8DB7BC7F2}"/>
    <dgm:cxn modelId="{07191B87-20CF-43B7-9F65-2CE23A34B2F7}" srcId="{FBFC129C-7EDF-4DA6-81AC-FD02BE62F459}" destId="{62DD791C-3704-4C1E-8075-147418D3AE2E}" srcOrd="1" destOrd="0" parTransId="{49517C34-4B78-487F-80D1-615ECC9C8548}" sibTransId="{F24CBA34-9DFD-44E0-9EE0-1CD090CC2114}"/>
    <dgm:cxn modelId="{C0214892-D6B2-457E-B96C-C8C8B8263F7F}" srcId="{FBFC129C-7EDF-4DA6-81AC-FD02BE62F459}" destId="{FE3A7244-59D7-4794-B126-F2A847486719}" srcOrd="0" destOrd="0" parTransId="{FF6146A9-F41E-49EE-AE28-60FF9F203C9C}" sibTransId="{17700076-8CAB-4164-B9F7-8D86AB6BB442}"/>
    <dgm:cxn modelId="{2E6D6CAB-6044-4ED5-B76F-E08670455FAA}" type="presOf" srcId="{AAA947DA-BD76-4DCA-8E06-A0389D2D8E37}" destId="{C423A8CF-C73D-45F6-A02F-16F04181E49B}" srcOrd="0" destOrd="0" presId="urn:microsoft.com/office/officeart/2018/2/layout/IconVerticalSolidList"/>
    <dgm:cxn modelId="{3CD17AE8-769A-4006-BB1B-32FAE496B3D2}" type="presOf" srcId="{FBFC129C-7EDF-4DA6-81AC-FD02BE62F459}" destId="{B3197535-2AFF-4D5C-8188-33831DC178D2}" srcOrd="0" destOrd="0" presId="urn:microsoft.com/office/officeart/2018/2/layout/IconVerticalSolidList"/>
    <dgm:cxn modelId="{7B02C8F6-65AD-4B74-A46E-C69793F257E9}" type="presOf" srcId="{FE3A7244-59D7-4794-B126-F2A847486719}" destId="{31B28594-605A-4D23-92B1-B3D6503B5724}" srcOrd="0" destOrd="0" presId="urn:microsoft.com/office/officeart/2018/2/layout/IconVerticalSolidList"/>
    <dgm:cxn modelId="{9CE4B48E-2ADF-475F-A327-FF4BF364F8C8}" type="presParOf" srcId="{B3197535-2AFF-4D5C-8188-33831DC178D2}" destId="{4CD53521-D680-4EF3-A065-09B6663D9EE7}" srcOrd="0" destOrd="0" presId="urn:microsoft.com/office/officeart/2018/2/layout/IconVerticalSolidList"/>
    <dgm:cxn modelId="{E3030AD0-A1BE-4ACE-B688-8F0D1EA122F8}" type="presParOf" srcId="{4CD53521-D680-4EF3-A065-09B6663D9EE7}" destId="{DEAEF1C7-0022-41C1-8A97-3619C3689FD0}" srcOrd="0" destOrd="0" presId="urn:microsoft.com/office/officeart/2018/2/layout/IconVerticalSolidList"/>
    <dgm:cxn modelId="{E57055E7-F75A-4B68-B0D5-EF370EE88F2C}" type="presParOf" srcId="{4CD53521-D680-4EF3-A065-09B6663D9EE7}" destId="{733F5494-E81B-41D1-AE9D-5615398F5A1B}" srcOrd="1" destOrd="0" presId="urn:microsoft.com/office/officeart/2018/2/layout/IconVerticalSolidList"/>
    <dgm:cxn modelId="{FD72AC83-6F23-4DA6-A8AD-725B4EA6D2FC}" type="presParOf" srcId="{4CD53521-D680-4EF3-A065-09B6663D9EE7}" destId="{BB69B946-76AA-4670-A5FE-58B613A78241}" srcOrd="2" destOrd="0" presId="urn:microsoft.com/office/officeart/2018/2/layout/IconVerticalSolidList"/>
    <dgm:cxn modelId="{F8880F1F-AE1B-4F67-BF8C-EB684A5D433C}" type="presParOf" srcId="{4CD53521-D680-4EF3-A065-09B6663D9EE7}" destId="{31B28594-605A-4D23-92B1-B3D6503B5724}" srcOrd="3" destOrd="0" presId="urn:microsoft.com/office/officeart/2018/2/layout/IconVerticalSolidList"/>
    <dgm:cxn modelId="{6E8A4788-6A8A-49C0-BCE5-7626816BA30B}" type="presParOf" srcId="{B3197535-2AFF-4D5C-8188-33831DC178D2}" destId="{4BB0CAA9-4AC8-43E5-84B4-AAAE92E7426F}" srcOrd="1" destOrd="0" presId="urn:microsoft.com/office/officeart/2018/2/layout/IconVerticalSolidList"/>
    <dgm:cxn modelId="{DB04240C-32EC-4BEC-BEE2-383FDD0D69BC}" type="presParOf" srcId="{B3197535-2AFF-4D5C-8188-33831DC178D2}" destId="{C09C3FB9-8E5C-49F3-ABB9-EA5C53A92FE0}" srcOrd="2" destOrd="0" presId="urn:microsoft.com/office/officeart/2018/2/layout/IconVerticalSolidList"/>
    <dgm:cxn modelId="{DC2FCF93-A60E-44C0-B2F3-1D1DFEF9279F}" type="presParOf" srcId="{C09C3FB9-8E5C-49F3-ABB9-EA5C53A92FE0}" destId="{3F353711-D68B-43B9-9C12-C87C89D184A6}" srcOrd="0" destOrd="0" presId="urn:microsoft.com/office/officeart/2018/2/layout/IconVerticalSolidList"/>
    <dgm:cxn modelId="{F2DBDB24-1F11-49C5-AA3B-960A994274E9}" type="presParOf" srcId="{C09C3FB9-8E5C-49F3-ABB9-EA5C53A92FE0}" destId="{8CD0A4AD-FB60-4537-9393-35D1D8462745}" srcOrd="1" destOrd="0" presId="urn:microsoft.com/office/officeart/2018/2/layout/IconVerticalSolidList"/>
    <dgm:cxn modelId="{4AAE1A0D-C5B0-4A4F-A247-F8065FD8636A}" type="presParOf" srcId="{C09C3FB9-8E5C-49F3-ABB9-EA5C53A92FE0}" destId="{2142D90B-13BA-487D-8E3B-50850167295B}" srcOrd="2" destOrd="0" presId="urn:microsoft.com/office/officeart/2018/2/layout/IconVerticalSolidList"/>
    <dgm:cxn modelId="{A69B7B0A-68ED-4A5A-B897-674674A6924E}" type="presParOf" srcId="{C09C3FB9-8E5C-49F3-ABB9-EA5C53A92FE0}" destId="{F63BDCC8-3959-4405-99A4-3BE7D50CE225}" srcOrd="3" destOrd="0" presId="urn:microsoft.com/office/officeart/2018/2/layout/IconVerticalSolidList"/>
    <dgm:cxn modelId="{B21C994A-9B88-4236-9FB4-4D9CEDBDB5A4}" type="presParOf" srcId="{B3197535-2AFF-4D5C-8188-33831DC178D2}" destId="{50F91866-2669-433B-99E0-1A8DD08E90C2}" srcOrd="3" destOrd="0" presId="urn:microsoft.com/office/officeart/2018/2/layout/IconVerticalSolidList"/>
    <dgm:cxn modelId="{D1230D8A-DF59-4E69-8A66-165756FFFD73}" type="presParOf" srcId="{B3197535-2AFF-4D5C-8188-33831DC178D2}" destId="{F27ED6F3-1D4D-43AB-956A-4D725BB411C3}" srcOrd="4" destOrd="0" presId="urn:microsoft.com/office/officeart/2018/2/layout/IconVerticalSolidList"/>
    <dgm:cxn modelId="{38D4DC3F-F8AE-4B0E-B14A-505CA17F85C7}" type="presParOf" srcId="{F27ED6F3-1D4D-43AB-956A-4D725BB411C3}" destId="{A3106786-4A15-4099-903E-F2160405C33B}" srcOrd="0" destOrd="0" presId="urn:microsoft.com/office/officeart/2018/2/layout/IconVerticalSolidList"/>
    <dgm:cxn modelId="{42C2ABC7-7D26-4EBC-97A9-A5E1D56D03BD}" type="presParOf" srcId="{F27ED6F3-1D4D-43AB-956A-4D725BB411C3}" destId="{305865A2-8956-4A6A-AE02-A964689139CF}" srcOrd="1" destOrd="0" presId="urn:microsoft.com/office/officeart/2018/2/layout/IconVerticalSolidList"/>
    <dgm:cxn modelId="{F2642D0E-92BD-4B50-A854-2B2B3B28AA25}" type="presParOf" srcId="{F27ED6F3-1D4D-43AB-956A-4D725BB411C3}" destId="{22844B69-85C3-4C6C-A8C9-DFB9AEBB995D}" srcOrd="2" destOrd="0" presId="urn:microsoft.com/office/officeart/2018/2/layout/IconVerticalSolidList"/>
    <dgm:cxn modelId="{F285FE29-1D5A-4769-B081-D3049AB6B91C}" type="presParOf" srcId="{F27ED6F3-1D4D-43AB-956A-4D725BB411C3}" destId="{C423A8CF-C73D-45F6-A02F-16F04181E49B}" srcOrd="3" destOrd="0" presId="urn:microsoft.com/office/officeart/2018/2/layout/IconVerticalSolidList"/>
    <dgm:cxn modelId="{00AA26EE-A309-405C-BAFB-7842171A83C6}" type="presParOf" srcId="{B3197535-2AFF-4D5C-8188-33831DC178D2}" destId="{D2D68FAB-8313-4972-BBA0-FB15D2F61256}" srcOrd="5" destOrd="0" presId="urn:microsoft.com/office/officeart/2018/2/layout/IconVerticalSolidList"/>
    <dgm:cxn modelId="{0CD8A00F-48DA-40C2-AB09-B851E25CE100}" type="presParOf" srcId="{B3197535-2AFF-4D5C-8188-33831DC178D2}" destId="{25DB322F-FA37-4A27-8D5F-66A082C90E8F}" srcOrd="6" destOrd="0" presId="urn:microsoft.com/office/officeart/2018/2/layout/IconVerticalSolidList"/>
    <dgm:cxn modelId="{E4542A51-3AEF-4580-A8BC-6C7FE8CB7CBD}" type="presParOf" srcId="{25DB322F-FA37-4A27-8D5F-66A082C90E8F}" destId="{2AEBCC30-5BC3-4E9B-8CF2-B08B39C0B54F}" srcOrd="0" destOrd="0" presId="urn:microsoft.com/office/officeart/2018/2/layout/IconVerticalSolidList"/>
    <dgm:cxn modelId="{9CD3563A-B9D4-4101-89F9-F61707F59311}" type="presParOf" srcId="{25DB322F-FA37-4A27-8D5F-66A082C90E8F}" destId="{9A255C67-4C97-4B2B-BDA1-9A04685A0A3A}" srcOrd="1" destOrd="0" presId="urn:microsoft.com/office/officeart/2018/2/layout/IconVerticalSolidList"/>
    <dgm:cxn modelId="{9A149A4C-451C-4538-9F67-7469709DE0BB}" type="presParOf" srcId="{25DB322F-FA37-4A27-8D5F-66A082C90E8F}" destId="{67F860A9-38D3-4ABA-A89C-F0F73BA6CE15}" srcOrd="2" destOrd="0" presId="urn:microsoft.com/office/officeart/2018/2/layout/IconVerticalSolidList"/>
    <dgm:cxn modelId="{D7A9809D-FC14-468F-9E1D-101FD9E15AAD}" type="presParOf" srcId="{25DB322F-FA37-4A27-8D5F-66A082C90E8F}" destId="{C16DB7D1-8C08-4DA2-B1CC-720F098F2E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A1B680-4263-4081-8518-D2237BC72D5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3C3148-DCCE-4736-9338-A4355E0143ED}">
      <dgm:prSet/>
      <dgm:spPr/>
      <dgm:t>
        <a:bodyPr/>
        <a:lstStyle/>
        <a:p>
          <a:pPr>
            <a:lnSpc>
              <a:spcPct val="100000"/>
            </a:lnSpc>
          </a:pPr>
          <a:r>
            <a:rPr lang="en-US"/>
            <a:t>The performance of both the Logistic and Classification Tree models are near about similar</a:t>
          </a:r>
        </a:p>
      </dgm:t>
    </dgm:pt>
    <dgm:pt modelId="{1DE71BC3-2C30-47E8-8938-0EDADBE17BA8}" type="parTrans" cxnId="{E0CD5162-9072-4264-95FC-44A156DA6F47}">
      <dgm:prSet/>
      <dgm:spPr/>
      <dgm:t>
        <a:bodyPr/>
        <a:lstStyle/>
        <a:p>
          <a:endParaRPr lang="en-US"/>
        </a:p>
      </dgm:t>
    </dgm:pt>
    <dgm:pt modelId="{93BA05D4-658E-491C-9F34-281B7300010E}" type="sibTrans" cxnId="{E0CD5162-9072-4264-95FC-44A156DA6F47}">
      <dgm:prSet/>
      <dgm:spPr/>
      <dgm:t>
        <a:bodyPr/>
        <a:lstStyle/>
        <a:p>
          <a:endParaRPr lang="en-US"/>
        </a:p>
      </dgm:t>
    </dgm:pt>
    <dgm:pt modelId="{363DFC15-0631-4741-B950-E812975F7336}">
      <dgm:prSet/>
      <dgm:spPr/>
      <dgm:t>
        <a:bodyPr/>
        <a:lstStyle/>
        <a:p>
          <a:pPr>
            <a:lnSpc>
              <a:spcPct val="100000"/>
            </a:lnSpc>
          </a:pPr>
          <a:r>
            <a:rPr lang="en-US"/>
            <a:t>Classification trees, though seem to be working a tad bit better for this dataset as can be seen from the Test set accuracies in both caret and non-caret models.</a:t>
          </a:r>
        </a:p>
      </dgm:t>
    </dgm:pt>
    <dgm:pt modelId="{19478C55-5CD1-470D-9369-CA8DD606286F}" type="parTrans" cxnId="{BDEEF2E0-E11D-4BDA-95BE-912B1C830188}">
      <dgm:prSet/>
      <dgm:spPr/>
      <dgm:t>
        <a:bodyPr/>
        <a:lstStyle/>
        <a:p>
          <a:endParaRPr lang="en-US"/>
        </a:p>
      </dgm:t>
    </dgm:pt>
    <dgm:pt modelId="{90FCCA4D-F1EC-41E7-9C9E-EC5D82E34DE0}" type="sibTrans" cxnId="{BDEEF2E0-E11D-4BDA-95BE-912B1C830188}">
      <dgm:prSet/>
      <dgm:spPr/>
      <dgm:t>
        <a:bodyPr/>
        <a:lstStyle/>
        <a:p>
          <a:endParaRPr lang="en-US"/>
        </a:p>
      </dgm:t>
    </dgm:pt>
    <dgm:pt modelId="{98881EEA-08AB-4082-8966-E36C802E33C4}">
      <dgm:prSet/>
      <dgm:spPr/>
      <dgm:t>
        <a:bodyPr/>
        <a:lstStyle/>
        <a:p>
          <a:pPr>
            <a:lnSpc>
              <a:spcPct val="100000"/>
            </a:lnSpc>
          </a:pPr>
          <a:r>
            <a:rPr lang="en-US"/>
            <a:t>I really enjoyed making a pseudo-randomized dataset for the analysis and the performance of my modeling was near about similar with respect to having access to the ground truth.</a:t>
          </a:r>
        </a:p>
      </dgm:t>
    </dgm:pt>
    <dgm:pt modelId="{421564EC-E7A3-4CC9-BF19-FA8D9B9BA3D7}" type="parTrans" cxnId="{6F994A3C-68FC-4FA2-A0B7-AC9CDA731111}">
      <dgm:prSet/>
      <dgm:spPr/>
      <dgm:t>
        <a:bodyPr/>
        <a:lstStyle/>
        <a:p>
          <a:endParaRPr lang="en-US"/>
        </a:p>
      </dgm:t>
    </dgm:pt>
    <dgm:pt modelId="{856E1061-2540-4AFE-9313-97A3E87F1F1C}" type="sibTrans" cxnId="{6F994A3C-68FC-4FA2-A0B7-AC9CDA731111}">
      <dgm:prSet/>
      <dgm:spPr/>
      <dgm:t>
        <a:bodyPr/>
        <a:lstStyle/>
        <a:p>
          <a:endParaRPr lang="en-US"/>
        </a:p>
      </dgm:t>
    </dgm:pt>
    <dgm:pt modelId="{C5832D77-75F5-4E77-8BF6-C2C999630744}">
      <dgm:prSet/>
      <dgm:spPr/>
      <dgm:t>
        <a:bodyPr/>
        <a:lstStyle/>
        <a:p>
          <a:pPr>
            <a:lnSpc>
              <a:spcPct val="100000"/>
            </a:lnSpc>
          </a:pPr>
          <a:r>
            <a:rPr lang="en-US"/>
            <a:t>The model can definitely be improved by using more advanced methods like Xgboost, Random Forest, and more pertinent feature engineering</a:t>
          </a:r>
        </a:p>
      </dgm:t>
    </dgm:pt>
    <dgm:pt modelId="{EA86468B-10A6-4C05-97DA-65CE6D60778E}" type="parTrans" cxnId="{348F9285-C813-4279-88DF-1622EE8AF714}">
      <dgm:prSet/>
      <dgm:spPr/>
      <dgm:t>
        <a:bodyPr/>
        <a:lstStyle/>
        <a:p>
          <a:endParaRPr lang="en-US"/>
        </a:p>
      </dgm:t>
    </dgm:pt>
    <dgm:pt modelId="{4EDA73A1-FD6C-4646-8BFF-DC83EC51E30E}" type="sibTrans" cxnId="{348F9285-C813-4279-88DF-1622EE8AF714}">
      <dgm:prSet/>
      <dgm:spPr/>
      <dgm:t>
        <a:bodyPr/>
        <a:lstStyle/>
        <a:p>
          <a:endParaRPr lang="en-US"/>
        </a:p>
      </dgm:t>
    </dgm:pt>
    <dgm:pt modelId="{10DA0A33-8855-41D9-AFA9-9B359A205392}">
      <dgm:prSet/>
      <dgm:spPr/>
      <dgm:t>
        <a:bodyPr/>
        <a:lstStyle/>
        <a:p>
          <a:pPr>
            <a:lnSpc>
              <a:spcPct val="100000"/>
            </a:lnSpc>
          </a:pPr>
          <a:r>
            <a:rPr lang="en-US"/>
            <a:t>Possible scope of using unsupervised methods like Support Vector Machines.</a:t>
          </a:r>
        </a:p>
      </dgm:t>
    </dgm:pt>
    <dgm:pt modelId="{B3777152-3BF2-414C-A7B0-D20211A1ACAD}" type="parTrans" cxnId="{281BACB8-CBDB-475A-AF24-3BC74B733FE7}">
      <dgm:prSet/>
      <dgm:spPr/>
      <dgm:t>
        <a:bodyPr/>
        <a:lstStyle/>
        <a:p>
          <a:endParaRPr lang="en-US"/>
        </a:p>
      </dgm:t>
    </dgm:pt>
    <dgm:pt modelId="{F221AFCE-02C4-4C7F-96EE-C804E7391F87}" type="sibTrans" cxnId="{281BACB8-CBDB-475A-AF24-3BC74B733FE7}">
      <dgm:prSet/>
      <dgm:spPr/>
      <dgm:t>
        <a:bodyPr/>
        <a:lstStyle/>
        <a:p>
          <a:endParaRPr lang="en-US"/>
        </a:p>
      </dgm:t>
    </dgm:pt>
    <dgm:pt modelId="{BE877DC7-1CA8-4784-90CE-7270CF1B409D}" type="pres">
      <dgm:prSet presAssocID="{CDA1B680-4263-4081-8518-D2237BC72D52}" presName="root" presStyleCnt="0">
        <dgm:presLayoutVars>
          <dgm:dir/>
          <dgm:resizeHandles val="exact"/>
        </dgm:presLayoutVars>
      </dgm:prSet>
      <dgm:spPr/>
    </dgm:pt>
    <dgm:pt modelId="{EF4EE293-04EE-40A9-92C4-242B8F391B30}" type="pres">
      <dgm:prSet presAssocID="{B03C3148-DCCE-4736-9338-A4355E0143ED}" presName="compNode" presStyleCnt="0"/>
      <dgm:spPr/>
    </dgm:pt>
    <dgm:pt modelId="{922B4296-2023-4291-8144-6E3904A84E48}" type="pres">
      <dgm:prSet presAssocID="{B03C3148-DCCE-4736-9338-A4355E0143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1871D9A9-BCE8-43C2-9B7F-E54B1AF57447}" type="pres">
      <dgm:prSet presAssocID="{B03C3148-DCCE-4736-9338-A4355E0143ED}" presName="spaceRect" presStyleCnt="0"/>
      <dgm:spPr/>
    </dgm:pt>
    <dgm:pt modelId="{C8DA57A2-18B9-4DF4-ACC1-B96F7FD4DF2C}" type="pres">
      <dgm:prSet presAssocID="{B03C3148-DCCE-4736-9338-A4355E0143ED}" presName="textRect" presStyleLbl="revTx" presStyleIdx="0" presStyleCnt="5">
        <dgm:presLayoutVars>
          <dgm:chMax val="1"/>
          <dgm:chPref val="1"/>
        </dgm:presLayoutVars>
      </dgm:prSet>
      <dgm:spPr/>
    </dgm:pt>
    <dgm:pt modelId="{B72DCDDE-2F43-4488-864F-FD62C9A8CF3E}" type="pres">
      <dgm:prSet presAssocID="{93BA05D4-658E-491C-9F34-281B7300010E}" presName="sibTrans" presStyleCnt="0"/>
      <dgm:spPr/>
    </dgm:pt>
    <dgm:pt modelId="{3EA7A407-A870-4307-8802-697D347E952F}" type="pres">
      <dgm:prSet presAssocID="{363DFC15-0631-4741-B950-E812975F7336}" presName="compNode" presStyleCnt="0"/>
      <dgm:spPr/>
    </dgm:pt>
    <dgm:pt modelId="{92DE36EE-4045-475E-AC9A-9B5D4B508416}" type="pres">
      <dgm:prSet presAssocID="{363DFC15-0631-4741-B950-E812975F73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ABAE4E10-5BA4-447A-BC27-91BFB920DAE1}" type="pres">
      <dgm:prSet presAssocID="{363DFC15-0631-4741-B950-E812975F7336}" presName="spaceRect" presStyleCnt="0"/>
      <dgm:spPr/>
    </dgm:pt>
    <dgm:pt modelId="{CE497AFB-E656-4F4D-88D4-DD04D2EA190B}" type="pres">
      <dgm:prSet presAssocID="{363DFC15-0631-4741-B950-E812975F7336}" presName="textRect" presStyleLbl="revTx" presStyleIdx="1" presStyleCnt="5">
        <dgm:presLayoutVars>
          <dgm:chMax val="1"/>
          <dgm:chPref val="1"/>
        </dgm:presLayoutVars>
      </dgm:prSet>
      <dgm:spPr/>
    </dgm:pt>
    <dgm:pt modelId="{8EC01DC6-9B4F-4E87-8417-5D7C6133B273}" type="pres">
      <dgm:prSet presAssocID="{90FCCA4D-F1EC-41E7-9C9E-EC5D82E34DE0}" presName="sibTrans" presStyleCnt="0"/>
      <dgm:spPr/>
    </dgm:pt>
    <dgm:pt modelId="{8CC33273-2DB3-40DD-8677-599CDB8F65BF}" type="pres">
      <dgm:prSet presAssocID="{98881EEA-08AB-4082-8966-E36C802E33C4}" presName="compNode" presStyleCnt="0"/>
      <dgm:spPr/>
    </dgm:pt>
    <dgm:pt modelId="{1101E045-3EF7-4422-9781-B39AE0A05729}" type="pres">
      <dgm:prSet presAssocID="{98881EEA-08AB-4082-8966-E36C802E33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E67DC05-7ACA-4943-871B-BBF8BC6C8A7A}" type="pres">
      <dgm:prSet presAssocID="{98881EEA-08AB-4082-8966-E36C802E33C4}" presName="spaceRect" presStyleCnt="0"/>
      <dgm:spPr/>
    </dgm:pt>
    <dgm:pt modelId="{6BE37EBD-0E39-4900-B284-EC3720B16815}" type="pres">
      <dgm:prSet presAssocID="{98881EEA-08AB-4082-8966-E36C802E33C4}" presName="textRect" presStyleLbl="revTx" presStyleIdx="2" presStyleCnt="5">
        <dgm:presLayoutVars>
          <dgm:chMax val="1"/>
          <dgm:chPref val="1"/>
        </dgm:presLayoutVars>
      </dgm:prSet>
      <dgm:spPr/>
    </dgm:pt>
    <dgm:pt modelId="{BAB4FAA3-3909-4557-B6C7-32B84C0FE3FE}" type="pres">
      <dgm:prSet presAssocID="{856E1061-2540-4AFE-9313-97A3E87F1F1C}" presName="sibTrans" presStyleCnt="0"/>
      <dgm:spPr/>
    </dgm:pt>
    <dgm:pt modelId="{49F317BC-3484-4A5C-AF95-53AE6B84BA2F}" type="pres">
      <dgm:prSet presAssocID="{C5832D77-75F5-4E77-8BF6-C2C999630744}" presName="compNode" presStyleCnt="0"/>
      <dgm:spPr/>
    </dgm:pt>
    <dgm:pt modelId="{4A1FA16D-88FE-472D-95CA-B7E750BEF4CA}" type="pres">
      <dgm:prSet presAssocID="{C5832D77-75F5-4E77-8BF6-C2C9996307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est scene"/>
        </a:ext>
      </dgm:extLst>
    </dgm:pt>
    <dgm:pt modelId="{D2A76BBB-BB3D-400F-AED2-BFEE2438CB01}" type="pres">
      <dgm:prSet presAssocID="{C5832D77-75F5-4E77-8BF6-C2C999630744}" presName="spaceRect" presStyleCnt="0"/>
      <dgm:spPr/>
    </dgm:pt>
    <dgm:pt modelId="{CC6C4B68-542F-44FF-9922-07777E16789A}" type="pres">
      <dgm:prSet presAssocID="{C5832D77-75F5-4E77-8BF6-C2C999630744}" presName="textRect" presStyleLbl="revTx" presStyleIdx="3" presStyleCnt="5">
        <dgm:presLayoutVars>
          <dgm:chMax val="1"/>
          <dgm:chPref val="1"/>
        </dgm:presLayoutVars>
      </dgm:prSet>
      <dgm:spPr/>
    </dgm:pt>
    <dgm:pt modelId="{81285D79-F859-48C7-AB94-FDBA9BD5956B}" type="pres">
      <dgm:prSet presAssocID="{4EDA73A1-FD6C-4646-8BFF-DC83EC51E30E}" presName="sibTrans" presStyleCnt="0"/>
      <dgm:spPr/>
    </dgm:pt>
    <dgm:pt modelId="{5EA27414-4BDE-435A-BFAF-F9963FC51AC2}" type="pres">
      <dgm:prSet presAssocID="{10DA0A33-8855-41D9-AFA9-9B359A205392}" presName="compNode" presStyleCnt="0"/>
      <dgm:spPr/>
    </dgm:pt>
    <dgm:pt modelId="{6FC092CE-4CD6-4F7C-91C8-EAA6A0A4BF3C}" type="pres">
      <dgm:prSet presAssocID="{10DA0A33-8855-41D9-AFA9-9B359A2053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ze"/>
        </a:ext>
      </dgm:extLst>
    </dgm:pt>
    <dgm:pt modelId="{5A08F287-2E6B-4038-A475-345B93D56418}" type="pres">
      <dgm:prSet presAssocID="{10DA0A33-8855-41D9-AFA9-9B359A205392}" presName="spaceRect" presStyleCnt="0"/>
      <dgm:spPr/>
    </dgm:pt>
    <dgm:pt modelId="{0D0A0BD5-23B8-49FA-BA16-310235B2CE9C}" type="pres">
      <dgm:prSet presAssocID="{10DA0A33-8855-41D9-AFA9-9B359A205392}" presName="textRect" presStyleLbl="revTx" presStyleIdx="4" presStyleCnt="5">
        <dgm:presLayoutVars>
          <dgm:chMax val="1"/>
          <dgm:chPref val="1"/>
        </dgm:presLayoutVars>
      </dgm:prSet>
      <dgm:spPr/>
    </dgm:pt>
  </dgm:ptLst>
  <dgm:cxnLst>
    <dgm:cxn modelId="{38873C2F-5D6E-437E-8ACA-EA3271101ED5}" type="presOf" srcId="{98881EEA-08AB-4082-8966-E36C802E33C4}" destId="{6BE37EBD-0E39-4900-B284-EC3720B16815}" srcOrd="0" destOrd="0" presId="urn:microsoft.com/office/officeart/2018/2/layout/IconLabelList"/>
    <dgm:cxn modelId="{6F994A3C-68FC-4FA2-A0B7-AC9CDA731111}" srcId="{CDA1B680-4263-4081-8518-D2237BC72D52}" destId="{98881EEA-08AB-4082-8966-E36C802E33C4}" srcOrd="2" destOrd="0" parTransId="{421564EC-E7A3-4CC9-BF19-FA8D9B9BA3D7}" sibTransId="{856E1061-2540-4AFE-9313-97A3E87F1F1C}"/>
    <dgm:cxn modelId="{E0CD5162-9072-4264-95FC-44A156DA6F47}" srcId="{CDA1B680-4263-4081-8518-D2237BC72D52}" destId="{B03C3148-DCCE-4736-9338-A4355E0143ED}" srcOrd="0" destOrd="0" parTransId="{1DE71BC3-2C30-47E8-8938-0EDADBE17BA8}" sibTransId="{93BA05D4-658E-491C-9F34-281B7300010E}"/>
    <dgm:cxn modelId="{284CBD4B-D2B8-4CFA-869A-EF927D4171EE}" type="presOf" srcId="{B03C3148-DCCE-4736-9338-A4355E0143ED}" destId="{C8DA57A2-18B9-4DF4-ACC1-B96F7FD4DF2C}" srcOrd="0" destOrd="0" presId="urn:microsoft.com/office/officeart/2018/2/layout/IconLabelList"/>
    <dgm:cxn modelId="{78EE8156-342B-469B-A5F2-92B4F5C28055}" type="presOf" srcId="{C5832D77-75F5-4E77-8BF6-C2C999630744}" destId="{CC6C4B68-542F-44FF-9922-07777E16789A}" srcOrd="0" destOrd="0" presId="urn:microsoft.com/office/officeart/2018/2/layout/IconLabelList"/>
    <dgm:cxn modelId="{348F9285-C813-4279-88DF-1622EE8AF714}" srcId="{CDA1B680-4263-4081-8518-D2237BC72D52}" destId="{C5832D77-75F5-4E77-8BF6-C2C999630744}" srcOrd="3" destOrd="0" parTransId="{EA86468B-10A6-4C05-97DA-65CE6D60778E}" sibTransId="{4EDA73A1-FD6C-4646-8BFF-DC83EC51E30E}"/>
    <dgm:cxn modelId="{100BA2A1-E315-4554-B2D3-33477DD8EE0D}" type="presOf" srcId="{363DFC15-0631-4741-B950-E812975F7336}" destId="{CE497AFB-E656-4F4D-88D4-DD04D2EA190B}" srcOrd="0" destOrd="0" presId="urn:microsoft.com/office/officeart/2018/2/layout/IconLabelList"/>
    <dgm:cxn modelId="{768A2FB2-9EAB-4C0D-B66E-9897B834B274}" type="presOf" srcId="{10DA0A33-8855-41D9-AFA9-9B359A205392}" destId="{0D0A0BD5-23B8-49FA-BA16-310235B2CE9C}" srcOrd="0" destOrd="0" presId="urn:microsoft.com/office/officeart/2018/2/layout/IconLabelList"/>
    <dgm:cxn modelId="{281BACB8-CBDB-475A-AF24-3BC74B733FE7}" srcId="{CDA1B680-4263-4081-8518-D2237BC72D52}" destId="{10DA0A33-8855-41D9-AFA9-9B359A205392}" srcOrd="4" destOrd="0" parTransId="{B3777152-3BF2-414C-A7B0-D20211A1ACAD}" sibTransId="{F221AFCE-02C4-4C7F-96EE-C804E7391F87}"/>
    <dgm:cxn modelId="{BDEEF2E0-E11D-4BDA-95BE-912B1C830188}" srcId="{CDA1B680-4263-4081-8518-D2237BC72D52}" destId="{363DFC15-0631-4741-B950-E812975F7336}" srcOrd="1" destOrd="0" parTransId="{19478C55-5CD1-470D-9369-CA8DD606286F}" sibTransId="{90FCCA4D-F1EC-41E7-9C9E-EC5D82E34DE0}"/>
    <dgm:cxn modelId="{214BB1F2-4168-42DE-A006-59F7F78819A4}" type="presOf" srcId="{CDA1B680-4263-4081-8518-D2237BC72D52}" destId="{BE877DC7-1CA8-4784-90CE-7270CF1B409D}" srcOrd="0" destOrd="0" presId="urn:microsoft.com/office/officeart/2018/2/layout/IconLabelList"/>
    <dgm:cxn modelId="{56C13131-8023-4DA7-BFC5-3FB75FCB9D10}" type="presParOf" srcId="{BE877DC7-1CA8-4784-90CE-7270CF1B409D}" destId="{EF4EE293-04EE-40A9-92C4-242B8F391B30}" srcOrd="0" destOrd="0" presId="urn:microsoft.com/office/officeart/2018/2/layout/IconLabelList"/>
    <dgm:cxn modelId="{45A7E108-2E9F-47CE-B1B8-495951F0935B}" type="presParOf" srcId="{EF4EE293-04EE-40A9-92C4-242B8F391B30}" destId="{922B4296-2023-4291-8144-6E3904A84E48}" srcOrd="0" destOrd="0" presId="urn:microsoft.com/office/officeart/2018/2/layout/IconLabelList"/>
    <dgm:cxn modelId="{2E267253-06E9-4A69-94D9-A5D2905E2384}" type="presParOf" srcId="{EF4EE293-04EE-40A9-92C4-242B8F391B30}" destId="{1871D9A9-BCE8-43C2-9B7F-E54B1AF57447}" srcOrd="1" destOrd="0" presId="urn:microsoft.com/office/officeart/2018/2/layout/IconLabelList"/>
    <dgm:cxn modelId="{A67D18CD-8DB2-409E-9080-C23085E6DCAC}" type="presParOf" srcId="{EF4EE293-04EE-40A9-92C4-242B8F391B30}" destId="{C8DA57A2-18B9-4DF4-ACC1-B96F7FD4DF2C}" srcOrd="2" destOrd="0" presId="urn:microsoft.com/office/officeart/2018/2/layout/IconLabelList"/>
    <dgm:cxn modelId="{6616D486-10DD-4491-959A-8C53B055885E}" type="presParOf" srcId="{BE877DC7-1CA8-4784-90CE-7270CF1B409D}" destId="{B72DCDDE-2F43-4488-864F-FD62C9A8CF3E}" srcOrd="1" destOrd="0" presId="urn:microsoft.com/office/officeart/2018/2/layout/IconLabelList"/>
    <dgm:cxn modelId="{CBF77B07-65D9-43C6-B248-0A08A5895E5B}" type="presParOf" srcId="{BE877DC7-1CA8-4784-90CE-7270CF1B409D}" destId="{3EA7A407-A870-4307-8802-697D347E952F}" srcOrd="2" destOrd="0" presId="urn:microsoft.com/office/officeart/2018/2/layout/IconLabelList"/>
    <dgm:cxn modelId="{48A67444-BC29-4D23-9EDE-1ECD50785B73}" type="presParOf" srcId="{3EA7A407-A870-4307-8802-697D347E952F}" destId="{92DE36EE-4045-475E-AC9A-9B5D4B508416}" srcOrd="0" destOrd="0" presId="urn:microsoft.com/office/officeart/2018/2/layout/IconLabelList"/>
    <dgm:cxn modelId="{4469BA8B-8902-4E1C-9ECA-35F7A1296109}" type="presParOf" srcId="{3EA7A407-A870-4307-8802-697D347E952F}" destId="{ABAE4E10-5BA4-447A-BC27-91BFB920DAE1}" srcOrd="1" destOrd="0" presId="urn:microsoft.com/office/officeart/2018/2/layout/IconLabelList"/>
    <dgm:cxn modelId="{943ABF17-0FA8-4F5F-99BE-71D977133F23}" type="presParOf" srcId="{3EA7A407-A870-4307-8802-697D347E952F}" destId="{CE497AFB-E656-4F4D-88D4-DD04D2EA190B}" srcOrd="2" destOrd="0" presId="urn:microsoft.com/office/officeart/2018/2/layout/IconLabelList"/>
    <dgm:cxn modelId="{4003776D-A4E5-4718-B8DA-4BB8F1FFB9E1}" type="presParOf" srcId="{BE877DC7-1CA8-4784-90CE-7270CF1B409D}" destId="{8EC01DC6-9B4F-4E87-8417-5D7C6133B273}" srcOrd="3" destOrd="0" presId="urn:microsoft.com/office/officeart/2018/2/layout/IconLabelList"/>
    <dgm:cxn modelId="{4A52F99D-8BFF-4837-BF27-F3121480B2DD}" type="presParOf" srcId="{BE877DC7-1CA8-4784-90CE-7270CF1B409D}" destId="{8CC33273-2DB3-40DD-8677-599CDB8F65BF}" srcOrd="4" destOrd="0" presId="urn:microsoft.com/office/officeart/2018/2/layout/IconLabelList"/>
    <dgm:cxn modelId="{8A2D5F50-9D22-40FA-997B-9F2C78E7A9AC}" type="presParOf" srcId="{8CC33273-2DB3-40DD-8677-599CDB8F65BF}" destId="{1101E045-3EF7-4422-9781-B39AE0A05729}" srcOrd="0" destOrd="0" presId="urn:microsoft.com/office/officeart/2018/2/layout/IconLabelList"/>
    <dgm:cxn modelId="{92074E2D-1D83-4379-91F8-0C02F5EE1158}" type="presParOf" srcId="{8CC33273-2DB3-40DD-8677-599CDB8F65BF}" destId="{CE67DC05-7ACA-4943-871B-BBF8BC6C8A7A}" srcOrd="1" destOrd="0" presId="urn:microsoft.com/office/officeart/2018/2/layout/IconLabelList"/>
    <dgm:cxn modelId="{77BEC54B-0C5C-4A07-A4D3-883F3C691569}" type="presParOf" srcId="{8CC33273-2DB3-40DD-8677-599CDB8F65BF}" destId="{6BE37EBD-0E39-4900-B284-EC3720B16815}" srcOrd="2" destOrd="0" presId="urn:microsoft.com/office/officeart/2018/2/layout/IconLabelList"/>
    <dgm:cxn modelId="{B3F5A99B-FB46-4D4D-AD63-F13E48909F44}" type="presParOf" srcId="{BE877DC7-1CA8-4784-90CE-7270CF1B409D}" destId="{BAB4FAA3-3909-4557-B6C7-32B84C0FE3FE}" srcOrd="5" destOrd="0" presId="urn:microsoft.com/office/officeart/2018/2/layout/IconLabelList"/>
    <dgm:cxn modelId="{B27EFA8A-26B2-4124-8040-94E1DB90C75B}" type="presParOf" srcId="{BE877DC7-1CA8-4784-90CE-7270CF1B409D}" destId="{49F317BC-3484-4A5C-AF95-53AE6B84BA2F}" srcOrd="6" destOrd="0" presId="urn:microsoft.com/office/officeart/2018/2/layout/IconLabelList"/>
    <dgm:cxn modelId="{D033B4C8-8311-42EF-A613-8991FD09D16C}" type="presParOf" srcId="{49F317BC-3484-4A5C-AF95-53AE6B84BA2F}" destId="{4A1FA16D-88FE-472D-95CA-B7E750BEF4CA}" srcOrd="0" destOrd="0" presId="urn:microsoft.com/office/officeart/2018/2/layout/IconLabelList"/>
    <dgm:cxn modelId="{AB1088FA-76DA-492C-9981-F0D4AB6A8681}" type="presParOf" srcId="{49F317BC-3484-4A5C-AF95-53AE6B84BA2F}" destId="{D2A76BBB-BB3D-400F-AED2-BFEE2438CB01}" srcOrd="1" destOrd="0" presId="urn:microsoft.com/office/officeart/2018/2/layout/IconLabelList"/>
    <dgm:cxn modelId="{4FE2272C-838E-47DC-AD4B-0E183C529A55}" type="presParOf" srcId="{49F317BC-3484-4A5C-AF95-53AE6B84BA2F}" destId="{CC6C4B68-542F-44FF-9922-07777E16789A}" srcOrd="2" destOrd="0" presId="urn:microsoft.com/office/officeart/2018/2/layout/IconLabelList"/>
    <dgm:cxn modelId="{4B557C83-BA53-4754-9C38-3C8448294CB2}" type="presParOf" srcId="{BE877DC7-1CA8-4784-90CE-7270CF1B409D}" destId="{81285D79-F859-48C7-AB94-FDBA9BD5956B}" srcOrd="7" destOrd="0" presId="urn:microsoft.com/office/officeart/2018/2/layout/IconLabelList"/>
    <dgm:cxn modelId="{73A67BF6-4D69-4776-BFD4-A859138E1800}" type="presParOf" srcId="{BE877DC7-1CA8-4784-90CE-7270CF1B409D}" destId="{5EA27414-4BDE-435A-BFAF-F9963FC51AC2}" srcOrd="8" destOrd="0" presId="urn:microsoft.com/office/officeart/2018/2/layout/IconLabelList"/>
    <dgm:cxn modelId="{CB0B06E0-8B35-45EF-9B37-6CE66B71C33F}" type="presParOf" srcId="{5EA27414-4BDE-435A-BFAF-F9963FC51AC2}" destId="{6FC092CE-4CD6-4F7C-91C8-EAA6A0A4BF3C}" srcOrd="0" destOrd="0" presId="urn:microsoft.com/office/officeart/2018/2/layout/IconLabelList"/>
    <dgm:cxn modelId="{A50A02A7-82A8-4056-878E-E302680418E8}" type="presParOf" srcId="{5EA27414-4BDE-435A-BFAF-F9963FC51AC2}" destId="{5A08F287-2E6B-4038-A475-345B93D56418}" srcOrd="1" destOrd="0" presId="urn:microsoft.com/office/officeart/2018/2/layout/IconLabelList"/>
    <dgm:cxn modelId="{30FC0BB2-92C1-482A-B798-5542804FD4CF}" type="presParOf" srcId="{5EA27414-4BDE-435A-BFAF-F9963FC51AC2}" destId="{0D0A0BD5-23B8-49FA-BA16-310235B2CE9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60890-F76F-46E7-AAD2-C77ECA428460}">
      <dsp:nvSpPr>
        <dsp:cNvPr id="0" name=""/>
        <dsp:cNvSpPr/>
      </dsp:nvSpPr>
      <dsp:spPr>
        <a:xfrm>
          <a:off x="0" y="572"/>
          <a:ext cx="5906327" cy="13387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5F499-0FA6-447E-B6A9-2CF2B17B4869}">
      <dsp:nvSpPr>
        <dsp:cNvPr id="0" name=""/>
        <dsp:cNvSpPr/>
      </dsp:nvSpPr>
      <dsp:spPr>
        <a:xfrm>
          <a:off x="404961" y="301782"/>
          <a:ext cx="736292" cy="736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3F179D-49AF-45B7-AF12-2C9AD38C21B7}">
      <dsp:nvSpPr>
        <dsp:cNvPr id="0" name=""/>
        <dsp:cNvSpPr/>
      </dsp:nvSpPr>
      <dsp:spPr>
        <a:xfrm>
          <a:off x="1546215" y="572"/>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666750">
            <a:lnSpc>
              <a:spcPct val="90000"/>
            </a:lnSpc>
            <a:spcBef>
              <a:spcPct val="0"/>
            </a:spcBef>
            <a:spcAft>
              <a:spcPct val="35000"/>
            </a:spcAft>
            <a:buNone/>
          </a:pPr>
          <a:r>
            <a:rPr lang="en-US" sz="1500" kern="1200"/>
            <a:t>To develop a more thorough understanding of the ML concepts learned in MTH522</a:t>
          </a:r>
        </a:p>
      </dsp:txBody>
      <dsp:txXfrm>
        <a:off x="1546215" y="572"/>
        <a:ext cx="4360112" cy="1338714"/>
      </dsp:txXfrm>
    </dsp:sp>
    <dsp:sp modelId="{D58B5AF7-1109-47D7-A68F-47B993DC03E0}">
      <dsp:nvSpPr>
        <dsp:cNvPr id="0" name=""/>
        <dsp:cNvSpPr/>
      </dsp:nvSpPr>
      <dsp:spPr>
        <a:xfrm>
          <a:off x="0" y="1673965"/>
          <a:ext cx="5906327" cy="13387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38A6A-D4F0-482D-8F3C-AA259496DEBB}">
      <dsp:nvSpPr>
        <dsp:cNvPr id="0" name=""/>
        <dsp:cNvSpPr/>
      </dsp:nvSpPr>
      <dsp:spPr>
        <a:xfrm>
          <a:off x="404961" y="1975176"/>
          <a:ext cx="736292" cy="736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06DE21-A7C9-4E16-AF33-8DDFDCB5A3B3}">
      <dsp:nvSpPr>
        <dsp:cNvPr id="0" name=""/>
        <dsp:cNvSpPr/>
      </dsp:nvSpPr>
      <dsp:spPr>
        <a:xfrm>
          <a:off x="1546215" y="1673965"/>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666750">
            <a:lnSpc>
              <a:spcPct val="90000"/>
            </a:lnSpc>
            <a:spcBef>
              <a:spcPct val="0"/>
            </a:spcBef>
            <a:spcAft>
              <a:spcPct val="35000"/>
            </a:spcAft>
            <a:buNone/>
          </a:pPr>
          <a:r>
            <a:rPr lang="en-US" sz="1500" kern="1200"/>
            <a:t>Develop and hone skills concerning data wrangling with a special focus on Feature Engineering to make the data either analyzable or to introduce new variables for analysis.</a:t>
          </a:r>
        </a:p>
      </dsp:txBody>
      <dsp:txXfrm>
        <a:off x="1546215" y="1673965"/>
        <a:ext cx="4360112" cy="1338714"/>
      </dsp:txXfrm>
    </dsp:sp>
    <dsp:sp modelId="{823BD33D-17C8-429A-B482-50323FDDCAB6}">
      <dsp:nvSpPr>
        <dsp:cNvPr id="0" name=""/>
        <dsp:cNvSpPr/>
      </dsp:nvSpPr>
      <dsp:spPr>
        <a:xfrm>
          <a:off x="0" y="3347358"/>
          <a:ext cx="5906327" cy="13387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C8388-6B2E-46B8-A3A2-C99C6C999FC2}">
      <dsp:nvSpPr>
        <dsp:cNvPr id="0" name=""/>
        <dsp:cNvSpPr/>
      </dsp:nvSpPr>
      <dsp:spPr>
        <a:xfrm>
          <a:off x="404961" y="3648569"/>
          <a:ext cx="736292" cy="736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40F8A3-570A-4247-9B1A-11989D862A6F}">
      <dsp:nvSpPr>
        <dsp:cNvPr id="0" name=""/>
        <dsp:cNvSpPr/>
      </dsp:nvSpPr>
      <dsp:spPr>
        <a:xfrm>
          <a:off x="1546215" y="3347358"/>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666750">
            <a:lnSpc>
              <a:spcPct val="90000"/>
            </a:lnSpc>
            <a:spcBef>
              <a:spcPct val="0"/>
            </a:spcBef>
            <a:spcAft>
              <a:spcPct val="35000"/>
            </a:spcAft>
            <a:buNone/>
          </a:pPr>
          <a:r>
            <a:rPr lang="en-US" sz="1500" kern="1200"/>
            <a:t>Get familiar with Kaggle’s submission formats and, thus, modify the final output accordingly</a:t>
          </a:r>
        </a:p>
      </dsp:txBody>
      <dsp:txXfrm>
        <a:off x="1546215" y="3347358"/>
        <a:ext cx="4360112" cy="1338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4ED65-98F6-4728-B2E0-1097640AA9AD}">
      <dsp:nvSpPr>
        <dsp:cNvPr id="0" name=""/>
        <dsp:cNvSpPr/>
      </dsp:nvSpPr>
      <dsp:spPr>
        <a:xfrm>
          <a:off x="870958" y="949"/>
          <a:ext cx="1855296" cy="9276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pclass: A proxy for socio-economic status (SES)</a:t>
          </a:r>
        </a:p>
      </dsp:txBody>
      <dsp:txXfrm>
        <a:off x="898128" y="28119"/>
        <a:ext cx="1800956" cy="873308"/>
      </dsp:txXfrm>
    </dsp:sp>
    <dsp:sp modelId="{E532CD6F-E493-4A78-A95B-3FB389B518C5}">
      <dsp:nvSpPr>
        <dsp:cNvPr id="0" name=""/>
        <dsp:cNvSpPr/>
      </dsp:nvSpPr>
      <dsp:spPr>
        <a:xfrm>
          <a:off x="1056488" y="928597"/>
          <a:ext cx="185529" cy="695736"/>
        </a:xfrm>
        <a:custGeom>
          <a:avLst/>
          <a:gdLst/>
          <a:ahLst/>
          <a:cxnLst/>
          <a:rect l="0" t="0" r="0" b="0"/>
          <a:pathLst>
            <a:path>
              <a:moveTo>
                <a:pt x="0" y="0"/>
              </a:moveTo>
              <a:lnTo>
                <a:pt x="0" y="695736"/>
              </a:lnTo>
              <a:lnTo>
                <a:pt x="185529" y="69573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DE432-00B3-4A6E-A195-54D4A93B4058}">
      <dsp:nvSpPr>
        <dsp:cNvPr id="0" name=""/>
        <dsp:cNvSpPr/>
      </dsp:nvSpPr>
      <dsp:spPr>
        <a:xfrm>
          <a:off x="1242017" y="116050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1st = Upper</a:t>
          </a:r>
        </a:p>
      </dsp:txBody>
      <dsp:txXfrm>
        <a:off x="1269187" y="1187679"/>
        <a:ext cx="1429896" cy="873308"/>
      </dsp:txXfrm>
    </dsp:sp>
    <dsp:sp modelId="{AFC8D7E9-1E7F-46B8-867C-400BCCCBFDEA}">
      <dsp:nvSpPr>
        <dsp:cNvPr id="0" name=""/>
        <dsp:cNvSpPr/>
      </dsp:nvSpPr>
      <dsp:spPr>
        <a:xfrm>
          <a:off x="1056488" y="928597"/>
          <a:ext cx="185529" cy="1855296"/>
        </a:xfrm>
        <a:custGeom>
          <a:avLst/>
          <a:gdLst/>
          <a:ahLst/>
          <a:cxnLst/>
          <a:rect l="0" t="0" r="0" b="0"/>
          <a:pathLst>
            <a:path>
              <a:moveTo>
                <a:pt x="0" y="0"/>
              </a:moveTo>
              <a:lnTo>
                <a:pt x="0" y="1855296"/>
              </a:lnTo>
              <a:lnTo>
                <a:pt x="185529" y="18552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53513-B0AC-4AC4-B7A6-5BE8B8369B8C}">
      <dsp:nvSpPr>
        <dsp:cNvPr id="0" name=""/>
        <dsp:cNvSpPr/>
      </dsp:nvSpPr>
      <dsp:spPr>
        <a:xfrm>
          <a:off x="1242017" y="232006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2nd = Middle</a:t>
          </a:r>
        </a:p>
      </dsp:txBody>
      <dsp:txXfrm>
        <a:off x="1269187" y="2347239"/>
        <a:ext cx="1429896" cy="873308"/>
      </dsp:txXfrm>
    </dsp:sp>
    <dsp:sp modelId="{439F2A49-DCFE-4141-9988-D8248C8B7375}">
      <dsp:nvSpPr>
        <dsp:cNvPr id="0" name=""/>
        <dsp:cNvSpPr/>
      </dsp:nvSpPr>
      <dsp:spPr>
        <a:xfrm>
          <a:off x="1056488" y="928597"/>
          <a:ext cx="185529" cy="3014856"/>
        </a:xfrm>
        <a:custGeom>
          <a:avLst/>
          <a:gdLst/>
          <a:ahLst/>
          <a:cxnLst/>
          <a:rect l="0" t="0" r="0" b="0"/>
          <a:pathLst>
            <a:path>
              <a:moveTo>
                <a:pt x="0" y="0"/>
              </a:moveTo>
              <a:lnTo>
                <a:pt x="0" y="3014856"/>
              </a:lnTo>
              <a:lnTo>
                <a:pt x="185529" y="30148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0AC916-D637-43E0-8A95-DD33D396AF12}">
      <dsp:nvSpPr>
        <dsp:cNvPr id="0" name=""/>
        <dsp:cNvSpPr/>
      </dsp:nvSpPr>
      <dsp:spPr>
        <a:xfrm>
          <a:off x="1242017" y="347962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3rd = Lower</a:t>
          </a:r>
        </a:p>
      </dsp:txBody>
      <dsp:txXfrm>
        <a:off x="1269187" y="3506799"/>
        <a:ext cx="1429896" cy="873308"/>
      </dsp:txXfrm>
    </dsp:sp>
    <dsp:sp modelId="{EBEFEE24-2DC1-49EC-8ABC-A6946C9CE415}">
      <dsp:nvSpPr>
        <dsp:cNvPr id="0" name=""/>
        <dsp:cNvSpPr/>
      </dsp:nvSpPr>
      <dsp:spPr>
        <a:xfrm>
          <a:off x="3190078" y="949"/>
          <a:ext cx="1855296" cy="9276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age: Age is fractional if less than 1. If the age is estimated, is it in the form of xx.5</a:t>
          </a:r>
        </a:p>
      </dsp:txBody>
      <dsp:txXfrm>
        <a:off x="3217248" y="28119"/>
        <a:ext cx="1800956" cy="873308"/>
      </dsp:txXfrm>
    </dsp:sp>
    <dsp:sp modelId="{11BB7AAE-4ACD-464C-AAFB-99424F843512}">
      <dsp:nvSpPr>
        <dsp:cNvPr id="0" name=""/>
        <dsp:cNvSpPr/>
      </dsp:nvSpPr>
      <dsp:spPr>
        <a:xfrm>
          <a:off x="5509199" y="949"/>
          <a:ext cx="1855296" cy="9276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sibsp: The dataset defines family relations in this way...</a:t>
          </a:r>
        </a:p>
      </dsp:txBody>
      <dsp:txXfrm>
        <a:off x="5536369" y="28119"/>
        <a:ext cx="1800956" cy="873308"/>
      </dsp:txXfrm>
    </dsp:sp>
    <dsp:sp modelId="{60493F35-9E70-4D3E-9FBB-13EB6892C580}">
      <dsp:nvSpPr>
        <dsp:cNvPr id="0" name=""/>
        <dsp:cNvSpPr/>
      </dsp:nvSpPr>
      <dsp:spPr>
        <a:xfrm>
          <a:off x="5694728" y="928597"/>
          <a:ext cx="185529" cy="695736"/>
        </a:xfrm>
        <a:custGeom>
          <a:avLst/>
          <a:gdLst/>
          <a:ahLst/>
          <a:cxnLst/>
          <a:rect l="0" t="0" r="0" b="0"/>
          <a:pathLst>
            <a:path>
              <a:moveTo>
                <a:pt x="0" y="0"/>
              </a:moveTo>
              <a:lnTo>
                <a:pt x="0" y="695736"/>
              </a:lnTo>
              <a:lnTo>
                <a:pt x="185529" y="69573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4EA54-B03C-44FC-9F59-9283A4E0DAF8}">
      <dsp:nvSpPr>
        <dsp:cNvPr id="0" name=""/>
        <dsp:cNvSpPr/>
      </dsp:nvSpPr>
      <dsp:spPr>
        <a:xfrm>
          <a:off x="5880258" y="116050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Sibling = brother, sister, stepbrother, stepsister</a:t>
          </a:r>
        </a:p>
      </dsp:txBody>
      <dsp:txXfrm>
        <a:off x="5907428" y="1187679"/>
        <a:ext cx="1429896" cy="873308"/>
      </dsp:txXfrm>
    </dsp:sp>
    <dsp:sp modelId="{33B4EB2E-0C3F-4864-9BEB-D8D01FE09F7E}">
      <dsp:nvSpPr>
        <dsp:cNvPr id="0" name=""/>
        <dsp:cNvSpPr/>
      </dsp:nvSpPr>
      <dsp:spPr>
        <a:xfrm>
          <a:off x="5694728" y="928597"/>
          <a:ext cx="185529" cy="1855296"/>
        </a:xfrm>
        <a:custGeom>
          <a:avLst/>
          <a:gdLst/>
          <a:ahLst/>
          <a:cxnLst/>
          <a:rect l="0" t="0" r="0" b="0"/>
          <a:pathLst>
            <a:path>
              <a:moveTo>
                <a:pt x="0" y="0"/>
              </a:moveTo>
              <a:lnTo>
                <a:pt x="0" y="1855296"/>
              </a:lnTo>
              <a:lnTo>
                <a:pt x="185529" y="18552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06467C-2D1D-4264-939A-2B53802CE6A4}">
      <dsp:nvSpPr>
        <dsp:cNvPr id="0" name=""/>
        <dsp:cNvSpPr/>
      </dsp:nvSpPr>
      <dsp:spPr>
        <a:xfrm>
          <a:off x="5880258" y="232006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Spouse = husband, wife</a:t>
          </a:r>
        </a:p>
      </dsp:txBody>
      <dsp:txXfrm>
        <a:off x="5907428" y="2347239"/>
        <a:ext cx="1429896" cy="873308"/>
      </dsp:txXfrm>
    </dsp:sp>
    <dsp:sp modelId="{E18995D6-2809-4C7A-91A4-621BBBEA3EA6}">
      <dsp:nvSpPr>
        <dsp:cNvPr id="0" name=""/>
        <dsp:cNvSpPr/>
      </dsp:nvSpPr>
      <dsp:spPr>
        <a:xfrm>
          <a:off x="7828319" y="949"/>
          <a:ext cx="1855296" cy="9276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parch: The dataset defines family relations in this way...</a:t>
          </a:r>
        </a:p>
      </dsp:txBody>
      <dsp:txXfrm>
        <a:off x="7855489" y="28119"/>
        <a:ext cx="1800956" cy="873308"/>
      </dsp:txXfrm>
    </dsp:sp>
    <dsp:sp modelId="{109277F0-D867-4787-8BD3-9C8EA0EB2150}">
      <dsp:nvSpPr>
        <dsp:cNvPr id="0" name=""/>
        <dsp:cNvSpPr/>
      </dsp:nvSpPr>
      <dsp:spPr>
        <a:xfrm>
          <a:off x="8013848" y="928597"/>
          <a:ext cx="185529" cy="695736"/>
        </a:xfrm>
        <a:custGeom>
          <a:avLst/>
          <a:gdLst/>
          <a:ahLst/>
          <a:cxnLst/>
          <a:rect l="0" t="0" r="0" b="0"/>
          <a:pathLst>
            <a:path>
              <a:moveTo>
                <a:pt x="0" y="0"/>
              </a:moveTo>
              <a:lnTo>
                <a:pt x="0" y="695736"/>
              </a:lnTo>
              <a:lnTo>
                <a:pt x="185529" y="69573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A5103-57DD-4E38-AB2A-B274E63BE1A4}">
      <dsp:nvSpPr>
        <dsp:cNvPr id="0" name=""/>
        <dsp:cNvSpPr/>
      </dsp:nvSpPr>
      <dsp:spPr>
        <a:xfrm>
          <a:off x="8199378" y="116050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Parent = mother, father</a:t>
          </a:r>
        </a:p>
      </dsp:txBody>
      <dsp:txXfrm>
        <a:off x="8226548" y="1187679"/>
        <a:ext cx="1429896" cy="873308"/>
      </dsp:txXfrm>
    </dsp:sp>
    <dsp:sp modelId="{6269D6A7-4978-4312-97EA-C34CC4E823A9}">
      <dsp:nvSpPr>
        <dsp:cNvPr id="0" name=""/>
        <dsp:cNvSpPr/>
      </dsp:nvSpPr>
      <dsp:spPr>
        <a:xfrm>
          <a:off x="8013848" y="928597"/>
          <a:ext cx="185529" cy="1855296"/>
        </a:xfrm>
        <a:custGeom>
          <a:avLst/>
          <a:gdLst/>
          <a:ahLst/>
          <a:cxnLst/>
          <a:rect l="0" t="0" r="0" b="0"/>
          <a:pathLst>
            <a:path>
              <a:moveTo>
                <a:pt x="0" y="0"/>
              </a:moveTo>
              <a:lnTo>
                <a:pt x="0" y="1855296"/>
              </a:lnTo>
              <a:lnTo>
                <a:pt x="185529" y="18552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B24A7-BFE7-4AEA-A2AB-B36441994207}">
      <dsp:nvSpPr>
        <dsp:cNvPr id="0" name=""/>
        <dsp:cNvSpPr/>
      </dsp:nvSpPr>
      <dsp:spPr>
        <a:xfrm>
          <a:off x="8199378" y="232006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Child = daughter, son, stepdaughter, stepson</a:t>
          </a:r>
        </a:p>
      </dsp:txBody>
      <dsp:txXfrm>
        <a:off x="8226548" y="2347239"/>
        <a:ext cx="1429896" cy="873308"/>
      </dsp:txXfrm>
    </dsp:sp>
    <dsp:sp modelId="{D815095C-5335-45B8-A1B4-E2FFC8708640}">
      <dsp:nvSpPr>
        <dsp:cNvPr id="0" name=""/>
        <dsp:cNvSpPr/>
      </dsp:nvSpPr>
      <dsp:spPr>
        <a:xfrm>
          <a:off x="8013848" y="928597"/>
          <a:ext cx="185529" cy="3014856"/>
        </a:xfrm>
        <a:custGeom>
          <a:avLst/>
          <a:gdLst/>
          <a:ahLst/>
          <a:cxnLst/>
          <a:rect l="0" t="0" r="0" b="0"/>
          <a:pathLst>
            <a:path>
              <a:moveTo>
                <a:pt x="0" y="0"/>
              </a:moveTo>
              <a:lnTo>
                <a:pt x="0" y="3014856"/>
              </a:lnTo>
              <a:lnTo>
                <a:pt x="185529" y="30148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C00A84-B8BE-4362-86BE-CBEDF68D45D3}">
      <dsp:nvSpPr>
        <dsp:cNvPr id="0" name=""/>
        <dsp:cNvSpPr/>
      </dsp:nvSpPr>
      <dsp:spPr>
        <a:xfrm>
          <a:off x="8199378" y="3479629"/>
          <a:ext cx="1484236" cy="92764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Some children traveled only with a nanny, therefore parch=0 for them.</a:t>
          </a:r>
        </a:p>
      </dsp:txBody>
      <dsp:txXfrm>
        <a:off x="8226548" y="3506799"/>
        <a:ext cx="1429896" cy="873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570BF-4804-4408-BBF6-9E1585CBE838}">
      <dsp:nvSpPr>
        <dsp:cNvPr id="0" name=""/>
        <dsp:cNvSpPr/>
      </dsp:nvSpPr>
      <dsp:spPr>
        <a:xfrm>
          <a:off x="0" y="105724"/>
          <a:ext cx="6585235" cy="7657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Kaggle Test dataset does not originally have the target variable i.e. Survived </a:t>
          </a:r>
        </a:p>
      </dsp:txBody>
      <dsp:txXfrm>
        <a:off x="37382" y="143106"/>
        <a:ext cx="6510471" cy="691000"/>
      </dsp:txXfrm>
    </dsp:sp>
    <dsp:sp modelId="{9A041DA4-112A-4129-BFFF-2B7508142A76}">
      <dsp:nvSpPr>
        <dsp:cNvPr id="0" name=""/>
        <dsp:cNvSpPr/>
      </dsp:nvSpPr>
      <dsp:spPr>
        <a:xfrm>
          <a:off x="0" y="911809"/>
          <a:ext cx="6585235" cy="7657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Henceforth, the remainder of my analysis has been done by generating a pseudo-randomized binary entry to the created Survived field on the Test dataset.</a:t>
          </a:r>
        </a:p>
      </dsp:txBody>
      <dsp:txXfrm>
        <a:off x="37382" y="949191"/>
        <a:ext cx="6510471" cy="691000"/>
      </dsp:txXfrm>
    </dsp:sp>
    <dsp:sp modelId="{91C4AAB6-13A7-41A5-B154-C600249EEA60}">
      <dsp:nvSpPr>
        <dsp:cNvPr id="0" name=""/>
        <dsp:cNvSpPr/>
      </dsp:nvSpPr>
      <dsp:spPr>
        <a:xfrm>
          <a:off x="0" y="1717894"/>
          <a:ext cx="6585235" cy="7657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However, I have also submitted my outputs to Kaggle for evaluation and the scores by Kaggle should be considered as the final score.</a:t>
          </a:r>
        </a:p>
      </dsp:txBody>
      <dsp:txXfrm>
        <a:off x="37382" y="1755276"/>
        <a:ext cx="6510471" cy="691000"/>
      </dsp:txXfrm>
    </dsp:sp>
    <dsp:sp modelId="{56A21595-2B63-4E13-8506-945429E65AFE}">
      <dsp:nvSpPr>
        <dsp:cNvPr id="0" name=""/>
        <dsp:cNvSpPr/>
      </dsp:nvSpPr>
      <dsp:spPr>
        <a:xfrm>
          <a:off x="0" y="2523979"/>
          <a:ext cx="6585235" cy="7657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Doing the analysis, without access to the ground truth, will yield 100% accuracy for the test set which is not the true picture</a:t>
          </a:r>
        </a:p>
      </dsp:txBody>
      <dsp:txXfrm>
        <a:off x="37382" y="2561361"/>
        <a:ext cx="6510471" cy="691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EF1C7-0022-41C1-8A97-3619C3689FD0}">
      <dsp:nvSpPr>
        <dsp:cNvPr id="0" name=""/>
        <dsp:cNvSpPr/>
      </dsp:nvSpPr>
      <dsp:spPr>
        <a:xfrm>
          <a:off x="0" y="1796"/>
          <a:ext cx="5816600" cy="910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F5494-E81B-41D1-AE9D-5615398F5A1B}">
      <dsp:nvSpPr>
        <dsp:cNvPr id="0" name=""/>
        <dsp:cNvSpPr/>
      </dsp:nvSpPr>
      <dsp:spPr>
        <a:xfrm>
          <a:off x="275366" y="206613"/>
          <a:ext cx="500665" cy="500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B28594-605A-4D23-92B1-B3D6503B5724}">
      <dsp:nvSpPr>
        <dsp:cNvPr id="0" name=""/>
        <dsp:cNvSpPr/>
      </dsp:nvSpPr>
      <dsp:spPr>
        <a:xfrm>
          <a:off x="1051398" y="1796"/>
          <a:ext cx="4765201" cy="91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0" tIns="96340" rIns="96340" bIns="96340" numCol="1" spcCol="1270" anchor="ctr" anchorCtr="0">
          <a:noAutofit/>
        </a:bodyPr>
        <a:lstStyle/>
        <a:p>
          <a:pPr marL="0" lvl="0" indent="0" algn="l" defTabSz="666750">
            <a:lnSpc>
              <a:spcPct val="90000"/>
            </a:lnSpc>
            <a:spcBef>
              <a:spcPct val="0"/>
            </a:spcBef>
            <a:spcAft>
              <a:spcPct val="35000"/>
            </a:spcAft>
            <a:buNone/>
          </a:pPr>
          <a:r>
            <a:rPr lang="en-US" sz="1500" kern="1200"/>
            <a:t>Logistic Regression is particularly useful in this case as the Target/Dependent variable by the name of “Survived”  has a binary 0-1 encoding.</a:t>
          </a:r>
        </a:p>
      </dsp:txBody>
      <dsp:txXfrm>
        <a:off x="1051398" y="1796"/>
        <a:ext cx="4765201" cy="910301"/>
      </dsp:txXfrm>
    </dsp:sp>
    <dsp:sp modelId="{3F353711-D68B-43B9-9C12-C87C89D184A6}">
      <dsp:nvSpPr>
        <dsp:cNvPr id="0" name=""/>
        <dsp:cNvSpPr/>
      </dsp:nvSpPr>
      <dsp:spPr>
        <a:xfrm>
          <a:off x="0" y="1139673"/>
          <a:ext cx="5816600" cy="9103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0A4AD-FB60-4537-9393-35D1D8462745}">
      <dsp:nvSpPr>
        <dsp:cNvPr id="0" name=""/>
        <dsp:cNvSpPr/>
      </dsp:nvSpPr>
      <dsp:spPr>
        <a:xfrm>
          <a:off x="275366" y="1344491"/>
          <a:ext cx="500665" cy="500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3BDCC8-3959-4405-99A4-3BE7D50CE225}">
      <dsp:nvSpPr>
        <dsp:cNvPr id="0" name=""/>
        <dsp:cNvSpPr/>
      </dsp:nvSpPr>
      <dsp:spPr>
        <a:xfrm>
          <a:off x="1051398" y="1139673"/>
          <a:ext cx="4765201" cy="91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0" tIns="96340" rIns="96340" bIns="96340" numCol="1" spcCol="1270" anchor="ctr" anchorCtr="0">
          <a:noAutofit/>
        </a:bodyPr>
        <a:lstStyle/>
        <a:p>
          <a:pPr marL="0" lvl="0" indent="0" algn="l" defTabSz="666750">
            <a:lnSpc>
              <a:spcPct val="90000"/>
            </a:lnSpc>
            <a:spcBef>
              <a:spcPct val="0"/>
            </a:spcBef>
            <a:spcAft>
              <a:spcPct val="35000"/>
            </a:spcAft>
            <a:buNone/>
          </a:pPr>
          <a:r>
            <a:rPr lang="en-US" sz="1500" kern="1200"/>
            <a:t>0 -&gt; Did not survive; 1 -&gt; Survived</a:t>
          </a:r>
        </a:p>
      </dsp:txBody>
      <dsp:txXfrm>
        <a:off x="1051398" y="1139673"/>
        <a:ext cx="4765201" cy="910301"/>
      </dsp:txXfrm>
    </dsp:sp>
    <dsp:sp modelId="{A3106786-4A15-4099-903E-F2160405C33B}">
      <dsp:nvSpPr>
        <dsp:cNvPr id="0" name=""/>
        <dsp:cNvSpPr/>
      </dsp:nvSpPr>
      <dsp:spPr>
        <a:xfrm>
          <a:off x="0" y="2277550"/>
          <a:ext cx="5816600" cy="91030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865A2-8956-4A6A-AE02-A964689139CF}">
      <dsp:nvSpPr>
        <dsp:cNvPr id="0" name=""/>
        <dsp:cNvSpPr/>
      </dsp:nvSpPr>
      <dsp:spPr>
        <a:xfrm>
          <a:off x="275366" y="2482368"/>
          <a:ext cx="500665" cy="500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23A8CF-C73D-45F6-A02F-16F04181E49B}">
      <dsp:nvSpPr>
        <dsp:cNvPr id="0" name=""/>
        <dsp:cNvSpPr/>
      </dsp:nvSpPr>
      <dsp:spPr>
        <a:xfrm>
          <a:off x="1051398" y="2277550"/>
          <a:ext cx="4765201" cy="91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0" tIns="96340" rIns="96340" bIns="96340" numCol="1" spcCol="1270" anchor="ctr" anchorCtr="0">
          <a:noAutofit/>
        </a:bodyPr>
        <a:lstStyle/>
        <a:p>
          <a:pPr marL="0" lvl="0" indent="0" algn="l" defTabSz="666750">
            <a:lnSpc>
              <a:spcPct val="90000"/>
            </a:lnSpc>
            <a:spcBef>
              <a:spcPct val="0"/>
            </a:spcBef>
            <a:spcAft>
              <a:spcPct val="35000"/>
            </a:spcAft>
            <a:buNone/>
          </a:pPr>
          <a:r>
            <a:rPr lang="en-US" sz="1500" kern="1200"/>
            <a:t>Decision/Classification and Regression Trees will also be used to determine the fate of the passengers.</a:t>
          </a:r>
        </a:p>
      </dsp:txBody>
      <dsp:txXfrm>
        <a:off x="1051398" y="2277550"/>
        <a:ext cx="4765201" cy="910301"/>
      </dsp:txXfrm>
    </dsp:sp>
    <dsp:sp modelId="{2AEBCC30-5BC3-4E9B-8CF2-B08B39C0B54F}">
      <dsp:nvSpPr>
        <dsp:cNvPr id="0" name=""/>
        <dsp:cNvSpPr/>
      </dsp:nvSpPr>
      <dsp:spPr>
        <a:xfrm>
          <a:off x="0" y="3415427"/>
          <a:ext cx="5816600" cy="91030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55C67-4C97-4B2B-BDA1-9A04685A0A3A}">
      <dsp:nvSpPr>
        <dsp:cNvPr id="0" name=""/>
        <dsp:cNvSpPr/>
      </dsp:nvSpPr>
      <dsp:spPr>
        <a:xfrm>
          <a:off x="275366" y="3620245"/>
          <a:ext cx="500665" cy="500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6DB7D1-8C08-4DA2-B1CC-720F098F2EB7}">
      <dsp:nvSpPr>
        <dsp:cNvPr id="0" name=""/>
        <dsp:cNvSpPr/>
      </dsp:nvSpPr>
      <dsp:spPr>
        <a:xfrm>
          <a:off x="1051398" y="3415427"/>
          <a:ext cx="4765201" cy="91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0" tIns="96340" rIns="96340" bIns="96340" numCol="1" spcCol="1270" anchor="ctr" anchorCtr="0">
          <a:noAutofit/>
        </a:bodyPr>
        <a:lstStyle/>
        <a:p>
          <a:pPr marL="0" lvl="0" indent="0" algn="l" defTabSz="666750">
            <a:lnSpc>
              <a:spcPct val="90000"/>
            </a:lnSpc>
            <a:spcBef>
              <a:spcPct val="0"/>
            </a:spcBef>
            <a:spcAft>
              <a:spcPct val="35000"/>
            </a:spcAft>
            <a:buNone/>
          </a:pPr>
          <a:r>
            <a:rPr lang="en-US" sz="1500" kern="1200"/>
            <a:t>Cross-Validation will be used to prune the Decision Trees accordingly.</a:t>
          </a:r>
        </a:p>
      </dsp:txBody>
      <dsp:txXfrm>
        <a:off x="1051398" y="3415427"/>
        <a:ext cx="4765201" cy="910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B4296-2023-4291-8144-6E3904A84E48}">
      <dsp:nvSpPr>
        <dsp:cNvPr id="0" name=""/>
        <dsp:cNvSpPr/>
      </dsp:nvSpPr>
      <dsp:spPr>
        <a:xfrm>
          <a:off x="642286" y="55585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DA57A2-18B9-4DF4-ACC1-B96F7FD4DF2C}">
      <dsp:nvSpPr>
        <dsp:cNvPr id="0" name=""/>
        <dsp:cNvSpPr/>
      </dsp:nvSpPr>
      <dsp:spPr>
        <a:xfrm>
          <a:off x="147286" y="1744980"/>
          <a:ext cx="1800000" cy="133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performance of both the Logistic and Classification Tree models are near about similar</a:t>
          </a:r>
        </a:p>
      </dsp:txBody>
      <dsp:txXfrm>
        <a:off x="147286" y="1744980"/>
        <a:ext cx="1800000" cy="1335673"/>
      </dsp:txXfrm>
    </dsp:sp>
    <dsp:sp modelId="{92DE36EE-4045-475E-AC9A-9B5D4B508416}">
      <dsp:nvSpPr>
        <dsp:cNvPr id="0" name=""/>
        <dsp:cNvSpPr/>
      </dsp:nvSpPr>
      <dsp:spPr>
        <a:xfrm>
          <a:off x="2757286" y="55585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97AFB-E656-4F4D-88D4-DD04D2EA190B}">
      <dsp:nvSpPr>
        <dsp:cNvPr id="0" name=""/>
        <dsp:cNvSpPr/>
      </dsp:nvSpPr>
      <dsp:spPr>
        <a:xfrm>
          <a:off x="2262286" y="1744980"/>
          <a:ext cx="1800000" cy="133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Classification trees, though seem to be working a tad bit better for this dataset as can be seen from the Test set accuracies in both caret and non-caret models.</a:t>
          </a:r>
        </a:p>
      </dsp:txBody>
      <dsp:txXfrm>
        <a:off x="2262286" y="1744980"/>
        <a:ext cx="1800000" cy="1335673"/>
      </dsp:txXfrm>
    </dsp:sp>
    <dsp:sp modelId="{1101E045-3EF7-4422-9781-B39AE0A05729}">
      <dsp:nvSpPr>
        <dsp:cNvPr id="0" name=""/>
        <dsp:cNvSpPr/>
      </dsp:nvSpPr>
      <dsp:spPr>
        <a:xfrm>
          <a:off x="4872287" y="55585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E37EBD-0E39-4900-B284-EC3720B16815}">
      <dsp:nvSpPr>
        <dsp:cNvPr id="0" name=""/>
        <dsp:cNvSpPr/>
      </dsp:nvSpPr>
      <dsp:spPr>
        <a:xfrm>
          <a:off x="4377287" y="1744980"/>
          <a:ext cx="1800000" cy="133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 really enjoyed making a pseudo-randomized dataset for the analysis and the performance of my modeling was near about similar with respect to having access to the ground truth.</a:t>
          </a:r>
        </a:p>
      </dsp:txBody>
      <dsp:txXfrm>
        <a:off x="4377287" y="1744980"/>
        <a:ext cx="1800000" cy="1335673"/>
      </dsp:txXfrm>
    </dsp:sp>
    <dsp:sp modelId="{4A1FA16D-88FE-472D-95CA-B7E750BEF4CA}">
      <dsp:nvSpPr>
        <dsp:cNvPr id="0" name=""/>
        <dsp:cNvSpPr/>
      </dsp:nvSpPr>
      <dsp:spPr>
        <a:xfrm>
          <a:off x="6987287" y="55585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C4B68-542F-44FF-9922-07777E16789A}">
      <dsp:nvSpPr>
        <dsp:cNvPr id="0" name=""/>
        <dsp:cNvSpPr/>
      </dsp:nvSpPr>
      <dsp:spPr>
        <a:xfrm>
          <a:off x="6492287" y="1744980"/>
          <a:ext cx="1800000" cy="133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model can definitely be improved by using more advanced methods like Xgboost, Random Forest, and more pertinent feature engineering</a:t>
          </a:r>
        </a:p>
      </dsp:txBody>
      <dsp:txXfrm>
        <a:off x="6492287" y="1744980"/>
        <a:ext cx="1800000" cy="1335673"/>
      </dsp:txXfrm>
    </dsp:sp>
    <dsp:sp modelId="{6FC092CE-4CD6-4F7C-91C8-EAA6A0A4BF3C}">
      <dsp:nvSpPr>
        <dsp:cNvPr id="0" name=""/>
        <dsp:cNvSpPr/>
      </dsp:nvSpPr>
      <dsp:spPr>
        <a:xfrm>
          <a:off x="9102287" y="55585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0A0BD5-23B8-49FA-BA16-310235B2CE9C}">
      <dsp:nvSpPr>
        <dsp:cNvPr id="0" name=""/>
        <dsp:cNvSpPr/>
      </dsp:nvSpPr>
      <dsp:spPr>
        <a:xfrm>
          <a:off x="8607287" y="1744980"/>
          <a:ext cx="1800000" cy="133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Possible scope of using unsupervised methods like Support Vector Machines.</a:t>
          </a:r>
        </a:p>
      </dsp:txBody>
      <dsp:txXfrm>
        <a:off x="8607287" y="1744980"/>
        <a:ext cx="1800000" cy="13356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7610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0334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0580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BE4F3D5-6FEF-4747-8ADA-90FF428C64E0}"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58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26141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91257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66198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212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4F3D5-6FEF-4747-8ADA-90FF428C64E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57714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4F3D5-6FEF-4747-8ADA-90FF428C64E0}"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6594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4F3D5-6FEF-4747-8ADA-90FF428C64E0}"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53691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F3D5-6FEF-4747-8ADA-90FF428C64E0}"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723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378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BE4F3D5-6FEF-4747-8ADA-90FF428C64E0}" type="datetimeFigureOut">
              <a:rPr lang="en-US" smtClean="0"/>
              <a:t>5/6/2024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27912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BE4F3D5-6FEF-4747-8ADA-90FF428C64E0}" type="datetimeFigureOut">
              <a:rPr lang="en-US" smtClean="0"/>
              <a:t>5/6/2024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940B6C-E0E3-4BFF-AE09-F32852E00F1A}" type="slidenum">
              <a:rPr lang="en-US" smtClean="0"/>
              <a:t>‹#›</a:t>
            </a:fld>
            <a:endParaRPr lang="en-US"/>
          </a:p>
        </p:txBody>
      </p:sp>
    </p:spTree>
    <p:extLst>
      <p:ext uri="{BB962C8B-B14F-4D97-AF65-F5344CB8AC3E}">
        <p14:creationId xmlns:p14="http://schemas.microsoft.com/office/powerpoint/2010/main" val="2167817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www.wolframalpha.com/input?i=sigmoid%28x%29" TargetMode="External"/><Relationship Id="rId3" Type="http://schemas.openxmlformats.org/officeDocument/2006/relationships/hyperlink" Target="https://www.r-bloggers.com/2021/01/machine-learning-with-r-a-complete-guide-to-logistic-regression/" TargetMode="External"/><Relationship Id="rId7" Type="http://schemas.openxmlformats.org/officeDocument/2006/relationships/hyperlink" Target="https://online.stat.psu.edu/stat462/node/207/" TargetMode="External"/><Relationship Id="rId12" Type="http://schemas.openxmlformats.org/officeDocument/2006/relationships/hyperlink" Target="https://www.datacamp.com/community/tutorials/decision-trees-R"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hyperlink" Target="https://www.r-bloggers.com/2013/09/roc-curves-and-classification/" TargetMode="External"/><Relationship Id="rId11" Type="http://schemas.openxmlformats.org/officeDocument/2006/relationships/hyperlink" Target="https://machinelearningmastery.com/logistic-regression-tutorial-for-machine-learning/" TargetMode="External"/><Relationship Id="rId5" Type="http://schemas.openxmlformats.org/officeDocument/2006/relationships/hyperlink" Target="https://www.kaggle.com/competitions/titanic/discussion" TargetMode="External"/><Relationship Id="rId10" Type="http://schemas.openxmlformats.org/officeDocument/2006/relationships/hyperlink" Target="https://towardsdatascience.com/predicting-whos-going-to-survive-on-titanic-dataset-7400cc67b8d9" TargetMode="External"/><Relationship Id="rId4" Type="http://schemas.openxmlformats.org/officeDocument/2006/relationships/hyperlink" Target="https://rpubs.com/zheshuen/596809" TargetMode="External"/><Relationship Id="rId9" Type="http://schemas.openxmlformats.org/officeDocument/2006/relationships/hyperlink" Target="https://stats.stackexchange.com/questions/105501/understanding-roc-curve/105577#105577"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titanic/overview"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35DC04-70A2-2BA2-6400-02243029AD00}"/>
              </a:ext>
            </a:extLst>
          </p:cNvPr>
          <p:cNvPicPr>
            <a:picLocks noChangeAspect="1"/>
          </p:cNvPicPr>
          <p:nvPr/>
        </p:nvPicPr>
        <p:blipFill rotWithShape="1">
          <a:blip r:embed="rId2">
            <a:alphaModFix amt="40000"/>
          </a:blip>
          <a:srcRect t="6747" r="-2" b="5714"/>
          <a:stretch/>
        </p:blipFill>
        <p:spPr>
          <a:xfrm>
            <a:off x="20" y="10"/>
            <a:ext cx="12191980" cy="6857990"/>
          </a:xfrm>
          <a:prstGeom prst="rect">
            <a:avLst/>
          </a:prstGeom>
        </p:spPr>
      </p:pic>
      <p:sp>
        <p:nvSpPr>
          <p:cNvPr id="2" name="Title 1">
            <a:extLst>
              <a:ext uri="{FF2B5EF4-FFF2-40B4-BE49-F238E27FC236}">
                <a16:creationId xmlns:a16="http://schemas.microsoft.com/office/drawing/2014/main" id="{B3D6AED1-7A73-4AA3-A4F7-E641B1571433}"/>
              </a:ext>
            </a:extLst>
          </p:cNvPr>
          <p:cNvSpPr>
            <a:spLocks noGrp="1"/>
          </p:cNvSpPr>
          <p:nvPr>
            <p:ph type="ctrTitle"/>
          </p:nvPr>
        </p:nvSpPr>
        <p:spPr>
          <a:xfrm>
            <a:off x="617651" y="413419"/>
            <a:ext cx="10572000" cy="3732453"/>
          </a:xfrm>
        </p:spPr>
        <p:txBody>
          <a:bodyPr>
            <a:normAutofit/>
          </a:bodyPr>
          <a:lstStyle/>
          <a:p>
            <a:r>
              <a:rPr lang="en-US" dirty="0"/>
              <a:t>PREDICTING PASSENGER SURVIVABILITY USING SUPERVISED MACHINE LEARNING</a:t>
            </a:r>
          </a:p>
        </p:txBody>
      </p:sp>
      <p:sp>
        <p:nvSpPr>
          <p:cNvPr id="3" name="Subtitle 2">
            <a:extLst>
              <a:ext uri="{FF2B5EF4-FFF2-40B4-BE49-F238E27FC236}">
                <a16:creationId xmlns:a16="http://schemas.microsoft.com/office/drawing/2014/main" id="{11281CCE-191D-4EC0-9303-29C3A82AC270}"/>
              </a:ext>
            </a:extLst>
          </p:cNvPr>
          <p:cNvSpPr>
            <a:spLocks noGrp="1"/>
          </p:cNvSpPr>
          <p:nvPr>
            <p:ph type="subTitle" idx="1"/>
          </p:nvPr>
        </p:nvSpPr>
        <p:spPr>
          <a:xfrm>
            <a:off x="617651" y="4258570"/>
            <a:ext cx="10572000" cy="1516435"/>
          </a:xfrm>
        </p:spPr>
        <p:txBody>
          <a:bodyPr vert="horz" lIns="91440" tIns="45720" rIns="91440" bIns="45720" rtlCol="0" anchor="t">
            <a:noAutofit/>
          </a:bodyPr>
          <a:lstStyle/>
          <a:p>
            <a:pPr algn="r">
              <a:lnSpc>
                <a:spcPct val="90000"/>
              </a:lnSpc>
            </a:pPr>
            <a:r>
              <a:rPr lang="en-US" sz="1600" b="1" dirty="0"/>
              <a:t>By:</a:t>
            </a:r>
          </a:p>
          <a:p>
            <a:pPr algn="r">
              <a:lnSpc>
                <a:spcPct val="90000"/>
              </a:lnSpc>
            </a:pPr>
            <a:r>
              <a:rPr lang="en-US" sz="1600" b="1" dirty="0"/>
              <a:t>Jeevan Kumar </a:t>
            </a:r>
            <a:r>
              <a:rPr lang="en-US" sz="1600" b="1" err="1"/>
              <a:t>Banoth</a:t>
            </a:r>
            <a:endParaRPr lang="en-US" sz="1600" b="1"/>
          </a:p>
          <a:p>
            <a:pPr algn="r">
              <a:lnSpc>
                <a:spcPct val="90000"/>
              </a:lnSpc>
            </a:pPr>
            <a:r>
              <a:rPr lang="en-US" sz="1600" b="1" dirty="0"/>
              <a:t>Hanuma </a:t>
            </a:r>
            <a:r>
              <a:rPr lang="en-US" sz="1600" b="1" err="1"/>
              <a:t>venkata</a:t>
            </a:r>
            <a:r>
              <a:rPr lang="en-US" sz="1600" b="1" dirty="0"/>
              <a:t> Vijay Kamal Konduri</a:t>
            </a:r>
          </a:p>
          <a:p>
            <a:pPr algn="r">
              <a:lnSpc>
                <a:spcPct val="90000"/>
              </a:lnSpc>
            </a:pPr>
            <a:r>
              <a:rPr lang="en-US" sz="1600" b="1" dirty="0"/>
              <a:t>Vicky</a:t>
            </a:r>
          </a:p>
          <a:p>
            <a:pPr algn="r">
              <a:lnSpc>
                <a:spcPct val="90000"/>
              </a:lnSpc>
            </a:pPr>
            <a:r>
              <a:rPr lang="en-US" sz="1600" b="1" dirty="0"/>
              <a:t>Sai Charan</a:t>
            </a:r>
          </a:p>
        </p:txBody>
      </p:sp>
    </p:spTree>
    <p:extLst>
      <p:ext uri="{BB962C8B-B14F-4D97-AF65-F5344CB8AC3E}">
        <p14:creationId xmlns:p14="http://schemas.microsoft.com/office/powerpoint/2010/main" val="27842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 (Contd.)</a:t>
            </a:r>
          </a:p>
        </p:txBody>
      </p:sp>
      <p:pic>
        <p:nvPicPr>
          <p:cNvPr id="5" name="Picture 4">
            <a:extLst>
              <a:ext uri="{FF2B5EF4-FFF2-40B4-BE49-F238E27FC236}">
                <a16:creationId xmlns:a16="http://schemas.microsoft.com/office/drawing/2014/main" id="{F6A84FA8-4CCD-4F5E-9DCF-0774B6AF5144}"/>
              </a:ext>
            </a:extLst>
          </p:cNvPr>
          <p:cNvPicPr>
            <a:picLocks noChangeAspect="1"/>
          </p:cNvPicPr>
          <p:nvPr/>
        </p:nvPicPr>
        <p:blipFill>
          <a:blip r:embed="rId3"/>
          <a:stretch>
            <a:fillRect/>
          </a:stretch>
        </p:blipFill>
        <p:spPr>
          <a:xfrm>
            <a:off x="136374" y="2265527"/>
            <a:ext cx="6168892" cy="4016787"/>
          </a:xfrm>
          <a:prstGeom prst="rect">
            <a:avLst/>
          </a:prstGeom>
        </p:spPr>
      </p:pic>
      <p:pic>
        <p:nvPicPr>
          <p:cNvPr id="9" name="Picture 8">
            <a:extLst>
              <a:ext uri="{FF2B5EF4-FFF2-40B4-BE49-F238E27FC236}">
                <a16:creationId xmlns:a16="http://schemas.microsoft.com/office/drawing/2014/main" id="{05BF8E02-0874-4DC1-93C2-926609037BB7}"/>
              </a:ext>
            </a:extLst>
          </p:cNvPr>
          <p:cNvPicPr>
            <a:picLocks noChangeAspect="1"/>
          </p:cNvPicPr>
          <p:nvPr/>
        </p:nvPicPr>
        <p:blipFill>
          <a:blip r:embed="rId4"/>
          <a:stretch>
            <a:fillRect/>
          </a:stretch>
        </p:blipFill>
        <p:spPr>
          <a:xfrm>
            <a:off x="6578221" y="2265527"/>
            <a:ext cx="5477405" cy="4016787"/>
          </a:xfrm>
          <a:prstGeom prst="rect">
            <a:avLst/>
          </a:prstGeom>
        </p:spPr>
      </p:pic>
    </p:spTree>
    <p:extLst>
      <p:ext uri="{BB962C8B-B14F-4D97-AF65-F5344CB8AC3E}">
        <p14:creationId xmlns:p14="http://schemas.microsoft.com/office/powerpoint/2010/main" val="36257569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LOGISTIC REGRESSION: EVALUATION</a:t>
            </a:r>
          </a:p>
        </p:txBody>
      </p:sp>
      <p:graphicFrame>
        <p:nvGraphicFramePr>
          <p:cNvPr id="4" name="Table 5">
            <a:extLst>
              <a:ext uri="{FF2B5EF4-FFF2-40B4-BE49-F238E27FC236}">
                <a16:creationId xmlns:a16="http://schemas.microsoft.com/office/drawing/2014/main" id="{C3F1CAEC-4B99-4AE6-92C5-8255A4C4BC57}"/>
              </a:ext>
            </a:extLst>
          </p:cNvPr>
          <p:cNvGraphicFramePr>
            <a:graphicFrameLocks noGrp="1"/>
          </p:cNvGraphicFramePr>
          <p:nvPr>
            <p:extLst>
              <p:ext uri="{D42A27DB-BD31-4B8C-83A1-F6EECF244321}">
                <p14:modId xmlns:p14="http://schemas.microsoft.com/office/powerpoint/2010/main" val="4218263230"/>
              </p:ext>
            </p:extLst>
          </p:nvPr>
        </p:nvGraphicFramePr>
        <p:xfrm>
          <a:off x="632482" y="2349499"/>
          <a:ext cx="10927037" cy="3691870"/>
        </p:xfrm>
        <a:graphic>
          <a:graphicData uri="http://schemas.openxmlformats.org/drawingml/2006/table">
            <a:tbl>
              <a:tblPr firstRow="1" bandRow="1">
                <a:tableStyleId>{5C22544A-7EE6-4342-B048-85BDC9FD1C3A}</a:tableStyleId>
              </a:tblPr>
              <a:tblGrid>
                <a:gridCol w="4236099">
                  <a:extLst>
                    <a:ext uri="{9D8B030D-6E8A-4147-A177-3AD203B41FA5}">
                      <a16:colId xmlns:a16="http://schemas.microsoft.com/office/drawing/2014/main" val="1411785840"/>
                    </a:ext>
                  </a:extLst>
                </a:gridCol>
                <a:gridCol w="3204379">
                  <a:extLst>
                    <a:ext uri="{9D8B030D-6E8A-4147-A177-3AD203B41FA5}">
                      <a16:colId xmlns:a16="http://schemas.microsoft.com/office/drawing/2014/main" val="2008545739"/>
                    </a:ext>
                  </a:extLst>
                </a:gridCol>
                <a:gridCol w="3486559">
                  <a:extLst>
                    <a:ext uri="{9D8B030D-6E8A-4147-A177-3AD203B41FA5}">
                      <a16:colId xmlns:a16="http://schemas.microsoft.com/office/drawing/2014/main" val="1342257072"/>
                    </a:ext>
                  </a:extLst>
                </a:gridCol>
              </a:tblGrid>
              <a:tr h="527410">
                <a:tc>
                  <a:txBody>
                    <a:bodyPr/>
                    <a:lstStyle/>
                    <a:p>
                      <a:pPr algn="ctr"/>
                      <a:r>
                        <a:rPr lang="en-US" sz="2400"/>
                        <a:t>Metric</a:t>
                      </a:r>
                    </a:p>
                  </a:txBody>
                  <a:tcPr marL="119866" marR="119866" marT="59933" marB="59933"/>
                </a:tc>
                <a:tc>
                  <a:txBody>
                    <a:bodyPr/>
                    <a:lstStyle/>
                    <a:p>
                      <a:pPr algn="ctr"/>
                      <a:r>
                        <a:rPr lang="en-US" sz="2400"/>
                        <a:t>Testing</a:t>
                      </a:r>
                    </a:p>
                  </a:txBody>
                  <a:tcPr marL="119866" marR="119866" marT="59933" marB="59933"/>
                </a:tc>
                <a:tc>
                  <a:txBody>
                    <a:bodyPr/>
                    <a:lstStyle/>
                    <a:p>
                      <a:pPr algn="ctr"/>
                      <a:r>
                        <a:rPr lang="en-US" sz="2400" b="1" kern="1200">
                          <a:solidFill>
                            <a:schemeClr val="lt1"/>
                          </a:solidFill>
                          <a:effectLst/>
                          <a:latin typeface="+mn-lt"/>
                          <a:ea typeface="+mn-ea"/>
                          <a:cs typeface="+mn-cs"/>
                        </a:rPr>
                        <a:t>Training</a:t>
                      </a:r>
                      <a:endParaRPr lang="en-US" sz="2400"/>
                    </a:p>
                  </a:txBody>
                  <a:tcPr marL="119866" marR="119866" marT="59933" marB="59933"/>
                </a:tc>
                <a:extLst>
                  <a:ext uri="{0D108BD9-81ED-4DB2-BD59-A6C34878D82A}">
                    <a16:rowId xmlns:a16="http://schemas.microsoft.com/office/drawing/2014/main" val="356943407"/>
                  </a:ext>
                </a:extLst>
              </a:tr>
              <a:tr h="527410">
                <a:tc>
                  <a:txBody>
                    <a:bodyPr/>
                    <a:lstStyle/>
                    <a:p>
                      <a:r>
                        <a:rPr lang="en-US" sz="2400"/>
                        <a:t>Accuracy</a:t>
                      </a:r>
                    </a:p>
                  </a:txBody>
                  <a:tcPr marL="119866" marR="119866" marT="59933" marB="59933"/>
                </a:tc>
                <a:tc>
                  <a:txBody>
                    <a:bodyPr/>
                    <a:lstStyle/>
                    <a:p>
                      <a:r>
                        <a:rPr lang="en-US" sz="2400"/>
                        <a:t>0.746</a:t>
                      </a:r>
                    </a:p>
                  </a:txBody>
                  <a:tcPr marL="119866" marR="119866" marT="59933" marB="59933"/>
                </a:tc>
                <a:tc>
                  <a:txBody>
                    <a:bodyPr/>
                    <a:lstStyle/>
                    <a:p>
                      <a:r>
                        <a:rPr lang="en-US" sz="2400"/>
                        <a:t>0.805</a:t>
                      </a:r>
                    </a:p>
                  </a:txBody>
                  <a:tcPr marL="119866" marR="119866" marT="59933" marB="59933"/>
                </a:tc>
                <a:extLst>
                  <a:ext uri="{0D108BD9-81ED-4DB2-BD59-A6C34878D82A}">
                    <a16:rowId xmlns:a16="http://schemas.microsoft.com/office/drawing/2014/main" val="418687171"/>
                  </a:ext>
                </a:extLst>
              </a:tr>
              <a:tr h="527410">
                <a:tc>
                  <a:txBody>
                    <a:bodyPr/>
                    <a:lstStyle/>
                    <a:p>
                      <a:r>
                        <a:rPr lang="en-US" sz="2400"/>
                        <a:t>Sensitivity</a:t>
                      </a:r>
                    </a:p>
                  </a:txBody>
                  <a:tcPr marL="119866" marR="119866" marT="59933" marB="59933"/>
                </a:tc>
                <a:tc>
                  <a:txBody>
                    <a:bodyPr/>
                    <a:lstStyle/>
                    <a:p>
                      <a:r>
                        <a:rPr lang="en-US" sz="2400"/>
                        <a:t>0.711</a:t>
                      </a:r>
                    </a:p>
                  </a:txBody>
                  <a:tcPr marL="119866" marR="119866" marT="59933" marB="59933"/>
                </a:tc>
                <a:tc>
                  <a:txBody>
                    <a:bodyPr/>
                    <a:lstStyle/>
                    <a:p>
                      <a:r>
                        <a:rPr lang="en-US" sz="2400"/>
                        <a:t>0.865</a:t>
                      </a:r>
                    </a:p>
                  </a:txBody>
                  <a:tcPr marL="119866" marR="119866" marT="59933" marB="59933"/>
                </a:tc>
                <a:extLst>
                  <a:ext uri="{0D108BD9-81ED-4DB2-BD59-A6C34878D82A}">
                    <a16:rowId xmlns:a16="http://schemas.microsoft.com/office/drawing/2014/main" val="3306725167"/>
                  </a:ext>
                </a:extLst>
              </a:tr>
              <a:tr h="527410">
                <a:tc>
                  <a:txBody>
                    <a:bodyPr/>
                    <a:lstStyle/>
                    <a:p>
                      <a:r>
                        <a:rPr lang="en-US" sz="2400"/>
                        <a:t>Specificity</a:t>
                      </a:r>
                    </a:p>
                  </a:txBody>
                  <a:tcPr marL="119866" marR="119866" marT="59933" marB="59933"/>
                </a:tc>
                <a:tc>
                  <a:txBody>
                    <a:bodyPr/>
                    <a:lstStyle/>
                    <a:p>
                      <a:r>
                        <a:rPr lang="en-US" sz="2400"/>
                        <a:t>1</a:t>
                      </a:r>
                    </a:p>
                  </a:txBody>
                  <a:tcPr marL="119866" marR="119866" marT="59933" marB="59933"/>
                </a:tc>
                <a:tc>
                  <a:txBody>
                    <a:bodyPr/>
                    <a:lstStyle/>
                    <a:p>
                      <a:r>
                        <a:rPr lang="en-US" sz="2400"/>
                        <a:t>0.710</a:t>
                      </a:r>
                    </a:p>
                  </a:txBody>
                  <a:tcPr marL="119866" marR="119866" marT="59933" marB="59933"/>
                </a:tc>
                <a:extLst>
                  <a:ext uri="{0D108BD9-81ED-4DB2-BD59-A6C34878D82A}">
                    <a16:rowId xmlns:a16="http://schemas.microsoft.com/office/drawing/2014/main" val="2447041259"/>
                  </a:ext>
                </a:extLst>
              </a:tr>
              <a:tr h="527410">
                <a:tc>
                  <a:txBody>
                    <a:bodyPr/>
                    <a:lstStyle/>
                    <a:p>
                      <a:r>
                        <a:rPr lang="en-US" sz="2400"/>
                        <a:t>PPV</a:t>
                      </a:r>
                    </a:p>
                  </a:txBody>
                  <a:tcPr marL="119866" marR="119866" marT="59933" marB="59933"/>
                </a:tc>
                <a:tc>
                  <a:txBody>
                    <a:bodyPr/>
                    <a:lstStyle/>
                    <a:p>
                      <a:r>
                        <a:rPr lang="en-US" sz="2400"/>
                        <a:t>1</a:t>
                      </a:r>
                    </a:p>
                  </a:txBody>
                  <a:tcPr marL="119866" marR="119866" marT="59933" marB="59933"/>
                </a:tc>
                <a:tc>
                  <a:txBody>
                    <a:bodyPr/>
                    <a:lstStyle/>
                    <a:p>
                      <a:r>
                        <a:rPr lang="en-US" sz="2400"/>
                        <a:t>0.827</a:t>
                      </a:r>
                    </a:p>
                  </a:txBody>
                  <a:tcPr marL="119866" marR="119866" marT="59933" marB="59933"/>
                </a:tc>
                <a:extLst>
                  <a:ext uri="{0D108BD9-81ED-4DB2-BD59-A6C34878D82A}">
                    <a16:rowId xmlns:a16="http://schemas.microsoft.com/office/drawing/2014/main" val="3705149533"/>
                  </a:ext>
                </a:extLst>
              </a:tr>
              <a:tr h="527410">
                <a:tc>
                  <a:txBody>
                    <a:bodyPr/>
                    <a:lstStyle/>
                    <a:p>
                      <a:r>
                        <a:rPr lang="en-US" sz="2400" kern="1200">
                          <a:solidFill>
                            <a:schemeClr val="dk1"/>
                          </a:solidFill>
                          <a:effectLst/>
                          <a:latin typeface="+mn-lt"/>
                          <a:ea typeface="+mn-ea"/>
                          <a:cs typeface="+mn-cs"/>
                        </a:rPr>
                        <a:t>NPV</a:t>
                      </a:r>
                      <a:endParaRPr lang="en-US" sz="2400"/>
                    </a:p>
                  </a:txBody>
                  <a:tcPr marL="119866" marR="119866" marT="59933" marB="59933"/>
                </a:tc>
                <a:tc>
                  <a:txBody>
                    <a:bodyPr/>
                    <a:lstStyle/>
                    <a:p>
                      <a:r>
                        <a:rPr lang="en-US" sz="2400"/>
                        <a:t>0.320</a:t>
                      </a:r>
                    </a:p>
                  </a:txBody>
                  <a:tcPr marL="119866" marR="119866" marT="59933" marB="59933"/>
                </a:tc>
                <a:tc>
                  <a:txBody>
                    <a:bodyPr/>
                    <a:lstStyle/>
                    <a:p>
                      <a:r>
                        <a:rPr lang="en-US" sz="2400"/>
                        <a:t>0.766</a:t>
                      </a:r>
                    </a:p>
                  </a:txBody>
                  <a:tcPr marL="119866" marR="119866" marT="59933" marB="59933"/>
                </a:tc>
                <a:extLst>
                  <a:ext uri="{0D108BD9-81ED-4DB2-BD59-A6C34878D82A}">
                    <a16:rowId xmlns:a16="http://schemas.microsoft.com/office/drawing/2014/main" val="3636561222"/>
                  </a:ext>
                </a:extLst>
              </a:tr>
              <a:tr h="527410">
                <a:tc>
                  <a:txBody>
                    <a:bodyPr/>
                    <a:lstStyle/>
                    <a:p>
                      <a:r>
                        <a:rPr lang="en-US" sz="2400"/>
                        <a:t>AUC</a:t>
                      </a:r>
                    </a:p>
                  </a:txBody>
                  <a:tcPr marL="119866" marR="119866" marT="59933" marB="59933"/>
                </a:tc>
                <a:tc>
                  <a:txBody>
                    <a:bodyPr/>
                    <a:lstStyle/>
                    <a:p>
                      <a:r>
                        <a:rPr lang="en-US" sz="2400"/>
                        <a:t>0.973</a:t>
                      </a:r>
                    </a:p>
                  </a:txBody>
                  <a:tcPr marL="119866" marR="119866" marT="59933" marB="59933"/>
                </a:tc>
                <a:tc>
                  <a:txBody>
                    <a:bodyPr/>
                    <a:lstStyle/>
                    <a:p>
                      <a:r>
                        <a:rPr lang="en-US" sz="2400"/>
                        <a:t>0.856</a:t>
                      </a:r>
                    </a:p>
                  </a:txBody>
                  <a:tcPr marL="119866" marR="119866" marT="59933" marB="59933"/>
                </a:tc>
                <a:extLst>
                  <a:ext uri="{0D108BD9-81ED-4DB2-BD59-A6C34878D82A}">
                    <a16:rowId xmlns:a16="http://schemas.microsoft.com/office/drawing/2014/main" val="1271586016"/>
                  </a:ext>
                </a:extLst>
              </a:tr>
            </a:tbl>
          </a:graphicData>
        </a:graphic>
      </p:graphicFrame>
    </p:spTree>
    <p:extLst>
      <p:ext uri="{BB962C8B-B14F-4D97-AF65-F5344CB8AC3E}">
        <p14:creationId xmlns:p14="http://schemas.microsoft.com/office/powerpoint/2010/main" val="603985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CLASSIFICATION TREE</a:t>
            </a:r>
          </a:p>
        </p:txBody>
      </p:sp>
      <p:pic>
        <p:nvPicPr>
          <p:cNvPr id="5" name="Picture 4">
            <a:extLst>
              <a:ext uri="{FF2B5EF4-FFF2-40B4-BE49-F238E27FC236}">
                <a16:creationId xmlns:a16="http://schemas.microsoft.com/office/drawing/2014/main" id="{5516219C-01D8-46CA-AF79-3C4263ECD5FE}"/>
              </a:ext>
            </a:extLst>
          </p:cNvPr>
          <p:cNvPicPr>
            <a:picLocks noChangeAspect="1"/>
          </p:cNvPicPr>
          <p:nvPr/>
        </p:nvPicPr>
        <p:blipFill>
          <a:blip r:embed="rId3"/>
          <a:stretch>
            <a:fillRect/>
          </a:stretch>
        </p:blipFill>
        <p:spPr>
          <a:xfrm>
            <a:off x="158080" y="2188872"/>
            <a:ext cx="4091143" cy="2480256"/>
          </a:xfrm>
          <a:prstGeom prst="rect">
            <a:avLst/>
          </a:prstGeom>
        </p:spPr>
      </p:pic>
      <p:pic>
        <p:nvPicPr>
          <p:cNvPr id="6" name="Picture 5">
            <a:extLst>
              <a:ext uri="{FF2B5EF4-FFF2-40B4-BE49-F238E27FC236}">
                <a16:creationId xmlns:a16="http://schemas.microsoft.com/office/drawing/2014/main" id="{1424A1A7-A81D-47B9-903B-6E96416CD627}"/>
              </a:ext>
            </a:extLst>
          </p:cNvPr>
          <p:cNvPicPr>
            <a:picLocks noChangeAspect="1"/>
          </p:cNvPicPr>
          <p:nvPr/>
        </p:nvPicPr>
        <p:blipFill>
          <a:blip r:embed="rId4"/>
          <a:stretch>
            <a:fillRect/>
          </a:stretch>
        </p:blipFill>
        <p:spPr>
          <a:xfrm>
            <a:off x="7902043" y="2188871"/>
            <a:ext cx="4020980" cy="2437719"/>
          </a:xfrm>
          <a:prstGeom prst="rect">
            <a:avLst/>
          </a:prstGeom>
        </p:spPr>
      </p:pic>
      <p:pic>
        <p:nvPicPr>
          <p:cNvPr id="9" name="Picture 8">
            <a:extLst>
              <a:ext uri="{FF2B5EF4-FFF2-40B4-BE49-F238E27FC236}">
                <a16:creationId xmlns:a16="http://schemas.microsoft.com/office/drawing/2014/main" id="{AE708D54-9155-4124-AA09-6EB0FE61F531}"/>
              </a:ext>
            </a:extLst>
          </p:cNvPr>
          <p:cNvPicPr>
            <a:picLocks noChangeAspect="1"/>
          </p:cNvPicPr>
          <p:nvPr/>
        </p:nvPicPr>
        <p:blipFill>
          <a:blip r:embed="rId5"/>
          <a:stretch>
            <a:fillRect/>
          </a:stretch>
        </p:blipFill>
        <p:spPr>
          <a:xfrm>
            <a:off x="4148909" y="3531459"/>
            <a:ext cx="3753134" cy="2732863"/>
          </a:xfrm>
          <a:prstGeom prst="rect">
            <a:avLst/>
          </a:prstGeom>
        </p:spPr>
      </p:pic>
    </p:spTree>
    <p:extLst>
      <p:ext uri="{BB962C8B-B14F-4D97-AF65-F5344CB8AC3E}">
        <p14:creationId xmlns:p14="http://schemas.microsoft.com/office/powerpoint/2010/main" val="3149657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CLASSIFICATION TREE: EVALUATION</a:t>
            </a:r>
          </a:p>
        </p:txBody>
      </p:sp>
      <p:graphicFrame>
        <p:nvGraphicFramePr>
          <p:cNvPr id="3" name="Table 2">
            <a:extLst>
              <a:ext uri="{FF2B5EF4-FFF2-40B4-BE49-F238E27FC236}">
                <a16:creationId xmlns:a16="http://schemas.microsoft.com/office/drawing/2014/main" id="{7E7FA315-F510-4043-B830-EACD9436AEAE}"/>
              </a:ext>
            </a:extLst>
          </p:cNvPr>
          <p:cNvGraphicFramePr>
            <a:graphicFrameLocks noGrp="1"/>
          </p:cNvGraphicFramePr>
          <p:nvPr>
            <p:extLst>
              <p:ext uri="{D42A27DB-BD31-4B8C-83A1-F6EECF244321}">
                <p14:modId xmlns:p14="http://schemas.microsoft.com/office/powerpoint/2010/main" val="1974791187"/>
              </p:ext>
            </p:extLst>
          </p:nvPr>
        </p:nvGraphicFramePr>
        <p:xfrm>
          <a:off x="557876" y="2349499"/>
          <a:ext cx="11076248" cy="3691868"/>
        </p:xfrm>
        <a:graphic>
          <a:graphicData uri="http://schemas.openxmlformats.org/drawingml/2006/table">
            <a:tbl>
              <a:tblPr firstRow="1" firstCol="1" bandRow="1">
                <a:tableStyleId>{5C22544A-7EE6-4342-B048-85BDC9FD1C3A}</a:tableStyleId>
              </a:tblPr>
              <a:tblGrid>
                <a:gridCol w="2453342">
                  <a:extLst>
                    <a:ext uri="{9D8B030D-6E8A-4147-A177-3AD203B41FA5}">
                      <a16:colId xmlns:a16="http://schemas.microsoft.com/office/drawing/2014/main" val="1981047519"/>
                    </a:ext>
                  </a:extLst>
                </a:gridCol>
                <a:gridCol w="2393902">
                  <a:extLst>
                    <a:ext uri="{9D8B030D-6E8A-4147-A177-3AD203B41FA5}">
                      <a16:colId xmlns:a16="http://schemas.microsoft.com/office/drawing/2014/main" val="1545624171"/>
                    </a:ext>
                  </a:extLst>
                </a:gridCol>
                <a:gridCol w="2576433">
                  <a:extLst>
                    <a:ext uri="{9D8B030D-6E8A-4147-A177-3AD203B41FA5}">
                      <a16:colId xmlns:a16="http://schemas.microsoft.com/office/drawing/2014/main" val="2270261282"/>
                    </a:ext>
                  </a:extLst>
                </a:gridCol>
                <a:gridCol w="3652571">
                  <a:extLst>
                    <a:ext uri="{9D8B030D-6E8A-4147-A177-3AD203B41FA5}">
                      <a16:colId xmlns:a16="http://schemas.microsoft.com/office/drawing/2014/main" val="1891194430"/>
                    </a:ext>
                  </a:extLst>
                </a:gridCol>
              </a:tblGrid>
              <a:tr h="1041457">
                <a:tc gridSpan="2">
                  <a:txBody>
                    <a:bodyPr/>
                    <a:lstStyle/>
                    <a:p>
                      <a:pPr marL="0" marR="0">
                        <a:lnSpc>
                          <a:spcPct val="107000"/>
                        </a:lnSpc>
                        <a:spcBef>
                          <a:spcPts val="0"/>
                        </a:spcBef>
                        <a:spcAft>
                          <a:spcPts val="0"/>
                        </a:spcAft>
                      </a:pPr>
                      <a:r>
                        <a:rPr lang="en-US" sz="3100">
                          <a:effectLst/>
                        </a:rPr>
                        <a:t> </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hMerge="1">
                  <a:txBody>
                    <a:bodyPr/>
                    <a:lstStyle/>
                    <a:p>
                      <a:endParaRPr lang="en-US"/>
                    </a:p>
                  </a:txBody>
                  <a:tcPr/>
                </a:tc>
                <a:tc>
                  <a:txBody>
                    <a:bodyPr/>
                    <a:lstStyle/>
                    <a:p>
                      <a:pPr marL="0" marR="0">
                        <a:lnSpc>
                          <a:spcPct val="107000"/>
                        </a:lnSpc>
                        <a:spcBef>
                          <a:spcPts val="0"/>
                        </a:spcBef>
                        <a:spcAft>
                          <a:spcPts val="0"/>
                        </a:spcAft>
                      </a:pPr>
                      <a:r>
                        <a:rPr lang="en-US" sz="3100">
                          <a:effectLst/>
                        </a:rPr>
                        <a:t>Unpruned Tree</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Pruned Tree</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extLst>
                  <a:ext uri="{0D108BD9-81ED-4DB2-BD59-A6C34878D82A}">
                    <a16:rowId xmlns:a16="http://schemas.microsoft.com/office/drawing/2014/main" val="789452567"/>
                  </a:ext>
                </a:extLst>
              </a:tr>
              <a:tr h="536318">
                <a:tc gridSpan="2">
                  <a:txBody>
                    <a:bodyPr/>
                    <a:lstStyle/>
                    <a:p>
                      <a:pPr marL="0" marR="0" algn="ctr">
                        <a:lnSpc>
                          <a:spcPct val="107000"/>
                        </a:lnSpc>
                        <a:spcBef>
                          <a:spcPts val="0"/>
                        </a:spcBef>
                        <a:spcAft>
                          <a:spcPts val="0"/>
                        </a:spcAft>
                      </a:pPr>
                      <a:r>
                        <a:rPr lang="en-US" sz="3100">
                          <a:effectLst/>
                        </a:rPr>
                        <a:t>Tree Size</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hMerge="1">
                  <a:txBody>
                    <a:bodyPr/>
                    <a:lstStyle/>
                    <a:p>
                      <a:endParaRPr lang="en-US"/>
                    </a:p>
                  </a:txBody>
                  <a:tcPr/>
                </a:tc>
                <a:tc>
                  <a:txBody>
                    <a:bodyPr/>
                    <a:lstStyle/>
                    <a:p>
                      <a:pPr marL="0" marR="0">
                        <a:lnSpc>
                          <a:spcPct val="107000"/>
                        </a:lnSpc>
                        <a:spcBef>
                          <a:spcPts val="0"/>
                        </a:spcBef>
                        <a:spcAft>
                          <a:spcPts val="0"/>
                        </a:spcAft>
                      </a:pPr>
                      <a:r>
                        <a:rPr lang="en-US" sz="3100">
                          <a:effectLst/>
                        </a:rPr>
                        <a:t>6</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6</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extLst>
                  <a:ext uri="{0D108BD9-81ED-4DB2-BD59-A6C34878D82A}">
                    <a16:rowId xmlns:a16="http://schemas.microsoft.com/office/drawing/2014/main" val="526455861"/>
                  </a:ext>
                </a:extLst>
              </a:tr>
              <a:tr h="536318">
                <a:tc rowSpan="3">
                  <a:txBody>
                    <a:bodyPr/>
                    <a:lstStyle/>
                    <a:p>
                      <a:pPr marL="0" marR="0" algn="ctr">
                        <a:lnSpc>
                          <a:spcPct val="107000"/>
                        </a:lnSpc>
                        <a:spcBef>
                          <a:spcPts val="0"/>
                        </a:spcBef>
                        <a:spcAft>
                          <a:spcPts val="0"/>
                        </a:spcAft>
                      </a:pPr>
                      <a:r>
                        <a:rPr lang="en-US" sz="3100">
                          <a:effectLst/>
                        </a:rPr>
                        <a:t>Accuracy</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nchor="ctr"/>
                </a:tc>
                <a:tc>
                  <a:txBody>
                    <a:bodyPr/>
                    <a:lstStyle/>
                    <a:p>
                      <a:pPr marL="0" marR="0">
                        <a:lnSpc>
                          <a:spcPct val="107000"/>
                        </a:lnSpc>
                        <a:spcBef>
                          <a:spcPts val="0"/>
                        </a:spcBef>
                        <a:spcAft>
                          <a:spcPts val="0"/>
                        </a:spcAft>
                      </a:pPr>
                      <a:r>
                        <a:rPr lang="en-US" sz="3100">
                          <a:effectLst/>
                        </a:rPr>
                        <a:t>Train</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0.839</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0.839</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extLst>
                  <a:ext uri="{0D108BD9-81ED-4DB2-BD59-A6C34878D82A}">
                    <a16:rowId xmlns:a16="http://schemas.microsoft.com/office/drawing/2014/main" val="4175678713"/>
                  </a:ext>
                </a:extLst>
              </a:tr>
              <a:tr h="536318">
                <a:tc vMerge="1">
                  <a:txBody>
                    <a:bodyPr/>
                    <a:lstStyle/>
                    <a:p>
                      <a:endParaRPr lang="en-US"/>
                    </a:p>
                  </a:txBody>
                  <a:tcPr/>
                </a:tc>
                <a:tc>
                  <a:txBody>
                    <a:bodyPr/>
                    <a:lstStyle/>
                    <a:p>
                      <a:pPr marL="0" marR="0">
                        <a:lnSpc>
                          <a:spcPct val="107000"/>
                        </a:lnSpc>
                        <a:spcBef>
                          <a:spcPts val="0"/>
                        </a:spcBef>
                        <a:spcAft>
                          <a:spcPts val="0"/>
                        </a:spcAft>
                      </a:pPr>
                      <a:r>
                        <a:rPr lang="en-US" sz="3100">
                          <a:effectLst/>
                        </a:rPr>
                        <a:t>Test</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0.753</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0.753</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extLst>
                  <a:ext uri="{0D108BD9-81ED-4DB2-BD59-A6C34878D82A}">
                    <a16:rowId xmlns:a16="http://schemas.microsoft.com/office/drawing/2014/main" val="548412732"/>
                  </a:ext>
                </a:extLst>
              </a:tr>
              <a:tr h="1041457">
                <a:tc vMerge="1">
                  <a:txBody>
                    <a:bodyPr/>
                    <a:lstStyle/>
                    <a:p>
                      <a:endParaRPr lang="en-US"/>
                    </a:p>
                  </a:txBody>
                  <a:tcPr/>
                </a:tc>
                <a:tc>
                  <a:txBody>
                    <a:bodyPr/>
                    <a:lstStyle/>
                    <a:p>
                      <a:pPr marL="0" marR="0">
                        <a:lnSpc>
                          <a:spcPct val="107000"/>
                        </a:lnSpc>
                        <a:spcBef>
                          <a:spcPts val="0"/>
                        </a:spcBef>
                        <a:spcAft>
                          <a:spcPts val="0"/>
                        </a:spcAft>
                      </a:pPr>
                      <a:r>
                        <a:rPr lang="en-US" sz="3100">
                          <a:effectLst/>
                        </a:rPr>
                        <a:t>All (Cross-validated)</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0.810</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tc>
                  <a:txBody>
                    <a:bodyPr/>
                    <a:lstStyle/>
                    <a:p>
                      <a:pPr marL="0" marR="0">
                        <a:lnSpc>
                          <a:spcPct val="107000"/>
                        </a:lnSpc>
                        <a:spcBef>
                          <a:spcPts val="0"/>
                        </a:spcBef>
                        <a:spcAft>
                          <a:spcPts val="0"/>
                        </a:spcAft>
                      </a:pPr>
                      <a:r>
                        <a:rPr lang="en-US" sz="3100">
                          <a:effectLst/>
                        </a:rPr>
                        <a:t>0.810</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06221" marR="106221" marT="0" marB="0"/>
                </a:tc>
                <a:extLst>
                  <a:ext uri="{0D108BD9-81ED-4DB2-BD59-A6C34878D82A}">
                    <a16:rowId xmlns:a16="http://schemas.microsoft.com/office/drawing/2014/main" val="2553689003"/>
                  </a:ext>
                </a:extLst>
              </a:tr>
            </a:tbl>
          </a:graphicData>
        </a:graphic>
      </p:graphicFrame>
    </p:spTree>
    <p:extLst>
      <p:ext uri="{BB962C8B-B14F-4D97-AF65-F5344CB8AC3E}">
        <p14:creationId xmlns:p14="http://schemas.microsoft.com/office/powerpoint/2010/main" val="29710637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6632-338C-4151-8A9A-569731F6F53D}"/>
              </a:ext>
            </a:extLst>
          </p:cNvPr>
          <p:cNvSpPr>
            <a:spLocks noGrp="1"/>
          </p:cNvSpPr>
          <p:nvPr>
            <p:ph type="title"/>
          </p:nvPr>
        </p:nvSpPr>
        <p:spPr/>
        <p:txBody>
          <a:bodyPr/>
          <a:lstStyle/>
          <a:p>
            <a:r>
              <a:rPr lang="en-US" dirty="0"/>
              <a:t>ADDITIONAL STEP</a:t>
            </a:r>
          </a:p>
        </p:txBody>
      </p:sp>
      <p:pic>
        <p:nvPicPr>
          <p:cNvPr id="4" name="Content Placeholder 3">
            <a:extLst>
              <a:ext uri="{FF2B5EF4-FFF2-40B4-BE49-F238E27FC236}">
                <a16:creationId xmlns:a16="http://schemas.microsoft.com/office/drawing/2014/main" id="{11EDD7EC-D43F-40E6-A37B-DDAB45C5BAB6}"/>
              </a:ext>
            </a:extLst>
          </p:cNvPr>
          <p:cNvPicPr>
            <a:picLocks noGrp="1" noChangeAspect="1"/>
          </p:cNvPicPr>
          <p:nvPr>
            <p:ph idx="1"/>
          </p:nvPr>
        </p:nvPicPr>
        <p:blipFill>
          <a:blip r:embed="rId2"/>
          <a:stretch>
            <a:fillRect/>
          </a:stretch>
        </p:blipFill>
        <p:spPr>
          <a:xfrm>
            <a:off x="259466" y="2352386"/>
            <a:ext cx="9021011" cy="4335018"/>
          </a:xfrm>
          <a:prstGeom prst="rect">
            <a:avLst/>
          </a:prstGeom>
        </p:spPr>
      </p:pic>
      <p:sp>
        <p:nvSpPr>
          <p:cNvPr id="5" name="Callout: Line with Accent Bar 4">
            <a:extLst>
              <a:ext uri="{FF2B5EF4-FFF2-40B4-BE49-F238E27FC236}">
                <a16:creationId xmlns:a16="http://schemas.microsoft.com/office/drawing/2014/main" id="{E11A9543-10FF-4EF0-9E93-73362399E19F}"/>
              </a:ext>
            </a:extLst>
          </p:cNvPr>
          <p:cNvSpPr/>
          <p:nvPr/>
        </p:nvSpPr>
        <p:spPr>
          <a:xfrm>
            <a:off x="9580728" y="2033516"/>
            <a:ext cx="2497540" cy="3166281"/>
          </a:xfrm>
          <a:prstGeom prst="accentCallout1">
            <a:avLst>
              <a:gd name="adj1" fmla="val 18750"/>
              <a:gd name="adj2" fmla="val -8333"/>
              <a:gd name="adj3" fmla="val 32759"/>
              <a:gd name="adj4" fmla="val -3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following are the results from running multiple models using the “caret” package and submitting them on Kaggle.</a:t>
            </a:r>
          </a:p>
          <a:p>
            <a:endParaRPr lang="en-US" dirty="0"/>
          </a:p>
        </p:txBody>
      </p:sp>
    </p:spTree>
    <p:extLst>
      <p:ext uri="{BB962C8B-B14F-4D97-AF65-F5344CB8AC3E}">
        <p14:creationId xmlns:p14="http://schemas.microsoft.com/office/powerpoint/2010/main" val="304990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CONCLUSION &amp; ADDITIONAL SCOPE</a:t>
            </a:r>
          </a:p>
        </p:txBody>
      </p:sp>
      <p:graphicFrame>
        <p:nvGraphicFramePr>
          <p:cNvPr id="17" name="Content Placeholder 2">
            <a:extLst>
              <a:ext uri="{FF2B5EF4-FFF2-40B4-BE49-F238E27FC236}">
                <a16:creationId xmlns:a16="http://schemas.microsoft.com/office/drawing/2014/main" id="{22060F7E-F69C-B09B-B0CD-A09BB05B1BCE}"/>
              </a:ext>
            </a:extLst>
          </p:cNvPr>
          <p:cNvGraphicFramePr>
            <a:graphicFrameLocks noGrp="1"/>
          </p:cNvGraphicFramePr>
          <p:nvPr>
            <p:ph idx="1"/>
          </p:nvPr>
        </p:nvGraphicFramePr>
        <p:xfrm>
          <a:off x="300096" y="2358764"/>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9297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451515" y="1734857"/>
            <a:ext cx="3765483" cy="3388287"/>
          </a:xfrm>
        </p:spPr>
        <p:txBody>
          <a:bodyPr anchor="ctr">
            <a:normAutofit/>
          </a:bodyPr>
          <a:lstStyle/>
          <a:p>
            <a:r>
              <a:rPr lang="en-US" dirty="0"/>
              <a:t>REFERENCES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6008068" y="978993"/>
            <a:ext cx="5365218" cy="4900014"/>
          </a:xfrm>
          <a:effectLst/>
        </p:spPr>
        <p:txBody>
          <a:bodyPr>
            <a:normAutofit/>
          </a:bodyPr>
          <a:lstStyle/>
          <a:p>
            <a:pPr>
              <a:lnSpc>
                <a:spcPct val="90000"/>
              </a:lnSpc>
            </a:pPr>
            <a:r>
              <a:rPr lang="en-US" sz="1400">
                <a:latin typeface="+mj-lt"/>
                <a:cs typeface="Times New Roman" panose="02020603050405020304" pitchFamily="18" charset="0"/>
                <a:hlinkClick r:id="rId3"/>
              </a:rPr>
              <a:t>https://www.r-bloggers.com/2021/01/machine-learning-with-r-a-complete-guide-to-logistic-regression/</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4"/>
              </a:rPr>
              <a:t>https://rpubs.com/zheshuen/596809</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5"/>
              </a:rPr>
              <a:t>https://www.kaggle.com/competitions/titanic/discussion</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6"/>
              </a:rPr>
              <a:t>https://www.r-bloggers.com/2013/09/roc-curves-and-classification/</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7"/>
              </a:rPr>
              <a:t>https://online.stat.psu.edu/stat462/node/207/</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8"/>
              </a:rPr>
              <a:t>https://www.wolframalpha.com/input?i=sigmoid%28x%29</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9"/>
              </a:rPr>
              <a:t>https://stats.stackexchange.com/questions/105501/understanding-roc-curve/105577#105577</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10"/>
              </a:rPr>
              <a:t>https://towardsdatascience.com/predicting-whos-going-to-survive-on-titanic-dataset-7400cc67b8d9</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11"/>
              </a:rPr>
              <a:t>https://machinelearningmastery.com/logistic-regression-tutorial-for-machine-learning/</a:t>
            </a:r>
            <a:endParaRPr lang="en-US" sz="1400">
              <a:latin typeface="+mj-lt"/>
              <a:cs typeface="Times New Roman" panose="02020603050405020304" pitchFamily="18" charset="0"/>
            </a:endParaRPr>
          </a:p>
          <a:p>
            <a:pPr>
              <a:lnSpc>
                <a:spcPct val="90000"/>
              </a:lnSpc>
            </a:pPr>
            <a:r>
              <a:rPr lang="en-US" sz="1400">
                <a:latin typeface="+mj-lt"/>
                <a:cs typeface="Times New Roman" panose="02020603050405020304" pitchFamily="18" charset="0"/>
                <a:hlinkClick r:id="rId12"/>
              </a:rPr>
              <a:t>https://www.datacamp.com/community/tutorials/decision-trees-R</a:t>
            </a:r>
            <a:endParaRPr lang="en-US" sz="1400">
              <a:latin typeface="+mj-lt"/>
              <a:cs typeface="Times New Roman" panose="02020603050405020304" pitchFamily="18" charset="0"/>
            </a:endParaRPr>
          </a:p>
          <a:p>
            <a:pPr marL="0" indent="0">
              <a:lnSpc>
                <a:spcPct val="90000"/>
              </a:lnSpc>
              <a:buNone/>
            </a:pPr>
            <a:endParaRPr lang="en-US" sz="1400">
              <a:latin typeface="+mj-lt"/>
              <a:cs typeface="Times New Roman" panose="02020603050405020304" pitchFamily="18" charset="0"/>
            </a:endParaRPr>
          </a:p>
          <a:p>
            <a:pPr marL="0" indent="0">
              <a:lnSpc>
                <a:spcPct val="90000"/>
              </a:lnSpc>
              <a:buNone/>
            </a:pPr>
            <a:endParaRPr lang="en-US" sz="1400">
              <a:latin typeface="+mj-lt"/>
              <a:cs typeface="Times New Roman" panose="02020603050405020304" pitchFamily="18" charset="0"/>
            </a:endParaRPr>
          </a:p>
          <a:p>
            <a:pPr marL="0" indent="0">
              <a:lnSpc>
                <a:spcPct val="90000"/>
              </a:lnSpc>
              <a:buNone/>
            </a:pPr>
            <a:endParaRPr lang="en-US" sz="1400">
              <a:latin typeface="+mj-lt"/>
              <a:cs typeface="Times New Roman" panose="02020603050405020304" pitchFamily="18" charset="0"/>
            </a:endParaRPr>
          </a:p>
        </p:txBody>
      </p:sp>
    </p:spTree>
    <p:extLst>
      <p:ext uri="{BB962C8B-B14F-4D97-AF65-F5344CB8AC3E}">
        <p14:creationId xmlns:p14="http://schemas.microsoft.com/office/powerpoint/2010/main" val="11837620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a:xfrm>
            <a:off x="556591" y="1741714"/>
            <a:ext cx="3518452" cy="4117749"/>
          </a:xfrm>
        </p:spPr>
        <p:txBody>
          <a:bodyPr anchor="t">
            <a:normAutofit/>
          </a:bodyPr>
          <a:lstStyle/>
          <a:p>
            <a:r>
              <a:rPr lang="en-US" dirty="0"/>
              <a:t>MOTIVATION</a:t>
            </a:r>
          </a:p>
        </p:txBody>
      </p:sp>
      <p:graphicFrame>
        <p:nvGraphicFramePr>
          <p:cNvPr id="5" name="Content Placeholder 2">
            <a:extLst>
              <a:ext uri="{FF2B5EF4-FFF2-40B4-BE49-F238E27FC236}">
                <a16:creationId xmlns:a16="http://schemas.microsoft.com/office/drawing/2014/main" id="{F642B483-4A64-EC94-99A6-1A24EBC0652A}"/>
              </a:ext>
            </a:extLst>
          </p:cNvPr>
          <p:cNvGraphicFramePr>
            <a:graphicFrameLocks noGrp="1"/>
          </p:cNvGraphicFramePr>
          <p:nvPr>
            <p:ph idx="1"/>
            <p:extLst>
              <p:ext uri="{D42A27DB-BD31-4B8C-83A1-F6EECF244321}">
                <p14:modId xmlns:p14="http://schemas.microsoft.com/office/powerpoint/2010/main" val="504505277"/>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64958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ABSTRACT</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8EB93126-7765-4297-91C0-3791F6E3C30F}"/>
              </a:ext>
            </a:extLst>
          </p:cNvPr>
          <p:cNvSpPr>
            <a:spLocks noGrp="1"/>
          </p:cNvSpPr>
          <p:nvPr>
            <p:ph idx="1"/>
          </p:nvPr>
        </p:nvSpPr>
        <p:spPr>
          <a:xfrm>
            <a:off x="1115732" y="2222287"/>
            <a:ext cx="9966953" cy="3636511"/>
          </a:xfrm>
          <a:effectLst/>
        </p:spPr>
        <p:txBody>
          <a:bodyPr>
            <a:normAutofit/>
          </a:bodyPr>
          <a:lstStyle/>
          <a:p>
            <a:r>
              <a:rPr lang="en-US"/>
              <a:t>Machine Learning methodologies are the talk of the town these days and rightfully so as they can be used to decipher patterns and thus, solve a lot of (previously) incomprehensible problems</a:t>
            </a:r>
          </a:p>
          <a:p>
            <a:r>
              <a:rPr lang="en-US"/>
              <a:t>Machine Learning methods can be broken down into two main groups -&gt; Supervised and Unsupervised</a:t>
            </a:r>
          </a:p>
          <a:p>
            <a:r>
              <a:rPr lang="en-US"/>
              <a:t>In this project, I’ll be using Supervised methods, namely Logistic Regression and Classification Trees to predict the survival status of the passengers on the Titanic</a:t>
            </a:r>
          </a:p>
          <a:p>
            <a:r>
              <a:rPr lang="en-US"/>
              <a:t>The methodologies will primarily be judged basis of their accuracies. However, we’ll also be looking at metrics like Specificity, Sensitivity, etc. for Logistic and the Accuracy of the pruned and unpruned classification trees</a:t>
            </a:r>
          </a:p>
          <a:p>
            <a:pPr marL="0" indent="0">
              <a:buNone/>
            </a:pPr>
            <a:endParaRPr lang="en-US"/>
          </a:p>
        </p:txBody>
      </p:sp>
    </p:spTree>
    <p:extLst>
      <p:ext uri="{BB962C8B-B14F-4D97-AF65-F5344CB8AC3E}">
        <p14:creationId xmlns:p14="http://schemas.microsoft.com/office/powerpoint/2010/main" val="6461067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t>For this project, I’ll be using the Titanic dataset from </a:t>
            </a:r>
            <a:r>
              <a:rPr lang="en-US" dirty="0">
                <a:hlinkClick r:id="rId3"/>
              </a:rPr>
              <a:t>Kaggle</a:t>
            </a:r>
            <a:r>
              <a:rPr lang="en-US" dirty="0"/>
              <a:t>.</a:t>
            </a:r>
          </a:p>
          <a:p>
            <a:r>
              <a:rPr lang="en-US" dirty="0"/>
              <a:t>The competition entails predicting the survival of passengers in one of the best-known shipwrecks in the world.</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0D88A8-A3CE-400E-A1B1-A03487049BA7}"/>
              </a:ext>
            </a:extLst>
          </p:cNvPr>
          <p:cNvPicPr>
            <a:picLocks noChangeAspect="1"/>
          </p:cNvPicPr>
          <p:nvPr/>
        </p:nvPicPr>
        <p:blipFill>
          <a:blip r:embed="rId4"/>
          <a:stretch>
            <a:fillRect/>
          </a:stretch>
        </p:blipFill>
        <p:spPr>
          <a:xfrm>
            <a:off x="1200853" y="4296262"/>
            <a:ext cx="9210675" cy="2114550"/>
          </a:xfrm>
          <a:prstGeom prst="rect">
            <a:avLst/>
          </a:prstGeom>
        </p:spPr>
      </p:pic>
    </p:spTree>
    <p:extLst>
      <p:ext uri="{BB962C8B-B14F-4D97-AF65-F5344CB8AC3E}">
        <p14:creationId xmlns:p14="http://schemas.microsoft.com/office/powerpoint/2010/main" val="26671622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 – VARIABLES OVERVIEW</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endParaRPr lang="en-US" dirty="0"/>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5FCA4F13-AF2D-439D-AF77-EBEED3B68D46}"/>
              </a:ext>
            </a:extLst>
          </p:cNvPr>
          <p:cNvGraphicFramePr>
            <a:graphicFrameLocks noGrp="1"/>
          </p:cNvGraphicFramePr>
          <p:nvPr>
            <p:extLst>
              <p:ext uri="{D42A27DB-BD31-4B8C-83A1-F6EECF244321}">
                <p14:modId xmlns:p14="http://schemas.microsoft.com/office/powerpoint/2010/main" val="1888202599"/>
              </p:ext>
            </p:extLst>
          </p:nvPr>
        </p:nvGraphicFramePr>
        <p:xfrm>
          <a:off x="0" y="2260600"/>
          <a:ext cx="12192000" cy="441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5566743"/>
                    </a:ext>
                  </a:extLst>
                </a:gridCol>
                <a:gridCol w="4064000">
                  <a:extLst>
                    <a:ext uri="{9D8B030D-6E8A-4147-A177-3AD203B41FA5}">
                      <a16:colId xmlns:a16="http://schemas.microsoft.com/office/drawing/2014/main" val="3593826680"/>
                    </a:ext>
                  </a:extLst>
                </a:gridCol>
                <a:gridCol w="4064000">
                  <a:extLst>
                    <a:ext uri="{9D8B030D-6E8A-4147-A177-3AD203B41FA5}">
                      <a16:colId xmlns:a16="http://schemas.microsoft.com/office/drawing/2014/main" val="131114853"/>
                    </a:ext>
                  </a:extLst>
                </a:gridCol>
              </a:tblGrid>
              <a:tr h="0">
                <a:tc>
                  <a:txBody>
                    <a:bodyPr/>
                    <a:lstStyle/>
                    <a:p>
                      <a:r>
                        <a:rPr lang="en-US" sz="1600" dirty="0"/>
                        <a:t>Variable</a:t>
                      </a:r>
                    </a:p>
                  </a:txBody>
                  <a:tcPr/>
                </a:tc>
                <a:tc>
                  <a:txBody>
                    <a:bodyPr/>
                    <a:lstStyle/>
                    <a:p>
                      <a:r>
                        <a:rPr lang="en-US" sz="1600" dirty="0"/>
                        <a:t>Definition</a:t>
                      </a:r>
                    </a:p>
                  </a:txBody>
                  <a:tcPr/>
                </a:tc>
                <a:tc>
                  <a:txBody>
                    <a:bodyPr/>
                    <a:lstStyle/>
                    <a:p>
                      <a:r>
                        <a:rPr lang="en-US" sz="1600" dirty="0"/>
                        <a:t>Key</a:t>
                      </a:r>
                    </a:p>
                  </a:txBody>
                  <a:tcPr/>
                </a:tc>
                <a:extLst>
                  <a:ext uri="{0D108BD9-81ED-4DB2-BD59-A6C34878D82A}">
                    <a16:rowId xmlns:a16="http://schemas.microsoft.com/office/drawing/2014/main" val="3952390994"/>
                  </a:ext>
                </a:extLst>
              </a:tr>
              <a:tr h="320678">
                <a:tc>
                  <a:txBody>
                    <a:bodyPr/>
                    <a:lstStyle/>
                    <a:p>
                      <a:r>
                        <a:rPr lang="en-US" sz="1600" b="0" i="0" kern="1200" dirty="0">
                          <a:solidFill>
                            <a:schemeClr val="dk1"/>
                          </a:solidFill>
                          <a:effectLst/>
                          <a:latin typeface="+mn-lt"/>
                          <a:ea typeface="+mn-ea"/>
                          <a:cs typeface="+mn-cs"/>
                        </a:rPr>
                        <a:t>survival</a:t>
                      </a:r>
                      <a:endParaRPr lang="en-US" sz="1600" dirty="0"/>
                    </a:p>
                  </a:txBody>
                  <a:tcPr/>
                </a:tc>
                <a:tc>
                  <a:txBody>
                    <a:bodyPr/>
                    <a:lstStyle/>
                    <a:p>
                      <a:r>
                        <a:rPr lang="en-US" sz="1600" b="0" i="0" kern="1200" dirty="0">
                          <a:solidFill>
                            <a:schemeClr val="dk1"/>
                          </a:solidFill>
                          <a:effectLst/>
                          <a:latin typeface="+mn-lt"/>
                          <a:ea typeface="+mn-ea"/>
                          <a:cs typeface="+mn-cs"/>
                        </a:rPr>
                        <a:t>Survival Status</a:t>
                      </a:r>
                      <a:endParaRPr lang="en-US" sz="1600" dirty="0"/>
                    </a:p>
                  </a:txBody>
                  <a:tcPr/>
                </a:tc>
                <a:tc>
                  <a:txBody>
                    <a:bodyPr/>
                    <a:lstStyle/>
                    <a:p>
                      <a:r>
                        <a:rPr lang="en-US" sz="1600" b="0" i="0" kern="1200" dirty="0">
                          <a:solidFill>
                            <a:schemeClr val="dk1"/>
                          </a:solidFill>
                          <a:effectLst/>
                          <a:latin typeface="+mn-lt"/>
                          <a:ea typeface="+mn-ea"/>
                          <a:cs typeface="+mn-cs"/>
                        </a:rPr>
                        <a:t>0 = Died, 1 = Survived</a:t>
                      </a:r>
                      <a:endParaRPr lang="en-US" sz="1600" dirty="0"/>
                    </a:p>
                  </a:txBody>
                  <a:tcPr/>
                </a:tc>
                <a:extLst>
                  <a:ext uri="{0D108BD9-81ED-4DB2-BD59-A6C34878D82A}">
                    <a16:rowId xmlns:a16="http://schemas.microsoft.com/office/drawing/2014/main" val="233347587"/>
                  </a:ext>
                </a:extLst>
              </a:tr>
              <a:tr h="320678">
                <a:tc>
                  <a:txBody>
                    <a:bodyPr/>
                    <a:lstStyle/>
                    <a:p>
                      <a:r>
                        <a:rPr lang="en-US" sz="1600" b="0" i="0" kern="1200" dirty="0" err="1">
                          <a:solidFill>
                            <a:schemeClr val="dk1"/>
                          </a:solidFill>
                          <a:effectLst/>
                          <a:latin typeface="+mn-lt"/>
                          <a:ea typeface="+mn-ea"/>
                          <a:cs typeface="+mn-cs"/>
                        </a:rPr>
                        <a:t>pclass</a:t>
                      </a:r>
                      <a:endParaRPr lang="en-US" sz="1600" dirty="0"/>
                    </a:p>
                  </a:txBody>
                  <a:tcPr/>
                </a:tc>
                <a:tc>
                  <a:txBody>
                    <a:bodyPr/>
                    <a:lstStyle/>
                    <a:p>
                      <a:r>
                        <a:rPr lang="en-US" sz="1600" b="0" i="0" kern="1200" dirty="0">
                          <a:solidFill>
                            <a:schemeClr val="dk1"/>
                          </a:solidFill>
                          <a:effectLst/>
                          <a:latin typeface="+mn-lt"/>
                          <a:ea typeface="+mn-ea"/>
                          <a:cs typeface="+mn-cs"/>
                        </a:rPr>
                        <a:t>Ticket class</a:t>
                      </a:r>
                      <a:endParaRPr lang="en-US" sz="1600" dirty="0"/>
                    </a:p>
                  </a:txBody>
                  <a:tcPr/>
                </a:tc>
                <a:tc>
                  <a:txBody>
                    <a:bodyPr/>
                    <a:lstStyle/>
                    <a:p>
                      <a:r>
                        <a:rPr lang="en-US" sz="1600" b="0" i="0" kern="1200" dirty="0">
                          <a:solidFill>
                            <a:schemeClr val="dk1"/>
                          </a:solidFill>
                          <a:effectLst/>
                          <a:latin typeface="+mn-lt"/>
                          <a:ea typeface="+mn-ea"/>
                          <a:cs typeface="+mn-cs"/>
                        </a:rPr>
                        <a:t>1 = 1st, 2 = 2nd, 3 = 3rd</a:t>
                      </a:r>
                      <a:endParaRPr lang="en-US" sz="1600" dirty="0"/>
                    </a:p>
                  </a:txBody>
                  <a:tcPr/>
                </a:tc>
                <a:extLst>
                  <a:ext uri="{0D108BD9-81ED-4DB2-BD59-A6C34878D82A}">
                    <a16:rowId xmlns:a16="http://schemas.microsoft.com/office/drawing/2014/main" val="1748442773"/>
                  </a:ext>
                </a:extLst>
              </a:tr>
              <a:tr h="320678">
                <a:tc>
                  <a:txBody>
                    <a:bodyPr/>
                    <a:lstStyle/>
                    <a:p>
                      <a:r>
                        <a:rPr lang="en-US" sz="1600" b="0" i="0" kern="1200" dirty="0">
                          <a:solidFill>
                            <a:schemeClr val="dk1"/>
                          </a:solidFill>
                          <a:effectLst/>
                          <a:latin typeface="+mn-lt"/>
                          <a:ea typeface="+mn-ea"/>
                          <a:cs typeface="+mn-cs"/>
                        </a:rPr>
                        <a:t>sex</a:t>
                      </a:r>
                      <a:endParaRPr lang="en-US" sz="1600" dirty="0"/>
                    </a:p>
                  </a:txBody>
                  <a:tcPr/>
                </a:tc>
                <a:tc>
                  <a:txBody>
                    <a:bodyPr/>
                    <a:lstStyle/>
                    <a:p>
                      <a:r>
                        <a:rPr lang="en-US" sz="1600" b="0" i="0" kern="1200" dirty="0">
                          <a:solidFill>
                            <a:schemeClr val="dk1"/>
                          </a:solidFill>
                          <a:effectLst/>
                          <a:latin typeface="+mn-lt"/>
                          <a:ea typeface="+mn-ea"/>
                          <a:cs typeface="+mn-cs"/>
                        </a:rPr>
                        <a:t>Gender of the passenger</a:t>
                      </a:r>
                      <a:endParaRPr lang="en-US" sz="1600" dirty="0"/>
                    </a:p>
                  </a:txBody>
                  <a:tcPr/>
                </a:tc>
                <a:tc>
                  <a:txBody>
                    <a:bodyPr/>
                    <a:lstStyle/>
                    <a:p>
                      <a:endParaRPr lang="en-US" sz="1600"/>
                    </a:p>
                  </a:txBody>
                  <a:tcPr/>
                </a:tc>
                <a:extLst>
                  <a:ext uri="{0D108BD9-81ED-4DB2-BD59-A6C34878D82A}">
                    <a16:rowId xmlns:a16="http://schemas.microsoft.com/office/drawing/2014/main" val="2547675297"/>
                  </a:ext>
                </a:extLst>
              </a:tr>
              <a:tr h="320678">
                <a:tc>
                  <a:txBody>
                    <a:bodyPr/>
                    <a:lstStyle/>
                    <a:p>
                      <a:r>
                        <a:rPr lang="en-US" sz="1600" b="0" i="0" kern="1200" dirty="0">
                          <a:solidFill>
                            <a:schemeClr val="dk1"/>
                          </a:solidFill>
                          <a:effectLst/>
                          <a:latin typeface="+mn-lt"/>
                          <a:ea typeface="+mn-ea"/>
                          <a:cs typeface="+mn-cs"/>
                        </a:rPr>
                        <a:t>Age</a:t>
                      </a:r>
                      <a:endParaRPr lang="en-US" sz="1600" dirty="0"/>
                    </a:p>
                  </a:txBody>
                  <a:tcPr/>
                </a:tc>
                <a:tc>
                  <a:txBody>
                    <a:bodyPr/>
                    <a:lstStyle/>
                    <a:p>
                      <a:r>
                        <a:rPr lang="en-US" sz="1600" b="0" i="0" kern="1200" dirty="0">
                          <a:solidFill>
                            <a:schemeClr val="dk1"/>
                          </a:solidFill>
                          <a:effectLst/>
                          <a:latin typeface="+mn-lt"/>
                          <a:ea typeface="+mn-ea"/>
                          <a:cs typeface="+mn-cs"/>
                        </a:rPr>
                        <a:t>Age in years</a:t>
                      </a:r>
                      <a:endParaRPr lang="en-US" sz="1600" dirty="0"/>
                    </a:p>
                  </a:txBody>
                  <a:tcPr/>
                </a:tc>
                <a:tc>
                  <a:txBody>
                    <a:bodyPr/>
                    <a:lstStyle/>
                    <a:p>
                      <a:endParaRPr lang="en-US" sz="1600"/>
                    </a:p>
                  </a:txBody>
                  <a:tcPr/>
                </a:tc>
                <a:extLst>
                  <a:ext uri="{0D108BD9-81ED-4DB2-BD59-A6C34878D82A}">
                    <a16:rowId xmlns:a16="http://schemas.microsoft.com/office/drawing/2014/main" val="2311857434"/>
                  </a:ext>
                </a:extLst>
              </a:tr>
              <a:tr h="561186">
                <a:tc>
                  <a:txBody>
                    <a:bodyPr/>
                    <a:lstStyle/>
                    <a:p>
                      <a:r>
                        <a:rPr lang="en-US" sz="1600" b="0" i="0" kern="1200" dirty="0" err="1">
                          <a:solidFill>
                            <a:schemeClr val="dk1"/>
                          </a:solidFill>
                          <a:effectLst/>
                          <a:latin typeface="+mn-lt"/>
                          <a:ea typeface="+mn-ea"/>
                          <a:cs typeface="+mn-cs"/>
                        </a:rPr>
                        <a:t>sibsp</a:t>
                      </a:r>
                      <a:endParaRPr lang="en-US" sz="1600" dirty="0"/>
                    </a:p>
                  </a:txBody>
                  <a:tcPr/>
                </a:tc>
                <a:tc>
                  <a:txBody>
                    <a:bodyPr/>
                    <a:lstStyle/>
                    <a:p>
                      <a:r>
                        <a:rPr lang="en-US" sz="1600" b="0" i="0" kern="1200" dirty="0">
                          <a:solidFill>
                            <a:schemeClr val="dk1"/>
                          </a:solidFill>
                          <a:effectLst/>
                          <a:latin typeface="+mn-lt"/>
                          <a:ea typeface="+mn-ea"/>
                          <a:cs typeface="+mn-cs"/>
                        </a:rPr>
                        <a:t># of siblings / spouses aboard the Titanic</a:t>
                      </a:r>
                      <a:endParaRPr lang="en-US" sz="1600" dirty="0"/>
                    </a:p>
                  </a:txBody>
                  <a:tcPr/>
                </a:tc>
                <a:tc>
                  <a:txBody>
                    <a:bodyPr/>
                    <a:lstStyle/>
                    <a:p>
                      <a:endParaRPr lang="en-US" sz="1600"/>
                    </a:p>
                  </a:txBody>
                  <a:tcPr/>
                </a:tc>
                <a:extLst>
                  <a:ext uri="{0D108BD9-81ED-4DB2-BD59-A6C34878D82A}">
                    <a16:rowId xmlns:a16="http://schemas.microsoft.com/office/drawing/2014/main" val="1415689161"/>
                  </a:ext>
                </a:extLst>
              </a:tr>
              <a:tr h="561186">
                <a:tc>
                  <a:txBody>
                    <a:bodyPr/>
                    <a:lstStyle/>
                    <a:p>
                      <a:r>
                        <a:rPr lang="en-US" sz="1600" b="0" i="0" kern="1200" dirty="0">
                          <a:solidFill>
                            <a:schemeClr val="dk1"/>
                          </a:solidFill>
                          <a:effectLst/>
                          <a:latin typeface="+mn-lt"/>
                          <a:ea typeface="+mn-ea"/>
                          <a:cs typeface="+mn-cs"/>
                        </a:rPr>
                        <a:t>parch</a:t>
                      </a:r>
                      <a:endParaRPr lang="en-US" sz="1600" dirty="0"/>
                    </a:p>
                  </a:txBody>
                  <a:tcPr/>
                </a:tc>
                <a:tc>
                  <a:txBody>
                    <a:bodyPr/>
                    <a:lstStyle/>
                    <a:p>
                      <a:r>
                        <a:rPr lang="en-US" sz="1600" b="0" i="0" kern="1200" dirty="0">
                          <a:solidFill>
                            <a:schemeClr val="dk1"/>
                          </a:solidFill>
                          <a:effectLst/>
                          <a:latin typeface="+mn-lt"/>
                          <a:ea typeface="+mn-ea"/>
                          <a:cs typeface="+mn-cs"/>
                        </a:rPr>
                        <a:t># of parents / children aboard the Titanic</a:t>
                      </a:r>
                      <a:endParaRPr lang="en-US" sz="1600" dirty="0"/>
                    </a:p>
                  </a:txBody>
                  <a:tcPr/>
                </a:tc>
                <a:tc>
                  <a:txBody>
                    <a:bodyPr/>
                    <a:lstStyle/>
                    <a:p>
                      <a:endParaRPr lang="en-US" sz="1600"/>
                    </a:p>
                  </a:txBody>
                  <a:tcPr/>
                </a:tc>
                <a:extLst>
                  <a:ext uri="{0D108BD9-81ED-4DB2-BD59-A6C34878D82A}">
                    <a16:rowId xmlns:a16="http://schemas.microsoft.com/office/drawing/2014/main" val="3880930719"/>
                  </a:ext>
                </a:extLst>
              </a:tr>
              <a:tr h="320678">
                <a:tc>
                  <a:txBody>
                    <a:bodyPr/>
                    <a:lstStyle/>
                    <a:p>
                      <a:r>
                        <a:rPr lang="en-US" sz="1600" b="0" i="0" kern="1200" dirty="0">
                          <a:solidFill>
                            <a:schemeClr val="dk1"/>
                          </a:solidFill>
                          <a:effectLst/>
                          <a:latin typeface="+mn-lt"/>
                          <a:ea typeface="+mn-ea"/>
                          <a:cs typeface="+mn-cs"/>
                        </a:rPr>
                        <a:t>ticket</a:t>
                      </a:r>
                      <a:endParaRPr lang="en-US" sz="1600" dirty="0"/>
                    </a:p>
                  </a:txBody>
                  <a:tcPr/>
                </a:tc>
                <a:tc>
                  <a:txBody>
                    <a:bodyPr/>
                    <a:lstStyle/>
                    <a:p>
                      <a:r>
                        <a:rPr lang="en-US" sz="1600" b="0" i="0" kern="1200" dirty="0">
                          <a:solidFill>
                            <a:schemeClr val="dk1"/>
                          </a:solidFill>
                          <a:effectLst/>
                          <a:latin typeface="+mn-lt"/>
                          <a:ea typeface="+mn-ea"/>
                          <a:cs typeface="+mn-cs"/>
                        </a:rPr>
                        <a:t>Ticket number</a:t>
                      </a:r>
                      <a:endParaRPr lang="en-US" sz="1600" dirty="0"/>
                    </a:p>
                  </a:txBody>
                  <a:tcPr/>
                </a:tc>
                <a:tc>
                  <a:txBody>
                    <a:bodyPr/>
                    <a:lstStyle/>
                    <a:p>
                      <a:endParaRPr lang="en-US" sz="1600"/>
                    </a:p>
                  </a:txBody>
                  <a:tcPr/>
                </a:tc>
                <a:extLst>
                  <a:ext uri="{0D108BD9-81ED-4DB2-BD59-A6C34878D82A}">
                    <a16:rowId xmlns:a16="http://schemas.microsoft.com/office/drawing/2014/main" val="2487963464"/>
                  </a:ext>
                </a:extLst>
              </a:tr>
              <a:tr h="320678">
                <a:tc>
                  <a:txBody>
                    <a:bodyPr/>
                    <a:lstStyle/>
                    <a:p>
                      <a:r>
                        <a:rPr lang="en-US" sz="1600" b="0" i="0" kern="1200" dirty="0">
                          <a:solidFill>
                            <a:schemeClr val="dk1"/>
                          </a:solidFill>
                          <a:effectLst/>
                          <a:latin typeface="+mn-lt"/>
                          <a:ea typeface="+mn-ea"/>
                          <a:cs typeface="+mn-cs"/>
                        </a:rPr>
                        <a:t>fare</a:t>
                      </a:r>
                      <a:endParaRPr lang="en-US" sz="1600" dirty="0"/>
                    </a:p>
                  </a:txBody>
                  <a:tcPr/>
                </a:tc>
                <a:tc>
                  <a:txBody>
                    <a:bodyPr/>
                    <a:lstStyle/>
                    <a:p>
                      <a:r>
                        <a:rPr lang="en-US" sz="1600" b="0" i="0" kern="1200" dirty="0">
                          <a:solidFill>
                            <a:schemeClr val="dk1"/>
                          </a:solidFill>
                          <a:effectLst/>
                          <a:latin typeface="+mn-lt"/>
                          <a:ea typeface="+mn-ea"/>
                          <a:cs typeface="+mn-cs"/>
                        </a:rPr>
                        <a:t>Passenger fare</a:t>
                      </a:r>
                      <a:endParaRPr lang="en-US" sz="1600" dirty="0"/>
                    </a:p>
                  </a:txBody>
                  <a:tcPr/>
                </a:tc>
                <a:tc>
                  <a:txBody>
                    <a:bodyPr/>
                    <a:lstStyle/>
                    <a:p>
                      <a:endParaRPr lang="en-US" sz="1600"/>
                    </a:p>
                  </a:txBody>
                  <a:tcPr/>
                </a:tc>
                <a:extLst>
                  <a:ext uri="{0D108BD9-81ED-4DB2-BD59-A6C34878D82A}">
                    <a16:rowId xmlns:a16="http://schemas.microsoft.com/office/drawing/2014/main" val="828553518"/>
                  </a:ext>
                </a:extLst>
              </a:tr>
              <a:tr h="320678">
                <a:tc>
                  <a:txBody>
                    <a:bodyPr/>
                    <a:lstStyle/>
                    <a:p>
                      <a:r>
                        <a:rPr lang="en-US" sz="1600" b="0" i="0" kern="1200" dirty="0">
                          <a:solidFill>
                            <a:schemeClr val="dk1"/>
                          </a:solidFill>
                          <a:effectLst/>
                          <a:latin typeface="+mn-lt"/>
                          <a:ea typeface="+mn-ea"/>
                          <a:cs typeface="+mn-cs"/>
                        </a:rPr>
                        <a:t>cabin</a:t>
                      </a:r>
                      <a:endParaRPr lang="en-US" sz="1600" dirty="0"/>
                    </a:p>
                  </a:txBody>
                  <a:tcPr/>
                </a:tc>
                <a:tc>
                  <a:txBody>
                    <a:bodyPr/>
                    <a:lstStyle/>
                    <a:p>
                      <a:r>
                        <a:rPr lang="en-US" sz="1600" b="0" i="0" kern="1200" dirty="0">
                          <a:solidFill>
                            <a:schemeClr val="dk1"/>
                          </a:solidFill>
                          <a:effectLst/>
                          <a:latin typeface="+mn-lt"/>
                          <a:ea typeface="+mn-ea"/>
                          <a:cs typeface="+mn-cs"/>
                        </a:rPr>
                        <a:t>Cabin number</a:t>
                      </a:r>
                      <a:endParaRPr lang="en-US" sz="1600" dirty="0"/>
                    </a:p>
                  </a:txBody>
                  <a:tcPr/>
                </a:tc>
                <a:tc>
                  <a:txBody>
                    <a:bodyPr/>
                    <a:lstStyle/>
                    <a:p>
                      <a:endParaRPr lang="en-US" sz="1600" dirty="0"/>
                    </a:p>
                  </a:txBody>
                  <a:tcPr/>
                </a:tc>
                <a:extLst>
                  <a:ext uri="{0D108BD9-81ED-4DB2-BD59-A6C34878D82A}">
                    <a16:rowId xmlns:a16="http://schemas.microsoft.com/office/drawing/2014/main" val="3259512509"/>
                  </a:ext>
                </a:extLst>
              </a:tr>
              <a:tr h="561186">
                <a:tc>
                  <a:txBody>
                    <a:bodyPr/>
                    <a:lstStyle/>
                    <a:p>
                      <a:r>
                        <a:rPr lang="en-US" sz="1600" dirty="0"/>
                        <a:t>embarked</a:t>
                      </a:r>
                    </a:p>
                  </a:txBody>
                  <a:tcPr/>
                </a:tc>
                <a:tc>
                  <a:txBody>
                    <a:bodyPr/>
                    <a:lstStyle/>
                    <a:p>
                      <a:r>
                        <a:rPr lang="en-US" sz="1600" b="0" i="0" kern="1200" dirty="0">
                          <a:solidFill>
                            <a:schemeClr val="dk1"/>
                          </a:solidFill>
                          <a:effectLst/>
                          <a:latin typeface="+mn-lt"/>
                          <a:ea typeface="+mn-ea"/>
                          <a:cs typeface="+mn-cs"/>
                        </a:rPr>
                        <a:t>Port of Embarkation</a:t>
                      </a:r>
                      <a:endParaRPr lang="en-US" sz="1600" dirty="0"/>
                    </a:p>
                  </a:txBody>
                  <a:tcPr/>
                </a:tc>
                <a:tc>
                  <a:txBody>
                    <a:bodyPr/>
                    <a:lstStyle/>
                    <a:p>
                      <a:r>
                        <a:rPr lang="en-US" sz="1600" b="0" i="0" kern="1200" dirty="0">
                          <a:solidFill>
                            <a:schemeClr val="dk1"/>
                          </a:solidFill>
                          <a:effectLst/>
                          <a:latin typeface="+mn-lt"/>
                          <a:ea typeface="+mn-ea"/>
                          <a:cs typeface="+mn-cs"/>
                        </a:rPr>
                        <a:t>C = Cherbourg, Q = Queenstown, S = Southampton</a:t>
                      </a:r>
                      <a:endParaRPr lang="en-US" sz="1600" dirty="0"/>
                    </a:p>
                  </a:txBody>
                  <a:tcPr/>
                </a:tc>
                <a:extLst>
                  <a:ext uri="{0D108BD9-81ED-4DB2-BD59-A6C34878D82A}">
                    <a16:rowId xmlns:a16="http://schemas.microsoft.com/office/drawing/2014/main" val="3521621487"/>
                  </a:ext>
                </a:extLst>
              </a:tr>
            </a:tbl>
          </a:graphicData>
        </a:graphic>
      </p:graphicFrame>
    </p:spTree>
    <p:extLst>
      <p:ext uri="{BB962C8B-B14F-4D97-AF65-F5344CB8AC3E}">
        <p14:creationId xmlns:p14="http://schemas.microsoft.com/office/powerpoint/2010/main" val="42473360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DATASET – VARIABLES OVERVIEW (Contd.)</a:t>
            </a:r>
          </a:p>
        </p:txBody>
      </p:sp>
      <p:graphicFrame>
        <p:nvGraphicFramePr>
          <p:cNvPr id="21" name="Content Placeholder 2">
            <a:extLst>
              <a:ext uri="{FF2B5EF4-FFF2-40B4-BE49-F238E27FC236}">
                <a16:creationId xmlns:a16="http://schemas.microsoft.com/office/drawing/2014/main" id="{BD05E2C6-C2FA-6A55-134D-EB30527491DD}"/>
              </a:ext>
            </a:extLst>
          </p:cNvPr>
          <p:cNvGraphicFramePr>
            <a:graphicFrameLocks noGrp="1"/>
          </p:cNvGraphicFramePr>
          <p:nvPr>
            <p:ph idx="1"/>
          </p:nvPr>
        </p:nvGraphicFramePr>
        <p:xfrm>
          <a:off x="818712" y="2333767"/>
          <a:ext cx="10554574" cy="4408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09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451515" y="447188"/>
            <a:ext cx="3675318" cy="5468700"/>
          </a:xfrm>
        </p:spPr>
        <p:txBody>
          <a:bodyPr anchor="ctr">
            <a:normAutofit/>
          </a:bodyPr>
          <a:lstStyle/>
          <a:p>
            <a:r>
              <a:rPr lang="en-US" sz="3200"/>
              <a:t>DISCLAIMER</a:t>
            </a:r>
          </a:p>
        </p:txBody>
      </p:sp>
      <p:graphicFrame>
        <p:nvGraphicFramePr>
          <p:cNvPr id="14" name="Content Placeholder 2">
            <a:extLst>
              <a:ext uri="{FF2B5EF4-FFF2-40B4-BE49-F238E27FC236}">
                <a16:creationId xmlns:a16="http://schemas.microsoft.com/office/drawing/2014/main" id="{B112090D-ED23-9790-AA4C-CDA19F201836}"/>
              </a:ext>
            </a:extLst>
          </p:cNvPr>
          <p:cNvGraphicFramePr>
            <a:graphicFrameLocks noGrp="1"/>
          </p:cNvGraphicFramePr>
          <p:nvPr>
            <p:ph idx="1"/>
          </p:nvPr>
        </p:nvGraphicFramePr>
        <p:xfrm>
          <a:off x="4989143" y="447188"/>
          <a:ext cx="6585235" cy="3395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681D4AE-44AE-4D22-9EDB-C758A778B9D9}"/>
              </a:ext>
            </a:extLst>
          </p:cNvPr>
          <p:cNvPicPr>
            <a:picLocks noChangeAspect="1"/>
          </p:cNvPicPr>
          <p:nvPr/>
        </p:nvPicPr>
        <p:blipFill>
          <a:blip r:embed="rId8"/>
          <a:stretch>
            <a:fillRect/>
          </a:stretch>
        </p:blipFill>
        <p:spPr>
          <a:xfrm>
            <a:off x="4989143" y="4518651"/>
            <a:ext cx="7066108" cy="152377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095659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641754" y="1918252"/>
            <a:ext cx="3365439" cy="3997635"/>
          </a:xfrm>
        </p:spPr>
        <p:txBody>
          <a:bodyPr anchor="t">
            <a:normAutofit/>
          </a:bodyPr>
          <a:lstStyle/>
          <a:p>
            <a:r>
              <a:rPr lang="en-US" sz="3100"/>
              <a:t>METHODOLOGY</a:t>
            </a:r>
          </a:p>
        </p:txBody>
      </p:sp>
      <p:graphicFrame>
        <p:nvGraphicFramePr>
          <p:cNvPr id="20" name="Content Placeholder 2">
            <a:extLst>
              <a:ext uri="{FF2B5EF4-FFF2-40B4-BE49-F238E27FC236}">
                <a16:creationId xmlns:a16="http://schemas.microsoft.com/office/drawing/2014/main" id="{927F0593-8B43-1950-D326-DD156E4A8C3B}"/>
              </a:ext>
            </a:extLst>
          </p:cNvPr>
          <p:cNvGraphicFramePr>
            <a:graphicFrameLocks noGrp="1"/>
          </p:cNvGraphicFramePr>
          <p:nvPr>
            <p:ph idx="1"/>
            <p:extLst>
              <p:ext uri="{D42A27DB-BD31-4B8C-83A1-F6EECF244321}">
                <p14:modId xmlns:p14="http://schemas.microsoft.com/office/powerpoint/2010/main" val="4168580324"/>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392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a:t>
            </a:r>
          </a:p>
        </p:txBody>
      </p:sp>
      <p:pic>
        <p:nvPicPr>
          <p:cNvPr id="7" name="Content Placeholder 6">
            <a:extLst>
              <a:ext uri="{FF2B5EF4-FFF2-40B4-BE49-F238E27FC236}">
                <a16:creationId xmlns:a16="http://schemas.microsoft.com/office/drawing/2014/main" id="{2DC3136A-FF4E-41AB-9AFE-1CE9A4A4E8BE}"/>
              </a:ext>
            </a:extLst>
          </p:cNvPr>
          <p:cNvPicPr>
            <a:picLocks noGrp="1" noChangeAspect="1"/>
          </p:cNvPicPr>
          <p:nvPr>
            <p:ph idx="1"/>
          </p:nvPr>
        </p:nvPicPr>
        <p:blipFill>
          <a:blip r:embed="rId3"/>
          <a:stretch>
            <a:fillRect/>
          </a:stretch>
        </p:blipFill>
        <p:spPr>
          <a:xfrm>
            <a:off x="96885" y="2263443"/>
            <a:ext cx="5999114" cy="3636963"/>
          </a:xfrm>
          <a:prstGeom prst="rect">
            <a:avLst/>
          </a:prstGeom>
        </p:spPr>
      </p:pic>
      <p:pic>
        <p:nvPicPr>
          <p:cNvPr id="8" name="Picture 7">
            <a:extLst>
              <a:ext uri="{FF2B5EF4-FFF2-40B4-BE49-F238E27FC236}">
                <a16:creationId xmlns:a16="http://schemas.microsoft.com/office/drawing/2014/main" id="{88F73B1A-CC2A-4A44-9E29-53DABB0EA9E4}"/>
              </a:ext>
            </a:extLst>
          </p:cNvPr>
          <p:cNvPicPr>
            <a:picLocks noChangeAspect="1"/>
          </p:cNvPicPr>
          <p:nvPr/>
        </p:nvPicPr>
        <p:blipFill>
          <a:blip r:embed="rId4"/>
          <a:stretch>
            <a:fillRect/>
          </a:stretch>
        </p:blipFill>
        <p:spPr>
          <a:xfrm>
            <a:off x="6262972" y="2263443"/>
            <a:ext cx="5832143" cy="3636963"/>
          </a:xfrm>
          <a:prstGeom prst="rect">
            <a:avLst/>
          </a:prstGeom>
        </p:spPr>
      </p:pic>
    </p:spTree>
    <p:extLst>
      <p:ext uri="{BB962C8B-B14F-4D97-AF65-F5344CB8AC3E}">
        <p14:creationId xmlns:p14="http://schemas.microsoft.com/office/powerpoint/2010/main" val="273434257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0.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2.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3.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4.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5.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6.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7.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8.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9.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247</TotalTime>
  <Words>919</Words>
  <Application>Microsoft Office PowerPoint</Application>
  <PresentationFormat>Widescreen</PresentationFormat>
  <Paragraphs>133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Quotable</vt:lpstr>
      <vt:lpstr>PREDICTING PASSENGER SURVIVABILITY USING SUPERVISED MACHINE LEARNING</vt:lpstr>
      <vt:lpstr>MOTIVATION</vt:lpstr>
      <vt:lpstr>ABSTRACT</vt:lpstr>
      <vt:lpstr>DATASET</vt:lpstr>
      <vt:lpstr>DATASET – VARIABLES OVERVIEW</vt:lpstr>
      <vt:lpstr>DATASET – VARIABLES OVERVIEW (Contd.)</vt:lpstr>
      <vt:lpstr>DISCLAIMER</vt:lpstr>
      <vt:lpstr>METHODOLOGY</vt:lpstr>
      <vt:lpstr>LOGISTIC REGRESSION</vt:lpstr>
      <vt:lpstr>LOGISTIC REGRESSION (Contd.)</vt:lpstr>
      <vt:lpstr>LOGISTIC REGRESSION: EVALUATION</vt:lpstr>
      <vt:lpstr>CLASSIFICATION TREE</vt:lpstr>
      <vt:lpstr>CLASSIFICATION TREE: EVALUATION</vt:lpstr>
      <vt:lpstr>ADDITIONAL STEP</vt:lpstr>
      <vt:lpstr>CONCLUSION &amp; ADDITIONAL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PASSENGER SURVIVABILITY USING UNSUPERVISED MACHINE LEARNING</dc:title>
  <dc:creator>Anubhav Shankar</dc:creator>
  <cp:lastModifiedBy>Anubhav Shankar</cp:lastModifiedBy>
  <cp:revision>88</cp:revision>
  <dcterms:created xsi:type="dcterms:W3CDTF">2022-04-05T22:03:46Z</dcterms:created>
  <dcterms:modified xsi:type="dcterms:W3CDTF">2024-05-06T18:21:07Z</dcterms:modified>
</cp:coreProperties>
</file>