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2FC2C0-D712-47DF-AE84-722C339680B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E3B1E655-4CB6-4C53-A0D2-83DEF54AAC26}">
      <dgm:prSet/>
      <dgm:spPr/>
      <dgm:t>
        <a:bodyPr/>
        <a:lstStyle/>
        <a:p>
          <a:r>
            <a:rPr lang="en-US"/>
            <a:t>1 – Introduction</a:t>
          </a:r>
        </a:p>
      </dgm:t>
    </dgm:pt>
    <dgm:pt modelId="{D29B5631-1BDF-4243-8363-F59AD949337D}" type="parTrans" cxnId="{14C189AA-381E-4ED3-88CE-8241A3613270}">
      <dgm:prSet/>
      <dgm:spPr/>
      <dgm:t>
        <a:bodyPr/>
        <a:lstStyle/>
        <a:p>
          <a:endParaRPr lang="en-US"/>
        </a:p>
      </dgm:t>
    </dgm:pt>
    <dgm:pt modelId="{FC6E0448-C354-47FD-9ACB-0B28C359FF88}" type="sibTrans" cxnId="{14C189AA-381E-4ED3-88CE-8241A3613270}">
      <dgm:prSet/>
      <dgm:spPr/>
      <dgm:t>
        <a:bodyPr/>
        <a:lstStyle/>
        <a:p>
          <a:endParaRPr lang="en-US"/>
        </a:p>
      </dgm:t>
    </dgm:pt>
    <dgm:pt modelId="{F89D86A1-3A7D-4CDB-8007-68EE69D07500}">
      <dgm:prSet/>
      <dgm:spPr/>
      <dgm:t>
        <a:bodyPr/>
        <a:lstStyle/>
        <a:p>
          <a:r>
            <a:rPr lang="en-US"/>
            <a:t>2 – Data processing and feature engineering</a:t>
          </a:r>
        </a:p>
      </dgm:t>
    </dgm:pt>
    <dgm:pt modelId="{05C0F999-0F3B-480E-AA99-90B85617A7E0}" type="parTrans" cxnId="{B94A52AC-B816-48E3-BC98-6E994F5F78BD}">
      <dgm:prSet/>
      <dgm:spPr/>
      <dgm:t>
        <a:bodyPr/>
        <a:lstStyle/>
        <a:p>
          <a:endParaRPr lang="en-US"/>
        </a:p>
      </dgm:t>
    </dgm:pt>
    <dgm:pt modelId="{4ED5C13A-ED2A-473C-9968-9A4667CE6887}" type="sibTrans" cxnId="{B94A52AC-B816-48E3-BC98-6E994F5F78BD}">
      <dgm:prSet/>
      <dgm:spPr/>
      <dgm:t>
        <a:bodyPr/>
        <a:lstStyle/>
        <a:p>
          <a:endParaRPr lang="en-US"/>
        </a:p>
      </dgm:t>
    </dgm:pt>
    <dgm:pt modelId="{4C7757EA-7771-4A59-8C2D-FC8C999C6962}">
      <dgm:prSet/>
      <dgm:spPr/>
      <dgm:t>
        <a:bodyPr/>
        <a:lstStyle/>
        <a:p>
          <a:r>
            <a:rPr lang="en-US"/>
            <a:t>3 – Model development and training</a:t>
          </a:r>
        </a:p>
      </dgm:t>
    </dgm:pt>
    <dgm:pt modelId="{AD64C19A-78AB-44CD-B778-90D01DC80486}" type="parTrans" cxnId="{6F43A409-6011-4418-A244-C35BD2B714DE}">
      <dgm:prSet/>
      <dgm:spPr/>
      <dgm:t>
        <a:bodyPr/>
        <a:lstStyle/>
        <a:p>
          <a:endParaRPr lang="en-US"/>
        </a:p>
      </dgm:t>
    </dgm:pt>
    <dgm:pt modelId="{197C6F86-7244-48E7-9584-F1BFDF8ABBE0}" type="sibTrans" cxnId="{6F43A409-6011-4418-A244-C35BD2B714DE}">
      <dgm:prSet/>
      <dgm:spPr/>
      <dgm:t>
        <a:bodyPr/>
        <a:lstStyle/>
        <a:p>
          <a:endParaRPr lang="en-US"/>
        </a:p>
      </dgm:t>
    </dgm:pt>
    <dgm:pt modelId="{083A6363-AB13-4E7D-85CA-958385674B17}">
      <dgm:prSet/>
      <dgm:spPr/>
      <dgm:t>
        <a:bodyPr/>
        <a:lstStyle/>
        <a:p>
          <a:r>
            <a:rPr lang="en-US"/>
            <a:t>4 – Real-world application design</a:t>
          </a:r>
        </a:p>
      </dgm:t>
    </dgm:pt>
    <dgm:pt modelId="{4D68B55A-952F-41F6-8002-50D6DC820211}" type="parTrans" cxnId="{D9B3839D-44F4-42CF-A048-2A6958D38EA4}">
      <dgm:prSet/>
      <dgm:spPr/>
      <dgm:t>
        <a:bodyPr/>
        <a:lstStyle/>
        <a:p>
          <a:endParaRPr lang="en-US"/>
        </a:p>
      </dgm:t>
    </dgm:pt>
    <dgm:pt modelId="{6EE1C871-BCCC-4E8C-A4C4-B58AF0791329}" type="sibTrans" cxnId="{D9B3839D-44F4-42CF-A048-2A6958D38EA4}">
      <dgm:prSet/>
      <dgm:spPr/>
      <dgm:t>
        <a:bodyPr/>
        <a:lstStyle/>
        <a:p>
          <a:endParaRPr lang="en-US"/>
        </a:p>
      </dgm:t>
    </dgm:pt>
    <dgm:pt modelId="{71D27606-AB6C-4790-9F8A-E8232CDA56CB}">
      <dgm:prSet/>
      <dgm:spPr/>
      <dgm:t>
        <a:bodyPr/>
        <a:lstStyle/>
        <a:p>
          <a:r>
            <a:rPr lang="en-US"/>
            <a:t>5 – Conclusion and future work</a:t>
          </a:r>
        </a:p>
      </dgm:t>
    </dgm:pt>
    <dgm:pt modelId="{B4F6EA89-0CF9-42BF-B5AB-714F045641C7}" type="parTrans" cxnId="{C4D8FDC2-FA5E-4DA0-95B2-ABC18C748D5E}">
      <dgm:prSet/>
      <dgm:spPr/>
      <dgm:t>
        <a:bodyPr/>
        <a:lstStyle/>
        <a:p>
          <a:endParaRPr lang="en-US"/>
        </a:p>
      </dgm:t>
    </dgm:pt>
    <dgm:pt modelId="{108BB969-293C-4525-98AD-3A41F75CC5BB}" type="sibTrans" cxnId="{C4D8FDC2-FA5E-4DA0-95B2-ABC18C748D5E}">
      <dgm:prSet/>
      <dgm:spPr/>
      <dgm:t>
        <a:bodyPr/>
        <a:lstStyle/>
        <a:p>
          <a:endParaRPr lang="en-US"/>
        </a:p>
      </dgm:t>
    </dgm:pt>
    <dgm:pt modelId="{E02AF89F-FCCF-4ECD-8659-2FDBB7A028EF}" type="pres">
      <dgm:prSet presAssocID="{B42FC2C0-D712-47DF-AE84-722C339680B5}" presName="root" presStyleCnt="0">
        <dgm:presLayoutVars>
          <dgm:dir/>
          <dgm:resizeHandles val="exact"/>
        </dgm:presLayoutVars>
      </dgm:prSet>
      <dgm:spPr/>
    </dgm:pt>
    <dgm:pt modelId="{5F244A47-F162-4395-B7D2-B39E57888F20}" type="pres">
      <dgm:prSet presAssocID="{E3B1E655-4CB6-4C53-A0D2-83DEF54AAC26}" presName="compNode" presStyleCnt="0"/>
      <dgm:spPr/>
    </dgm:pt>
    <dgm:pt modelId="{7A4B312D-001B-44E6-BC9D-0EBBE3DC5942}" type="pres">
      <dgm:prSet presAssocID="{E3B1E655-4CB6-4C53-A0D2-83DEF54AAC26}" presName="bgRect" presStyleLbl="bgShp" presStyleIdx="0" presStyleCnt="5"/>
      <dgm:spPr/>
    </dgm:pt>
    <dgm:pt modelId="{FC1F30FE-CE22-4111-84D4-14020DA9AEA2}" type="pres">
      <dgm:prSet presAssocID="{E3B1E655-4CB6-4C53-A0D2-83DEF54AAC2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Écran"/>
        </a:ext>
      </dgm:extLst>
    </dgm:pt>
    <dgm:pt modelId="{72EB4BF8-7F68-4A75-BA1F-B192BDC35B8B}" type="pres">
      <dgm:prSet presAssocID="{E3B1E655-4CB6-4C53-A0D2-83DEF54AAC26}" presName="spaceRect" presStyleCnt="0"/>
      <dgm:spPr/>
    </dgm:pt>
    <dgm:pt modelId="{35F7E13A-E09A-4419-9BA7-6811C52DAA54}" type="pres">
      <dgm:prSet presAssocID="{E3B1E655-4CB6-4C53-A0D2-83DEF54AAC26}" presName="parTx" presStyleLbl="revTx" presStyleIdx="0" presStyleCnt="5">
        <dgm:presLayoutVars>
          <dgm:chMax val="0"/>
          <dgm:chPref val="0"/>
        </dgm:presLayoutVars>
      </dgm:prSet>
      <dgm:spPr/>
    </dgm:pt>
    <dgm:pt modelId="{0652C63C-4F1C-4660-A2EE-31563EE8CA21}" type="pres">
      <dgm:prSet presAssocID="{FC6E0448-C354-47FD-9ACB-0B28C359FF88}" presName="sibTrans" presStyleCnt="0"/>
      <dgm:spPr/>
    </dgm:pt>
    <dgm:pt modelId="{E7133206-913B-4E16-AF78-5AB0B125CA72}" type="pres">
      <dgm:prSet presAssocID="{F89D86A1-3A7D-4CDB-8007-68EE69D07500}" presName="compNode" presStyleCnt="0"/>
      <dgm:spPr/>
    </dgm:pt>
    <dgm:pt modelId="{26530A8F-0BCB-438D-9D06-ECFC80DD4748}" type="pres">
      <dgm:prSet presAssocID="{F89D86A1-3A7D-4CDB-8007-68EE69D07500}" presName="bgRect" presStyleLbl="bgShp" presStyleIdx="1" presStyleCnt="5"/>
      <dgm:spPr/>
    </dgm:pt>
    <dgm:pt modelId="{42259E9F-C3FD-4768-B09F-C12381FE4C1B}" type="pres">
      <dgm:prSet presAssocID="{F89D86A1-3A7D-4CDB-8007-68EE69D0750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eur"/>
        </a:ext>
      </dgm:extLst>
    </dgm:pt>
    <dgm:pt modelId="{E23A53B1-46D7-459B-BA4D-9154E34D6E9A}" type="pres">
      <dgm:prSet presAssocID="{F89D86A1-3A7D-4CDB-8007-68EE69D07500}" presName="spaceRect" presStyleCnt="0"/>
      <dgm:spPr/>
    </dgm:pt>
    <dgm:pt modelId="{446ADDF6-D84E-44DF-A0C3-26D83FB42508}" type="pres">
      <dgm:prSet presAssocID="{F89D86A1-3A7D-4CDB-8007-68EE69D07500}" presName="parTx" presStyleLbl="revTx" presStyleIdx="1" presStyleCnt="5">
        <dgm:presLayoutVars>
          <dgm:chMax val="0"/>
          <dgm:chPref val="0"/>
        </dgm:presLayoutVars>
      </dgm:prSet>
      <dgm:spPr/>
    </dgm:pt>
    <dgm:pt modelId="{AD0AE49F-95D5-4903-AB8D-281DABBD3F02}" type="pres">
      <dgm:prSet presAssocID="{4ED5C13A-ED2A-473C-9968-9A4667CE6887}" presName="sibTrans" presStyleCnt="0"/>
      <dgm:spPr/>
    </dgm:pt>
    <dgm:pt modelId="{AAE8A9B9-94CE-435C-AB4D-EBF2FEED6A48}" type="pres">
      <dgm:prSet presAssocID="{4C7757EA-7771-4A59-8C2D-FC8C999C6962}" presName="compNode" presStyleCnt="0"/>
      <dgm:spPr/>
    </dgm:pt>
    <dgm:pt modelId="{944781F4-1A80-4FD6-A62B-E84E68AB3A7A}" type="pres">
      <dgm:prSet presAssocID="{4C7757EA-7771-4A59-8C2D-FC8C999C6962}" presName="bgRect" presStyleLbl="bgShp" presStyleIdx="2" presStyleCnt="5"/>
      <dgm:spPr/>
    </dgm:pt>
    <dgm:pt modelId="{2E651BA4-1939-47CA-ADDA-D845EAF4DDA8}" type="pres">
      <dgm:prSet presAssocID="{4C7757EA-7771-4A59-8C2D-FC8C999C696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seignant"/>
        </a:ext>
      </dgm:extLst>
    </dgm:pt>
    <dgm:pt modelId="{2D43F3A5-E0F0-46D3-8237-79D045FA3969}" type="pres">
      <dgm:prSet presAssocID="{4C7757EA-7771-4A59-8C2D-FC8C999C6962}" presName="spaceRect" presStyleCnt="0"/>
      <dgm:spPr/>
    </dgm:pt>
    <dgm:pt modelId="{E7F72E7A-1A9F-4551-8A05-0966518F3D5F}" type="pres">
      <dgm:prSet presAssocID="{4C7757EA-7771-4A59-8C2D-FC8C999C6962}" presName="parTx" presStyleLbl="revTx" presStyleIdx="2" presStyleCnt="5">
        <dgm:presLayoutVars>
          <dgm:chMax val="0"/>
          <dgm:chPref val="0"/>
        </dgm:presLayoutVars>
      </dgm:prSet>
      <dgm:spPr/>
    </dgm:pt>
    <dgm:pt modelId="{BF71D6A1-7830-4BAB-850B-F09DAA2BD81E}" type="pres">
      <dgm:prSet presAssocID="{197C6F86-7244-48E7-9584-F1BFDF8ABBE0}" presName="sibTrans" presStyleCnt="0"/>
      <dgm:spPr/>
    </dgm:pt>
    <dgm:pt modelId="{4CEBE8B2-9F55-4DDA-94A4-2E695CC13F64}" type="pres">
      <dgm:prSet presAssocID="{083A6363-AB13-4E7D-85CA-958385674B17}" presName="compNode" presStyleCnt="0"/>
      <dgm:spPr/>
    </dgm:pt>
    <dgm:pt modelId="{874CD9E3-04BA-49FE-A7D0-90AA82BFCB15}" type="pres">
      <dgm:prSet presAssocID="{083A6363-AB13-4E7D-85CA-958385674B17}" presName="bgRect" presStyleLbl="bgShp" presStyleIdx="3" presStyleCnt="5"/>
      <dgm:spPr/>
    </dgm:pt>
    <dgm:pt modelId="{CB0D0D17-2E1B-4654-A818-BF6E55255D87}" type="pres">
      <dgm:prSet presAssocID="{083A6363-AB13-4E7D-85CA-958385674B1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3DE0CB0F-D9CE-41A2-8E2F-A1152C19242A}" type="pres">
      <dgm:prSet presAssocID="{083A6363-AB13-4E7D-85CA-958385674B17}" presName="spaceRect" presStyleCnt="0"/>
      <dgm:spPr/>
    </dgm:pt>
    <dgm:pt modelId="{3BE867C8-1097-4E97-872F-C125341D1E25}" type="pres">
      <dgm:prSet presAssocID="{083A6363-AB13-4E7D-85CA-958385674B17}" presName="parTx" presStyleLbl="revTx" presStyleIdx="3" presStyleCnt="5">
        <dgm:presLayoutVars>
          <dgm:chMax val="0"/>
          <dgm:chPref val="0"/>
        </dgm:presLayoutVars>
      </dgm:prSet>
      <dgm:spPr/>
    </dgm:pt>
    <dgm:pt modelId="{E22557AD-6974-4897-86C8-4245CD2191A1}" type="pres">
      <dgm:prSet presAssocID="{6EE1C871-BCCC-4E8C-A4C4-B58AF0791329}" presName="sibTrans" presStyleCnt="0"/>
      <dgm:spPr/>
    </dgm:pt>
    <dgm:pt modelId="{F4AF33CD-4F2D-44EC-AA01-00CA6BD3E483}" type="pres">
      <dgm:prSet presAssocID="{71D27606-AB6C-4790-9F8A-E8232CDA56CB}" presName="compNode" presStyleCnt="0"/>
      <dgm:spPr/>
    </dgm:pt>
    <dgm:pt modelId="{3975AF93-1927-4426-9842-72E2A409454C}" type="pres">
      <dgm:prSet presAssocID="{71D27606-AB6C-4790-9F8A-E8232CDA56CB}" presName="bgRect" presStyleLbl="bgShp" presStyleIdx="4" presStyleCnt="5"/>
      <dgm:spPr/>
    </dgm:pt>
    <dgm:pt modelId="{3D3A7749-E2C6-4A40-B900-A197FD74D5F2}" type="pres">
      <dgm:prSet presAssocID="{71D27606-AB6C-4790-9F8A-E8232CDA56C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B28761F3-A7D2-4BF0-93B7-F2B74485AB98}" type="pres">
      <dgm:prSet presAssocID="{71D27606-AB6C-4790-9F8A-E8232CDA56CB}" presName="spaceRect" presStyleCnt="0"/>
      <dgm:spPr/>
    </dgm:pt>
    <dgm:pt modelId="{048F9AD7-331A-446F-818B-9939B3C309EB}" type="pres">
      <dgm:prSet presAssocID="{71D27606-AB6C-4790-9F8A-E8232CDA56C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6F43A409-6011-4418-A244-C35BD2B714DE}" srcId="{B42FC2C0-D712-47DF-AE84-722C339680B5}" destId="{4C7757EA-7771-4A59-8C2D-FC8C999C6962}" srcOrd="2" destOrd="0" parTransId="{AD64C19A-78AB-44CD-B778-90D01DC80486}" sibTransId="{197C6F86-7244-48E7-9584-F1BFDF8ABBE0}"/>
    <dgm:cxn modelId="{DFE0F332-792C-490E-B8A4-1A83530A8800}" type="presOf" srcId="{71D27606-AB6C-4790-9F8A-E8232CDA56CB}" destId="{048F9AD7-331A-446F-818B-9939B3C309EB}" srcOrd="0" destOrd="0" presId="urn:microsoft.com/office/officeart/2018/2/layout/IconVerticalSolidList"/>
    <dgm:cxn modelId="{AF0B365F-9231-447A-96A9-42647F33AF02}" type="presOf" srcId="{E3B1E655-4CB6-4C53-A0D2-83DEF54AAC26}" destId="{35F7E13A-E09A-4419-9BA7-6811C52DAA54}" srcOrd="0" destOrd="0" presId="urn:microsoft.com/office/officeart/2018/2/layout/IconVerticalSolidList"/>
    <dgm:cxn modelId="{9CF50685-D8C7-4B37-A07F-3FBE2BE38BDD}" type="presOf" srcId="{B42FC2C0-D712-47DF-AE84-722C339680B5}" destId="{E02AF89F-FCCF-4ECD-8659-2FDBB7A028EF}" srcOrd="0" destOrd="0" presId="urn:microsoft.com/office/officeart/2018/2/layout/IconVerticalSolidList"/>
    <dgm:cxn modelId="{C09ABC8E-090F-4FFD-BC6E-3063A8E76862}" type="presOf" srcId="{4C7757EA-7771-4A59-8C2D-FC8C999C6962}" destId="{E7F72E7A-1A9F-4551-8A05-0966518F3D5F}" srcOrd="0" destOrd="0" presId="urn:microsoft.com/office/officeart/2018/2/layout/IconVerticalSolidList"/>
    <dgm:cxn modelId="{D9B3839D-44F4-42CF-A048-2A6958D38EA4}" srcId="{B42FC2C0-D712-47DF-AE84-722C339680B5}" destId="{083A6363-AB13-4E7D-85CA-958385674B17}" srcOrd="3" destOrd="0" parTransId="{4D68B55A-952F-41F6-8002-50D6DC820211}" sibTransId="{6EE1C871-BCCC-4E8C-A4C4-B58AF0791329}"/>
    <dgm:cxn modelId="{350819A5-367D-4491-BBE0-0D4AEBD3E554}" type="presOf" srcId="{083A6363-AB13-4E7D-85CA-958385674B17}" destId="{3BE867C8-1097-4E97-872F-C125341D1E25}" srcOrd="0" destOrd="0" presId="urn:microsoft.com/office/officeart/2018/2/layout/IconVerticalSolidList"/>
    <dgm:cxn modelId="{14C189AA-381E-4ED3-88CE-8241A3613270}" srcId="{B42FC2C0-D712-47DF-AE84-722C339680B5}" destId="{E3B1E655-4CB6-4C53-A0D2-83DEF54AAC26}" srcOrd="0" destOrd="0" parTransId="{D29B5631-1BDF-4243-8363-F59AD949337D}" sibTransId="{FC6E0448-C354-47FD-9ACB-0B28C359FF88}"/>
    <dgm:cxn modelId="{B94A52AC-B816-48E3-BC98-6E994F5F78BD}" srcId="{B42FC2C0-D712-47DF-AE84-722C339680B5}" destId="{F89D86A1-3A7D-4CDB-8007-68EE69D07500}" srcOrd="1" destOrd="0" parTransId="{05C0F999-0F3B-480E-AA99-90B85617A7E0}" sibTransId="{4ED5C13A-ED2A-473C-9968-9A4667CE6887}"/>
    <dgm:cxn modelId="{774A2BB5-0224-4ED5-AE88-E9D93F2E8469}" type="presOf" srcId="{F89D86A1-3A7D-4CDB-8007-68EE69D07500}" destId="{446ADDF6-D84E-44DF-A0C3-26D83FB42508}" srcOrd="0" destOrd="0" presId="urn:microsoft.com/office/officeart/2018/2/layout/IconVerticalSolidList"/>
    <dgm:cxn modelId="{C4D8FDC2-FA5E-4DA0-95B2-ABC18C748D5E}" srcId="{B42FC2C0-D712-47DF-AE84-722C339680B5}" destId="{71D27606-AB6C-4790-9F8A-E8232CDA56CB}" srcOrd="4" destOrd="0" parTransId="{B4F6EA89-0CF9-42BF-B5AB-714F045641C7}" sibTransId="{108BB969-293C-4525-98AD-3A41F75CC5BB}"/>
    <dgm:cxn modelId="{7759AA54-0173-4DC8-87BA-CCC49F400FDC}" type="presParOf" srcId="{E02AF89F-FCCF-4ECD-8659-2FDBB7A028EF}" destId="{5F244A47-F162-4395-B7D2-B39E57888F20}" srcOrd="0" destOrd="0" presId="urn:microsoft.com/office/officeart/2018/2/layout/IconVerticalSolidList"/>
    <dgm:cxn modelId="{1CD3C481-9E55-4CE6-8DD9-433075CA806D}" type="presParOf" srcId="{5F244A47-F162-4395-B7D2-B39E57888F20}" destId="{7A4B312D-001B-44E6-BC9D-0EBBE3DC5942}" srcOrd="0" destOrd="0" presId="urn:microsoft.com/office/officeart/2018/2/layout/IconVerticalSolidList"/>
    <dgm:cxn modelId="{E2C8EB13-00D1-4D5F-8007-E228323B3576}" type="presParOf" srcId="{5F244A47-F162-4395-B7D2-B39E57888F20}" destId="{FC1F30FE-CE22-4111-84D4-14020DA9AEA2}" srcOrd="1" destOrd="0" presId="urn:microsoft.com/office/officeart/2018/2/layout/IconVerticalSolidList"/>
    <dgm:cxn modelId="{B8C12EFD-1FC5-4A3A-9ABA-3F56892B37AF}" type="presParOf" srcId="{5F244A47-F162-4395-B7D2-B39E57888F20}" destId="{72EB4BF8-7F68-4A75-BA1F-B192BDC35B8B}" srcOrd="2" destOrd="0" presId="urn:microsoft.com/office/officeart/2018/2/layout/IconVerticalSolidList"/>
    <dgm:cxn modelId="{109D494B-7ABC-4DBF-907C-BF597F80591D}" type="presParOf" srcId="{5F244A47-F162-4395-B7D2-B39E57888F20}" destId="{35F7E13A-E09A-4419-9BA7-6811C52DAA54}" srcOrd="3" destOrd="0" presId="urn:microsoft.com/office/officeart/2018/2/layout/IconVerticalSolidList"/>
    <dgm:cxn modelId="{58F60726-6E15-4D68-ADB4-B31D526FF0B0}" type="presParOf" srcId="{E02AF89F-FCCF-4ECD-8659-2FDBB7A028EF}" destId="{0652C63C-4F1C-4660-A2EE-31563EE8CA21}" srcOrd="1" destOrd="0" presId="urn:microsoft.com/office/officeart/2018/2/layout/IconVerticalSolidList"/>
    <dgm:cxn modelId="{7A4C2814-C57B-433E-863C-68072762AD3D}" type="presParOf" srcId="{E02AF89F-FCCF-4ECD-8659-2FDBB7A028EF}" destId="{E7133206-913B-4E16-AF78-5AB0B125CA72}" srcOrd="2" destOrd="0" presId="urn:microsoft.com/office/officeart/2018/2/layout/IconVerticalSolidList"/>
    <dgm:cxn modelId="{64FC900E-3CE7-4884-A531-93F4D2902882}" type="presParOf" srcId="{E7133206-913B-4E16-AF78-5AB0B125CA72}" destId="{26530A8F-0BCB-438D-9D06-ECFC80DD4748}" srcOrd="0" destOrd="0" presId="urn:microsoft.com/office/officeart/2018/2/layout/IconVerticalSolidList"/>
    <dgm:cxn modelId="{BFA6C6B6-C15C-4AAF-8408-26A1F18CF1EF}" type="presParOf" srcId="{E7133206-913B-4E16-AF78-5AB0B125CA72}" destId="{42259E9F-C3FD-4768-B09F-C12381FE4C1B}" srcOrd="1" destOrd="0" presId="urn:microsoft.com/office/officeart/2018/2/layout/IconVerticalSolidList"/>
    <dgm:cxn modelId="{51491CC8-696B-4472-954F-69AEC960E1F8}" type="presParOf" srcId="{E7133206-913B-4E16-AF78-5AB0B125CA72}" destId="{E23A53B1-46D7-459B-BA4D-9154E34D6E9A}" srcOrd="2" destOrd="0" presId="urn:microsoft.com/office/officeart/2018/2/layout/IconVerticalSolidList"/>
    <dgm:cxn modelId="{193039D7-56BE-4837-8066-9A3C160A56FF}" type="presParOf" srcId="{E7133206-913B-4E16-AF78-5AB0B125CA72}" destId="{446ADDF6-D84E-44DF-A0C3-26D83FB42508}" srcOrd="3" destOrd="0" presId="urn:microsoft.com/office/officeart/2018/2/layout/IconVerticalSolidList"/>
    <dgm:cxn modelId="{2ED31651-91F3-4893-B907-8A143CEF4D1A}" type="presParOf" srcId="{E02AF89F-FCCF-4ECD-8659-2FDBB7A028EF}" destId="{AD0AE49F-95D5-4903-AB8D-281DABBD3F02}" srcOrd="3" destOrd="0" presId="urn:microsoft.com/office/officeart/2018/2/layout/IconVerticalSolidList"/>
    <dgm:cxn modelId="{45943633-AEB7-4E60-912F-FF784EC1E126}" type="presParOf" srcId="{E02AF89F-FCCF-4ECD-8659-2FDBB7A028EF}" destId="{AAE8A9B9-94CE-435C-AB4D-EBF2FEED6A48}" srcOrd="4" destOrd="0" presId="urn:microsoft.com/office/officeart/2018/2/layout/IconVerticalSolidList"/>
    <dgm:cxn modelId="{3807953F-9259-414C-B7B0-1F7E0DFB2DFA}" type="presParOf" srcId="{AAE8A9B9-94CE-435C-AB4D-EBF2FEED6A48}" destId="{944781F4-1A80-4FD6-A62B-E84E68AB3A7A}" srcOrd="0" destOrd="0" presId="urn:microsoft.com/office/officeart/2018/2/layout/IconVerticalSolidList"/>
    <dgm:cxn modelId="{B792BBF8-0B34-4040-AFDA-015CDBDF6CDA}" type="presParOf" srcId="{AAE8A9B9-94CE-435C-AB4D-EBF2FEED6A48}" destId="{2E651BA4-1939-47CA-ADDA-D845EAF4DDA8}" srcOrd="1" destOrd="0" presId="urn:microsoft.com/office/officeart/2018/2/layout/IconVerticalSolidList"/>
    <dgm:cxn modelId="{FFC81863-BFCA-4047-B983-06A7335F9F4A}" type="presParOf" srcId="{AAE8A9B9-94CE-435C-AB4D-EBF2FEED6A48}" destId="{2D43F3A5-E0F0-46D3-8237-79D045FA3969}" srcOrd="2" destOrd="0" presId="urn:microsoft.com/office/officeart/2018/2/layout/IconVerticalSolidList"/>
    <dgm:cxn modelId="{2E7B0824-1D08-438F-9134-24F08FD7C692}" type="presParOf" srcId="{AAE8A9B9-94CE-435C-AB4D-EBF2FEED6A48}" destId="{E7F72E7A-1A9F-4551-8A05-0966518F3D5F}" srcOrd="3" destOrd="0" presId="urn:microsoft.com/office/officeart/2018/2/layout/IconVerticalSolidList"/>
    <dgm:cxn modelId="{3C7F847D-6964-4CC1-8B09-8DA60B2C4B35}" type="presParOf" srcId="{E02AF89F-FCCF-4ECD-8659-2FDBB7A028EF}" destId="{BF71D6A1-7830-4BAB-850B-F09DAA2BD81E}" srcOrd="5" destOrd="0" presId="urn:microsoft.com/office/officeart/2018/2/layout/IconVerticalSolidList"/>
    <dgm:cxn modelId="{EDF5BFAE-02E7-4AB8-A876-31A9039DA601}" type="presParOf" srcId="{E02AF89F-FCCF-4ECD-8659-2FDBB7A028EF}" destId="{4CEBE8B2-9F55-4DDA-94A4-2E695CC13F64}" srcOrd="6" destOrd="0" presId="urn:microsoft.com/office/officeart/2018/2/layout/IconVerticalSolidList"/>
    <dgm:cxn modelId="{67DD1F17-2AC2-4916-A6FC-B6479ADBD255}" type="presParOf" srcId="{4CEBE8B2-9F55-4DDA-94A4-2E695CC13F64}" destId="{874CD9E3-04BA-49FE-A7D0-90AA82BFCB15}" srcOrd="0" destOrd="0" presId="urn:microsoft.com/office/officeart/2018/2/layout/IconVerticalSolidList"/>
    <dgm:cxn modelId="{96950924-7724-4A16-A933-E7035B17458D}" type="presParOf" srcId="{4CEBE8B2-9F55-4DDA-94A4-2E695CC13F64}" destId="{CB0D0D17-2E1B-4654-A818-BF6E55255D87}" srcOrd="1" destOrd="0" presId="urn:microsoft.com/office/officeart/2018/2/layout/IconVerticalSolidList"/>
    <dgm:cxn modelId="{4FF96F19-96DF-4944-B063-CBFC27E04A2A}" type="presParOf" srcId="{4CEBE8B2-9F55-4DDA-94A4-2E695CC13F64}" destId="{3DE0CB0F-D9CE-41A2-8E2F-A1152C19242A}" srcOrd="2" destOrd="0" presId="urn:microsoft.com/office/officeart/2018/2/layout/IconVerticalSolidList"/>
    <dgm:cxn modelId="{922FF4C0-BB99-415E-8F54-98D070EC7A4D}" type="presParOf" srcId="{4CEBE8B2-9F55-4DDA-94A4-2E695CC13F64}" destId="{3BE867C8-1097-4E97-872F-C125341D1E25}" srcOrd="3" destOrd="0" presId="urn:microsoft.com/office/officeart/2018/2/layout/IconVerticalSolidList"/>
    <dgm:cxn modelId="{82B0D163-9F4B-495B-9BA1-60EC2188ABD7}" type="presParOf" srcId="{E02AF89F-FCCF-4ECD-8659-2FDBB7A028EF}" destId="{E22557AD-6974-4897-86C8-4245CD2191A1}" srcOrd="7" destOrd="0" presId="urn:microsoft.com/office/officeart/2018/2/layout/IconVerticalSolidList"/>
    <dgm:cxn modelId="{4FD9D839-E347-4EA1-BE74-CA7E1BF0AE4C}" type="presParOf" srcId="{E02AF89F-FCCF-4ECD-8659-2FDBB7A028EF}" destId="{F4AF33CD-4F2D-44EC-AA01-00CA6BD3E483}" srcOrd="8" destOrd="0" presId="urn:microsoft.com/office/officeart/2018/2/layout/IconVerticalSolidList"/>
    <dgm:cxn modelId="{36E36FA5-6B76-447B-A186-B3E15FE78376}" type="presParOf" srcId="{F4AF33CD-4F2D-44EC-AA01-00CA6BD3E483}" destId="{3975AF93-1927-4426-9842-72E2A409454C}" srcOrd="0" destOrd="0" presId="urn:microsoft.com/office/officeart/2018/2/layout/IconVerticalSolidList"/>
    <dgm:cxn modelId="{BCEBDAFE-EC09-42AF-A182-98AD4AA02B13}" type="presParOf" srcId="{F4AF33CD-4F2D-44EC-AA01-00CA6BD3E483}" destId="{3D3A7749-E2C6-4A40-B900-A197FD74D5F2}" srcOrd="1" destOrd="0" presId="urn:microsoft.com/office/officeart/2018/2/layout/IconVerticalSolidList"/>
    <dgm:cxn modelId="{53D0B2F5-FAFD-4701-828C-E37343CB0318}" type="presParOf" srcId="{F4AF33CD-4F2D-44EC-AA01-00CA6BD3E483}" destId="{B28761F3-A7D2-4BF0-93B7-F2B74485AB98}" srcOrd="2" destOrd="0" presId="urn:microsoft.com/office/officeart/2018/2/layout/IconVerticalSolidList"/>
    <dgm:cxn modelId="{CC36CB22-9C3C-4E13-A249-3F09A52F9127}" type="presParOf" srcId="{F4AF33CD-4F2D-44EC-AA01-00CA6BD3E483}" destId="{048F9AD7-331A-446F-818B-9939B3C309E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4B312D-001B-44E6-BC9D-0EBBE3DC5942}">
      <dsp:nvSpPr>
        <dsp:cNvPr id="0" name=""/>
        <dsp:cNvSpPr/>
      </dsp:nvSpPr>
      <dsp:spPr>
        <a:xfrm>
          <a:off x="0" y="4366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1F30FE-CE22-4111-84D4-14020DA9AEA2}">
      <dsp:nvSpPr>
        <dsp:cNvPr id="0" name=""/>
        <dsp:cNvSpPr/>
      </dsp:nvSpPr>
      <dsp:spPr>
        <a:xfrm>
          <a:off x="281355" y="213639"/>
          <a:ext cx="511556" cy="5115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F7E13A-E09A-4419-9BA7-6811C52DAA54}">
      <dsp:nvSpPr>
        <dsp:cNvPr id="0" name=""/>
        <dsp:cNvSpPr/>
      </dsp:nvSpPr>
      <dsp:spPr>
        <a:xfrm>
          <a:off x="1074268" y="4366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1 – Introduction</a:t>
          </a:r>
        </a:p>
      </dsp:txBody>
      <dsp:txXfrm>
        <a:off x="1074268" y="4366"/>
        <a:ext cx="5170996" cy="930102"/>
      </dsp:txXfrm>
    </dsp:sp>
    <dsp:sp modelId="{26530A8F-0BCB-438D-9D06-ECFC80DD4748}">
      <dsp:nvSpPr>
        <dsp:cNvPr id="0" name=""/>
        <dsp:cNvSpPr/>
      </dsp:nvSpPr>
      <dsp:spPr>
        <a:xfrm>
          <a:off x="0" y="1166994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259E9F-C3FD-4768-B09F-C12381FE4C1B}">
      <dsp:nvSpPr>
        <dsp:cNvPr id="0" name=""/>
        <dsp:cNvSpPr/>
      </dsp:nvSpPr>
      <dsp:spPr>
        <a:xfrm>
          <a:off x="281355" y="1376267"/>
          <a:ext cx="511556" cy="5115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6ADDF6-D84E-44DF-A0C3-26D83FB42508}">
      <dsp:nvSpPr>
        <dsp:cNvPr id="0" name=""/>
        <dsp:cNvSpPr/>
      </dsp:nvSpPr>
      <dsp:spPr>
        <a:xfrm>
          <a:off x="1074268" y="1166994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2 – Data processing and feature engineering</a:t>
          </a:r>
        </a:p>
      </dsp:txBody>
      <dsp:txXfrm>
        <a:off x="1074268" y="1166994"/>
        <a:ext cx="5170996" cy="930102"/>
      </dsp:txXfrm>
    </dsp:sp>
    <dsp:sp modelId="{944781F4-1A80-4FD6-A62B-E84E68AB3A7A}">
      <dsp:nvSpPr>
        <dsp:cNvPr id="0" name=""/>
        <dsp:cNvSpPr/>
      </dsp:nvSpPr>
      <dsp:spPr>
        <a:xfrm>
          <a:off x="0" y="2329622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651BA4-1939-47CA-ADDA-D845EAF4DDA8}">
      <dsp:nvSpPr>
        <dsp:cNvPr id="0" name=""/>
        <dsp:cNvSpPr/>
      </dsp:nvSpPr>
      <dsp:spPr>
        <a:xfrm>
          <a:off x="281355" y="2538895"/>
          <a:ext cx="511556" cy="5115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F72E7A-1A9F-4551-8A05-0966518F3D5F}">
      <dsp:nvSpPr>
        <dsp:cNvPr id="0" name=""/>
        <dsp:cNvSpPr/>
      </dsp:nvSpPr>
      <dsp:spPr>
        <a:xfrm>
          <a:off x="1074268" y="2329622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3 – Model development and training</a:t>
          </a:r>
        </a:p>
      </dsp:txBody>
      <dsp:txXfrm>
        <a:off x="1074268" y="2329622"/>
        <a:ext cx="5170996" cy="930102"/>
      </dsp:txXfrm>
    </dsp:sp>
    <dsp:sp modelId="{874CD9E3-04BA-49FE-A7D0-90AA82BFCB15}">
      <dsp:nvSpPr>
        <dsp:cNvPr id="0" name=""/>
        <dsp:cNvSpPr/>
      </dsp:nvSpPr>
      <dsp:spPr>
        <a:xfrm>
          <a:off x="0" y="3492250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0D0D17-2E1B-4654-A818-BF6E55255D87}">
      <dsp:nvSpPr>
        <dsp:cNvPr id="0" name=""/>
        <dsp:cNvSpPr/>
      </dsp:nvSpPr>
      <dsp:spPr>
        <a:xfrm>
          <a:off x="281355" y="3701523"/>
          <a:ext cx="511556" cy="5115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E867C8-1097-4E97-872F-C125341D1E25}">
      <dsp:nvSpPr>
        <dsp:cNvPr id="0" name=""/>
        <dsp:cNvSpPr/>
      </dsp:nvSpPr>
      <dsp:spPr>
        <a:xfrm>
          <a:off x="1074268" y="3492250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4 – Real-world application design</a:t>
          </a:r>
        </a:p>
      </dsp:txBody>
      <dsp:txXfrm>
        <a:off x="1074268" y="3492250"/>
        <a:ext cx="5170996" cy="930102"/>
      </dsp:txXfrm>
    </dsp:sp>
    <dsp:sp modelId="{3975AF93-1927-4426-9842-72E2A409454C}">
      <dsp:nvSpPr>
        <dsp:cNvPr id="0" name=""/>
        <dsp:cNvSpPr/>
      </dsp:nvSpPr>
      <dsp:spPr>
        <a:xfrm>
          <a:off x="0" y="4654878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3A7749-E2C6-4A40-B900-A197FD74D5F2}">
      <dsp:nvSpPr>
        <dsp:cNvPr id="0" name=""/>
        <dsp:cNvSpPr/>
      </dsp:nvSpPr>
      <dsp:spPr>
        <a:xfrm>
          <a:off x="281355" y="4864151"/>
          <a:ext cx="511556" cy="5115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8F9AD7-331A-446F-818B-9939B3C309EB}">
      <dsp:nvSpPr>
        <dsp:cNvPr id="0" name=""/>
        <dsp:cNvSpPr/>
      </dsp:nvSpPr>
      <dsp:spPr>
        <a:xfrm>
          <a:off x="1074268" y="4654878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5 – Conclusion and future work</a:t>
          </a:r>
        </a:p>
      </dsp:txBody>
      <dsp:txXfrm>
        <a:off x="1074268" y="4654878"/>
        <a:ext cx="5170996" cy="9301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0BD44C-8E89-48CB-9CA1-9E5A0AF8F69F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E0C98-088D-4BD8-A63F-3C30024788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5802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E0C98-088D-4BD8-A63F-3C300247888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9277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F2B312-E24B-A918-C184-BF955386F0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6A0ADBB-EDD0-9C4D-618D-399451017B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B4BBC5-B1CB-BA9E-8E07-3385655C3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00916-9854-403D-9F9F-18863934AA4F}" type="datetime1">
              <a:rPr lang="fr-FR" smtClean="0"/>
              <a:t>12/11/2024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536DCF-1870-A3E9-6B7F-816EE7B02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3C303E-9AB0-BD47-67A1-F6DC9B99B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96DF-AAE3-48B1-8189-BA408AFFEBD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5179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F26BE-EF68-8B94-ED01-816CB515A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93DCB11-D028-2C79-4239-99283AAA71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053C5F-5C54-1DE4-DCEF-3D53306D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3328C-BA42-4AAC-912B-F012A0C87C39}" type="datetime1">
              <a:rPr lang="fr-FR" smtClean="0"/>
              <a:t>12/11/2024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1DD2B4-E81A-71AC-186B-199FAF4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08F074-013E-C9B9-8012-26C715AA3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96DF-AAE3-48B1-8189-BA408AFFEBD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4270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AD5456C-E56B-C5F7-0EC6-BA9B828F52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721DD5E-E2FA-C36F-8F47-DAA5007A6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471FF6-D73B-BF76-E0AA-B29623C45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B508-9EA4-4D67-A813-2C535EE02AB6}" type="datetime1">
              <a:rPr lang="fr-FR" smtClean="0"/>
              <a:t>12/11/2024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3762B4-92F7-1C1B-8D2A-56DFC56D0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215B3E-E4B1-3514-8E94-03E39977F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96DF-AAE3-48B1-8189-BA408AFFEBD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3802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0BB9DF-7E12-3777-4BE5-251512DF8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F21337-84EA-F6B8-C10D-9A9BF8C28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2715CF-7729-8166-B7E0-2B55D41B2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D673-65AD-4C34-804C-660EF8194C57}" type="datetime1">
              <a:rPr lang="fr-FR" smtClean="0"/>
              <a:t>12/11/2024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16D3C6-E1E9-73BD-A1AB-84BC091A4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D31FCF-CFF1-593F-87EE-DFBEB269D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96DF-AAE3-48B1-8189-BA408AFFEBD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9838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5EE03A-7811-5FDC-EE22-AA15B0704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E3C07A9-6DD7-951E-410E-543E53910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42330C-46D7-20CE-83DE-2036CC318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DA8D-B7FD-4A27-9F86-29250C359B4B}" type="datetime1">
              <a:rPr lang="fr-FR" smtClean="0"/>
              <a:t>12/11/2024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AD4408-D948-CF45-7001-B353C7D5A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0B9E0D-56E9-9EE6-15A3-2894780ED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96DF-AAE3-48B1-8189-BA408AFFEBD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06571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23C28F-CD4C-E478-7F3E-F06B34400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24E7B7-C61B-5C88-0DFB-6413763D63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FC6237F-4F70-3B91-E208-59B6B8E95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44A477F-8D4C-11E0-B09B-59C01D4B4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DC5B-C5ED-4D8F-A522-529A0A69B32F}" type="datetime1">
              <a:rPr lang="fr-FR" smtClean="0"/>
              <a:t>12/11/2024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74A3AC2-B40C-B77E-6CEE-09A2E8221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364EA9-1334-FA65-9C67-F0BF3A4BF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96DF-AAE3-48B1-8189-BA408AFFEBD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3615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B18467-D9B0-ED90-CBB2-E0D01EF59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0EAC959-51F6-9A36-CEE5-23D2BF993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24EE799-FC9B-3AC4-053B-478962017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0292EFD-A5F9-77F7-76A9-0A7B2B6C8C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8A76070-AD29-DA4D-959E-BD84E90992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BDB5699-FC1D-70F8-1CE4-2D7138F94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1E3F1-2C4A-47FE-B461-35EA19F5C934}" type="datetime1">
              <a:rPr lang="fr-FR" smtClean="0"/>
              <a:t>12/11/2024</a:t>
            </a:fld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65AB77D-BCFE-D195-922F-2A5B073A5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DE35857-96BC-8FCF-BCB0-31A43D1C1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96DF-AAE3-48B1-8189-BA408AFFEBD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1212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23001A-B4AB-6580-D214-75AAD69D4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E387C22-6BFC-826F-0CB5-9343EFBB4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223B-B625-4536-BC76-E996E4B0DCD5}" type="datetime1">
              <a:rPr lang="fr-FR" smtClean="0"/>
              <a:t>12/11/2024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692F4B-CF97-6EF2-C0D5-47E206C78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E7855C4-9449-418D-9C61-4332AFAD7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96DF-AAE3-48B1-8189-BA408AFFEBD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2070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AA67E51-27F4-F1F8-9697-6ECB6A8A5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8291-C13A-49E7-A193-EC87A833663F}" type="datetime1">
              <a:rPr lang="fr-FR" smtClean="0"/>
              <a:t>12/11/2024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0C4742-6206-E8DB-55F9-8D75B3435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A5CDA0-3C8E-4966-2204-325DFF938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96DF-AAE3-48B1-8189-BA408AFFEBD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1147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EFAA64-3719-31B7-B636-0FBD2E990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71B26B-9D95-9773-E9CD-07E28A53A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2B000C4-583C-A7A6-77F1-ED54B0E4A0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62320BA-5D2A-DE05-D929-658C2F627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B28B2-B5B9-4335-B8F2-E46EB778C5CF}" type="datetime1">
              <a:rPr lang="fr-FR" smtClean="0"/>
              <a:t>12/11/2024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30D34A5-05D8-E34A-DC30-77398B4A2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07B392F-665D-E557-0FAB-89B1168B2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96DF-AAE3-48B1-8189-BA408AFFEBD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3734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7537C3-6E95-AACD-DDD1-88B46C2DE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E255BCD-9542-090D-0DCD-BACB9313BB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3CFB397-DEC5-FFE9-8FEC-AA91F6E1D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3C12AAC-1CB8-81C3-2C99-CCD580EF3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D4831-AEEB-4B1C-8E73-E02CDB3CC62E}" type="datetime1">
              <a:rPr lang="fr-FR" smtClean="0"/>
              <a:t>12/11/2024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48DDEC-AB61-6B38-9C91-EC4550FB5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CB07FC-F561-C3D5-7D2D-3060CCFB6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96DF-AAE3-48B1-8189-BA408AFFEBD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0821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B1BAC95-4EFA-607D-3D62-91666F95A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E9C986-BE17-EE99-09B1-6CC3CF95F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2CF7E2-E1E5-04A4-504A-25C3445F39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680DAD-6D0B-4DE0-983B-D8973743F1F1}" type="datetime1">
              <a:rPr lang="fr-FR" smtClean="0"/>
              <a:t>12/11/2024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348ADB-3AA2-3833-B9AB-ECCD642C51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164FB4-650E-B588-12BC-9CE4D02EAF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B996DF-AAE3-48B1-8189-BA408AFFEBD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416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8B0F271-35CD-BDE1-7A11-CEC347478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fr-FR" sz="4500" dirty="0"/>
              <a:t>Project </a:t>
            </a:r>
            <a:r>
              <a:rPr lang="fr-FR" sz="4500" dirty="0" err="1"/>
              <a:t>Overview</a:t>
            </a:r>
            <a:r>
              <a:rPr lang="fr-FR" sz="4500" dirty="0"/>
              <a:t>: </a:t>
            </a:r>
            <a:r>
              <a:rPr lang="en-US" sz="4500" dirty="0"/>
              <a:t>Machine Learning-based Attack Detection in Structural Health Monitoring Wireless Sensor Networks (SHM WSN)</a:t>
            </a:r>
            <a:endParaRPr lang="fr-FR" sz="45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5D4A7F3-34B5-09DF-04B1-6004479B90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fr-FR" sz="1500"/>
              <a:t>Group Coordinator : </a:t>
            </a:r>
            <a:r>
              <a:rPr lang="en-US" sz="15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Jeevan Kumar Banoth</a:t>
            </a:r>
          </a:p>
          <a:p>
            <a:r>
              <a:rPr lang="en-US" sz="1500">
                <a:latin typeface="Times New Roman" panose="02020603050405020304" pitchFamily="18" charset="0"/>
              </a:rPr>
              <a:t>Group members : </a:t>
            </a:r>
            <a:r>
              <a:rPr lang="en-US" sz="15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Jeevan Kumar Banoth, Pulkit Kalra, Samuel D Guillaume, Namratha Sumeda</a:t>
            </a:r>
            <a:endParaRPr lang="fr-FR" sz="15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B7E1A0A-EE52-19A2-F7E2-5493D4B80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96DF-AAE3-48B1-8189-BA408AFFEBD2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7237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FFD117-6E2E-B73C-1D57-8D61076F9D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" name="Freeform: Shape 102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5" name="Freeform: Shape 104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B96AFA7-5978-A0BA-A1E8-4395B3271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 Model development and training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E59D7A-A8FF-5097-E01A-C4B625240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Training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, capture d’écran, Police, diagramme&#10;&#10;Description générée automatiquement">
            <a:extLst>
              <a:ext uri="{FF2B5EF4-FFF2-40B4-BE49-F238E27FC236}">
                <a16:creationId xmlns:a16="http://schemas.microsoft.com/office/drawing/2014/main" id="{3DA3ACC6-4880-8567-E8F5-F49F6E77E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356" y="1238458"/>
            <a:ext cx="6408836" cy="4229831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3F44A7F-430B-0972-DD66-6EDF4CA27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10" y="6356350"/>
            <a:ext cx="150598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6B996DF-AAE3-48B1-8189-BA408AFFEBD2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475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0A4FB4-DBC5-A737-A790-B8025ED6DC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6" name="Freeform: Shape 11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8" name="Freeform: Shape 11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723DD28-5D27-CE20-783D-1CF6C61D0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4- Real world application design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Espace réservé du contenu 6" descr="Une image contenant texte, capture d’écran, diagramme, Police&#10;&#10;Description générée automatiquement">
            <a:extLst>
              <a:ext uri="{FF2B5EF4-FFF2-40B4-BE49-F238E27FC236}">
                <a16:creationId xmlns:a16="http://schemas.microsoft.com/office/drawing/2014/main" id="{59D938E7-1705-F4DB-41B4-003D6176A9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356" y="629619"/>
            <a:ext cx="6408836" cy="5447510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16260A1-D099-298A-172C-6083EE16E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10" y="6356350"/>
            <a:ext cx="150598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6B996DF-AAE3-48B1-8189-BA408AFFEBD2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493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03F4D9-7831-67DB-C6AD-7863C17DA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7" name="Rectangle 126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9" name="Freeform: Shape 128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1" name="Freeform: Shape 130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FBF729B-45E9-11DB-829E-8E5CF4B60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5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 Conclusion and future work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 7" descr="Une image contenant texte, phare&#10;&#10;Description générée automatiquement">
            <a:extLst>
              <a:ext uri="{FF2B5EF4-FFF2-40B4-BE49-F238E27FC236}">
                <a16:creationId xmlns:a16="http://schemas.microsoft.com/office/drawing/2014/main" id="{46F70F65-52C1-1D3A-BAC5-698EA90301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356" y="1142326"/>
            <a:ext cx="6408836" cy="4422096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F2DA4D-4531-6CB1-E235-9875D8435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10" y="6356350"/>
            <a:ext cx="150598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6B996DF-AAE3-48B1-8189-BA408AFFEBD2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113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A750393-5FD6-E518-19B1-FABA933E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6800" dirty="0"/>
              <a:t>Summary</a:t>
            </a:r>
            <a:r>
              <a:rPr lang="fr-FR" sz="6800" dirty="0"/>
              <a:t>: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D80C358-086D-E1E3-8235-B94CBBB2C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2040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6B996DF-AAE3-48B1-8189-BA408AFFEBD2}" type="slidenum">
              <a:rPr lang="fr-FR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fr-FR">
              <a:solidFill>
                <a:schemeClr val="tx1">
                  <a:alpha val="60000"/>
                </a:schemeClr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Espace réservé du contenu 2">
            <a:extLst>
              <a:ext uri="{FF2B5EF4-FFF2-40B4-BE49-F238E27FC236}">
                <a16:creationId xmlns:a16="http://schemas.microsoft.com/office/drawing/2014/main" id="{B8C15270-D7CE-95B4-77C2-90AB857E56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8042922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53229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D7708E2-3988-302C-7D11-4F7333E09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1- Introduction: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C1D3F8-8AD3-A7CE-879F-5ECE3B7FA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Project Overview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, diagramme, cercle, capture d’écran&#10;&#10;Description générée automatiquement">
            <a:extLst>
              <a:ext uri="{FF2B5EF4-FFF2-40B4-BE49-F238E27FC236}">
                <a16:creationId xmlns:a16="http://schemas.microsoft.com/office/drawing/2014/main" id="{A9F41B33-68D8-B496-F731-934817AAC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356" y="733762"/>
            <a:ext cx="6408836" cy="5239223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B57237-971A-ECC6-8F25-18724A4AC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96DF-AAE3-48B1-8189-BA408AFFEBD2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8517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B0DBCB-2F93-D6BC-3903-4AF6D3DD4A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C2D2CC6-E695-5AA3-BE32-57E4DC8AE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1- Introduction: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5CE19F-7DFE-E066-F85C-3206711CE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Goals and Objectives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, diagramme, ligne, Police&#10;&#10;Description générée automatiquement">
            <a:extLst>
              <a:ext uri="{FF2B5EF4-FFF2-40B4-BE49-F238E27FC236}">
                <a16:creationId xmlns:a16="http://schemas.microsoft.com/office/drawing/2014/main" id="{90FBD6DF-E0C7-FB44-07AC-1F600C824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356" y="1791221"/>
            <a:ext cx="6408836" cy="3124306"/>
          </a:xfrm>
          <a:prstGeom prst="rect">
            <a:avLst/>
          </a:prstGeom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40F1680B-A666-A45E-C6A9-6C01792DF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996DF-AAE3-48B1-8189-BA408AFFEBD2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3412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1F885A-6DBF-0767-9E64-46CABCC81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C32DFA49-22D3-5E31-1F6D-BFBFAD6D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2DDAE717-A959-CC96-57FB-BD04F5176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3" name="Freeform: Shape 52">
            <a:extLst>
              <a:ext uri="{FF2B5EF4-FFF2-40B4-BE49-F238E27FC236}">
                <a16:creationId xmlns:a16="http://schemas.microsoft.com/office/drawing/2014/main" id="{53BFB016-AF5C-81C6-FD01-4386674AB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3272A68-C4FF-5B67-1AB3-AA53461A4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2- Data processing and feature engineering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EBB0FA-1E58-5DC5-0802-B6E68F050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acquisition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BEBD1BB-A59A-529C-725B-F9C25500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D7835AF-7104-1C1A-DD28-C36D26C9E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 6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E6D150D8-ADCB-EFA8-AA45-8DDC3F833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356" y="2520226"/>
            <a:ext cx="6408836" cy="1666296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D42F1B0-62F7-A0C1-D0E9-A31988818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10" y="6356350"/>
            <a:ext cx="150598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6B996DF-AAE3-48B1-8189-BA408AFFEBD2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062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2AF751-7697-6931-4824-D985D3887B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4" name="Freeform: Shape 63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6" name="Freeform: Shape 65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618B6CD-080D-2E44-2B19-DA378AD22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2- Data processing and feature engineering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C0DAA0-B918-4D2B-8D49-CDE0BC470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Preprocessing and cleaning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cercle, Caractère coloré, tir à l’arc&#10;&#10;Description générée automatiquement">
            <a:extLst>
              <a:ext uri="{FF2B5EF4-FFF2-40B4-BE49-F238E27FC236}">
                <a16:creationId xmlns:a16="http://schemas.microsoft.com/office/drawing/2014/main" id="{6C89DAA1-216C-EF47-9D9A-00D29A29D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356" y="1070226"/>
            <a:ext cx="6408836" cy="4566295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2574930-D8CD-E9CD-D38B-28D3DDD1B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10" y="6356350"/>
            <a:ext cx="150598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6B996DF-AAE3-48B1-8189-BA408AFFEBD2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643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F95360-FE9C-9F2B-B500-417A7F46E8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7" name="Freeform: Shape 76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9" name="Freeform: Shape 78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590AA61-460F-A43E-18A3-F6770E425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2- Data processing and feature engineering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3059D2-C1BF-D603-BA06-619A2F08C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Feature creation and engineering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 6" descr="Une image contenant texte, capture d’écran, Police, conception&#10;&#10;Description générée automatiquement">
            <a:extLst>
              <a:ext uri="{FF2B5EF4-FFF2-40B4-BE49-F238E27FC236}">
                <a16:creationId xmlns:a16="http://schemas.microsoft.com/office/drawing/2014/main" id="{48FCA1B4-1B2F-C547-A44B-22ACD7459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356" y="1526856"/>
            <a:ext cx="6408836" cy="3653036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C3C0EFB-3F68-CDFE-B26E-065889D72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10" y="6356350"/>
            <a:ext cx="150598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6B996DF-AAE3-48B1-8189-BA408AFFEBD2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518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BAC4E7-1EF1-046C-A76D-B625DE101F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0" name="Freeform: Shape 89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2" name="Freeform: Shape 91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AB491BD-9427-6AA9-FC6A-FA61ADCC0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2- Data processing and feature engineering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032716-52F2-E110-F258-A3D16AFE2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Advanced feature selection techniques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, diagramme, ligne, Police&#10;&#10;Description générée automatiquement">
            <a:extLst>
              <a:ext uri="{FF2B5EF4-FFF2-40B4-BE49-F238E27FC236}">
                <a16:creationId xmlns:a16="http://schemas.microsoft.com/office/drawing/2014/main" id="{2FFAFFDD-878F-FCDC-13C4-EAA5FFDC8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356" y="1454757"/>
            <a:ext cx="6408836" cy="3797234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7D1BC8F-0C1B-49FD-1345-112DD536D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10" y="6356350"/>
            <a:ext cx="150598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6B996DF-AAE3-48B1-8189-BA408AFFEBD2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927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603092-DDB6-98BF-0C45-062E840B8E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" name="Freeform: Shape 102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5" name="Freeform: Shape 104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A8E7DBE-D86D-6D59-F4D7-F12B69EA8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 Model development and training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Espace réservé du contenu 6" descr="Une image contenant cercle, diagramme, capture d’écran&#10;&#10;Description générée automatiquement">
            <a:extLst>
              <a:ext uri="{FF2B5EF4-FFF2-40B4-BE49-F238E27FC236}">
                <a16:creationId xmlns:a16="http://schemas.microsoft.com/office/drawing/2014/main" id="{4C394526-E721-E646-0A80-4DA24C459E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356" y="1438734"/>
            <a:ext cx="6408836" cy="3829279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47ACD48-562B-C1FF-8217-A22DBE37B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47810" y="6356350"/>
            <a:ext cx="150598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6B996DF-AAE3-48B1-8189-BA408AFFEBD2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0578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155</Words>
  <Application>Microsoft Office PowerPoint</Application>
  <PresentationFormat>Grand écran</PresentationFormat>
  <Paragraphs>39</Paragraphs>
  <Slides>12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Times New Roman</vt:lpstr>
      <vt:lpstr>Thème Office</vt:lpstr>
      <vt:lpstr>Project Overview: Machine Learning-based Attack Detection in Structural Health Monitoring Wireless Sensor Networks (SHM WSN)</vt:lpstr>
      <vt:lpstr>Summary:</vt:lpstr>
      <vt:lpstr>1- Introduction:</vt:lpstr>
      <vt:lpstr>1- Introduction:</vt:lpstr>
      <vt:lpstr>2- Data processing and feature engineering :</vt:lpstr>
      <vt:lpstr>2- Data processing and feature engineering :</vt:lpstr>
      <vt:lpstr>2- Data processing and feature engineering :</vt:lpstr>
      <vt:lpstr>2- Data processing and feature engineering :</vt:lpstr>
      <vt:lpstr>3- Model development and training</vt:lpstr>
      <vt:lpstr>3- Model development and training</vt:lpstr>
      <vt:lpstr>4- Real world application design</vt:lpstr>
      <vt:lpstr>5- Conclusion and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Samuel Guillaume</dc:creator>
  <cp:lastModifiedBy>Samuel Guillaume</cp:lastModifiedBy>
  <cp:revision>1</cp:revision>
  <dcterms:created xsi:type="dcterms:W3CDTF">2024-11-11T22:26:54Z</dcterms:created>
  <dcterms:modified xsi:type="dcterms:W3CDTF">2024-11-12T02:18:47Z</dcterms:modified>
</cp:coreProperties>
</file>