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ANALYSIS ON BRITISH AIRWAYS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1C7BE5F-FD17-48C1-8565-4060D759B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7" y="1819185"/>
            <a:ext cx="4516329" cy="4106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003C7-9CF3-AE39-AE68-E4227AC0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047" y="2893031"/>
            <a:ext cx="3686013" cy="285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ON 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Jeevan H R</cp:lastModifiedBy>
  <cp:revision>3</cp:revision>
  <dcterms:created xsi:type="dcterms:W3CDTF">2022-12-06T11:13:27Z</dcterms:created>
  <dcterms:modified xsi:type="dcterms:W3CDTF">2024-02-27T09:15:53Z</dcterms:modified>
</cp:coreProperties>
</file>