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http://www.loooops.com/mihinlanka/v2/images/logo/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6237312"/>
            <a:ext cx="3419872" cy="33614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5615608" y="6488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www.mihinlanka.com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6F3A-C355-43D7-951A-2E29F97F211F}" type="datetimeFigureOut">
              <a:rPr lang="en-GB" smtClean="0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15F0-7C6A-440A-94FF-98F7803FE35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http://www.loooops.com/mihinlanka/v2/images/logo/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43808" y="6237312"/>
            <a:ext cx="3419872" cy="33614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5615608" y="64886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www.mihinlanka.com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ookings@mihinlank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uge.93.468235.JPG"/>
          <p:cNvPicPr>
            <a:picLocks noChangeAspect="1"/>
          </p:cNvPicPr>
          <p:nvPr/>
        </p:nvPicPr>
        <p:blipFill>
          <a:blip r:embed="rId2" cstate="print"/>
          <a:srcRect t="13037" b="4000"/>
          <a:stretch>
            <a:fillRect/>
          </a:stretch>
        </p:blipFill>
        <p:spPr>
          <a:xfrm>
            <a:off x="0" y="764704"/>
            <a:ext cx="9144000" cy="504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2564904"/>
            <a:ext cx="4499992" cy="156966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3600" dirty="0" smtClean="0">
                <a:solidFill>
                  <a:schemeClr val="bg1"/>
                </a:solidFill>
              </a:rPr>
              <a:t>Book your  flights in </a:t>
            </a:r>
          </a:p>
          <a:p>
            <a:pPr algn="r"/>
            <a:r>
              <a:rPr lang="en-GB" sz="6000" dirty="0" smtClean="0">
                <a:solidFill>
                  <a:srgbClr val="FF0000"/>
                </a:solidFill>
              </a:rPr>
              <a:t>7</a:t>
            </a:r>
            <a:r>
              <a:rPr lang="en-GB" sz="3600" dirty="0" smtClean="0">
                <a:solidFill>
                  <a:schemeClr val="bg1"/>
                </a:solidFill>
              </a:rPr>
              <a:t> simple Steps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://www.loooops.com/mihinlanka/v2/images/logo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6165304"/>
            <a:ext cx="4457700" cy="438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Is the Credit Card Holder Travelling with you?</a:t>
            </a:r>
          </a:p>
          <a:p>
            <a:pPr>
              <a:buNone/>
            </a:pPr>
            <a:r>
              <a:rPr lang="en-GB" sz="2000" dirty="0" smtClean="0"/>
              <a:t>	If not, please download and fill the Indemnity form available online else you may be denied onboard your </a:t>
            </a:r>
            <a:r>
              <a:rPr lang="en-GB" sz="2000" dirty="0" smtClean="0"/>
              <a:t>flight. </a:t>
            </a:r>
            <a:r>
              <a:rPr lang="en-US" sz="2000" smtClean="0"/>
              <a:t> </a:t>
            </a:r>
            <a:endParaRPr lang="en-US" sz="2000" dirty="0" smtClean="0"/>
          </a:p>
          <a:p>
            <a:r>
              <a:rPr lang="en-US" sz="2000" dirty="0" smtClean="0"/>
              <a:t>Indemnity form </a:t>
            </a:r>
          </a:p>
          <a:p>
            <a:r>
              <a:rPr lang="en-US" sz="2000" dirty="0" smtClean="0"/>
              <a:t>Copy </a:t>
            </a:r>
            <a:r>
              <a:rPr lang="en-US" sz="2000" dirty="0" smtClean="0"/>
              <a:t>of the </a:t>
            </a:r>
            <a:r>
              <a:rPr lang="en-US" sz="2000" dirty="0" smtClean="0"/>
              <a:t>Credit Card </a:t>
            </a:r>
            <a:r>
              <a:rPr lang="en-US" sz="2000" dirty="0" smtClean="0"/>
              <a:t>both front and back with out </a:t>
            </a:r>
            <a:r>
              <a:rPr lang="en-US" sz="2000" dirty="0" smtClean="0"/>
              <a:t>CVC number </a:t>
            </a:r>
          </a:p>
          <a:p>
            <a:r>
              <a:rPr lang="en-US" sz="2000" dirty="0" smtClean="0"/>
              <a:t>Copy </a:t>
            </a:r>
            <a:r>
              <a:rPr lang="en-US" sz="2000" dirty="0" smtClean="0"/>
              <a:t>of Passport or Nic</a:t>
            </a:r>
          </a:p>
          <a:p>
            <a:pPr>
              <a:buNone/>
            </a:pPr>
            <a:r>
              <a:rPr lang="en-US" sz="2000" dirty="0" smtClean="0"/>
              <a:t>      All the above are to </a:t>
            </a:r>
            <a:r>
              <a:rPr lang="en-US" sz="2000" dirty="0" smtClean="0"/>
              <a:t>be forwarded to </a:t>
            </a:r>
            <a:r>
              <a:rPr lang="en-US" sz="2000" dirty="0" smtClean="0">
                <a:hlinkClick r:id="rId2"/>
              </a:rPr>
              <a:t>bookings@mihinlanka.com</a:t>
            </a:r>
            <a:endParaRPr lang="en-US" sz="2000" dirty="0" smtClean="0"/>
          </a:p>
          <a:p>
            <a:pPr>
              <a:buNone/>
            </a:pPr>
            <a:endParaRPr lang="en-GB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Want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further assistance with your booking?</a:t>
            </a:r>
          </a:p>
          <a:p>
            <a:pPr>
              <a:buNone/>
            </a:pPr>
            <a:r>
              <a:rPr lang="en-GB" sz="2000" dirty="0" smtClean="0"/>
              <a:t>	Contact us on </a:t>
            </a:r>
            <a:r>
              <a:rPr lang="en-GB" sz="2000" dirty="0" smtClean="0">
                <a:hlinkClick r:id="rId2"/>
              </a:rPr>
              <a:t>bookings@mihinlanka.com</a:t>
            </a:r>
            <a:r>
              <a:rPr lang="en-GB" sz="2000" dirty="0" smtClean="0"/>
              <a:t> or call us on +94 112 00 22 55 so we can help you further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D:\Ahamed\Mihin Lanka\Website\Booking Engine Screens\h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135813" cy="486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Left Arrow 4"/>
          <p:cNvSpPr/>
          <p:nvPr/>
        </p:nvSpPr>
        <p:spPr>
          <a:xfrm>
            <a:off x="2699792" y="2492896"/>
            <a:ext cx="3456384" cy="1368152"/>
          </a:xfrm>
          <a:prstGeom prst="leftArrow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Click Here to Book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D:\Ahamed\Mihin Lanka\Website\Booking Engine Screens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289925" cy="4694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87624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Step 1 – Make a Booking</a:t>
            </a:r>
            <a:endParaRPr lang="en-GB" sz="4000" dirty="0"/>
          </a:p>
        </p:txBody>
      </p:sp>
      <p:sp>
        <p:nvSpPr>
          <p:cNvPr id="6" name="Left Arrow 5"/>
          <p:cNvSpPr/>
          <p:nvPr/>
        </p:nvSpPr>
        <p:spPr>
          <a:xfrm>
            <a:off x="4067944" y="2564904"/>
            <a:ext cx="3456384" cy="1008112"/>
          </a:xfrm>
          <a:prstGeom prst="leftArrow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Select your city of Departure and Arrival</a:t>
            </a:r>
            <a:endParaRPr lang="en-GB" sz="1200" b="1" dirty="0"/>
          </a:p>
        </p:txBody>
      </p:sp>
      <p:sp>
        <p:nvSpPr>
          <p:cNvPr id="7" name="Left Arrow 6"/>
          <p:cNvSpPr/>
          <p:nvPr/>
        </p:nvSpPr>
        <p:spPr>
          <a:xfrm>
            <a:off x="3131840" y="3429000"/>
            <a:ext cx="3456384" cy="936104"/>
          </a:xfrm>
          <a:prstGeom prst="leftArrow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Select the number of Passengers you are booking for</a:t>
            </a:r>
            <a:endParaRPr lang="en-GB" sz="1200" b="1" dirty="0"/>
          </a:p>
        </p:txBody>
      </p:sp>
      <p:sp>
        <p:nvSpPr>
          <p:cNvPr id="8" name="Left Arrow 7"/>
          <p:cNvSpPr/>
          <p:nvPr/>
        </p:nvSpPr>
        <p:spPr>
          <a:xfrm>
            <a:off x="7164288" y="5229200"/>
            <a:ext cx="1979712" cy="43204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Click Here to Search Flights</a:t>
            </a:r>
            <a:endParaRPr lang="en-GB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D:\Ahamed\Mihin Lanka\Website\Booking Engine Screens\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578600" cy="4506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87624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Step 2 – Select Available Flight</a:t>
            </a:r>
            <a:endParaRPr lang="en-GB" sz="4000" dirty="0"/>
          </a:p>
        </p:txBody>
      </p:sp>
      <p:sp>
        <p:nvSpPr>
          <p:cNvPr id="6" name="Left Arrow 5"/>
          <p:cNvSpPr/>
          <p:nvPr/>
        </p:nvSpPr>
        <p:spPr>
          <a:xfrm>
            <a:off x="2843808" y="2420888"/>
            <a:ext cx="3744416" cy="1224136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Select the available flight that you require from the table below</a:t>
            </a:r>
            <a:endParaRPr lang="en-GB" sz="1200" b="1" dirty="0"/>
          </a:p>
        </p:txBody>
      </p:sp>
      <p:sp>
        <p:nvSpPr>
          <p:cNvPr id="7" name="Left Arrow 6"/>
          <p:cNvSpPr/>
          <p:nvPr/>
        </p:nvSpPr>
        <p:spPr>
          <a:xfrm>
            <a:off x="6660232" y="5373216"/>
            <a:ext cx="1763688" cy="43204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Click Here to Proceed</a:t>
            </a:r>
            <a:endParaRPr lang="en-GB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Step 3 – Flight Summary</a:t>
            </a:r>
            <a:endParaRPr lang="en-GB" sz="4000" dirty="0"/>
          </a:p>
        </p:txBody>
      </p:sp>
      <p:pic>
        <p:nvPicPr>
          <p:cNvPr id="5" name="Picture 19" descr="D:\Ahamed\Mihin Lanka\Website\Booking Engine Screens\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382000" cy="491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2843808" y="2420888"/>
            <a:ext cx="3744416" cy="1224136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View the Flight Summary Here  for the Selected Booking</a:t>
            </a:r>
            <a:endParaRPr lang="en-GB" sz="1200" b="1" dirty="0"/>
          </a:p>
        </p:txBody>
      </p:sp>
      <p:sp>
        <p:nvSpPr>
          <p:cNvPr id="8" name="Left Arrow 7"/>
          <p:cNvSpPr/>
          <p:nvPr/>
        </p:nvSpPr>
        <p:spPr>
          <a:xfrm>
            <a:off x="7380312" y="4797152"/>
            <a:ext cx="1763688" cy="43204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Click Here to Proceed</a:t>
            </a:r>
            <a:endParaRPr lang="en-GB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Step 4 – Fare Details </a:t>
            </a:r>
            <a:endParaRPr lang="en-GB" sz="4000" dirty="0"/>
          </a:p>
        </p:txBody>
      </p:sp>
      <p:pic>
        <p:nvPicPr>
          <p:cNvPr id="5" name="Picture 25" descr="D:\Ahamed\Mihin Lanka\Website\Booking Engine Screens\05.jpg"/>
          <p:cNvPicPr>
            <a:picLocks noChangeAspect="1" noChangeArrowheads="1"/>
          </p:cNvPicPr>
          <p:nvPr/>
        </p:nvPicPr>
        <p:blipFill>
          <a:blip r:embed="rId2" cstate="print"/>
          <a:srcRect l="3104" r="4808" b="4395"/>
          <a:stretch>
            <a:fillRect/>
          </a:stretch>
        </p:blipFill>
        <p:spPr bwMode="auto">
          <a:xfrm>
            <a:off x="1547664" y="745286"/>
            <a:ext cx="6264696" cy="5420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>
            <a:off x="2771800" y="1268760"/>
            <a:ext cx="3744416" cy="1224136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View Fare details and total price of your booking</a:t>
            </a:r>
            <a:endParaRPr lang="en-GB" sz="1200" b="1" dirty="0"/>
          </a:p>
        </p:txBody>
      </p:sp>
      <p:sp>
        <p:nvSpPr>
          <p:cNvPr id="7" name="Left Arrow 6"/>
          <p:cNvSpPr/>
          <p:nvPr/>
        </p:nvSpPr>
        <p:spPr>
          <a:xfrm>
            <a:off x="7020272" y="5877272"/>
            <a:ext cx="1763688" cy="43204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Click Here to Proceed</a:t>
            </a:r>
            <a:endParaRPr lang="en-GB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D:\Ahamed\Mihin Lanka\Website\Booking Engine Screens\06.jpg"/>
          <p:cNvPicPr>
            <a:picLocks noChangeAspect="1" noChangeArrowheads="1"/>
          </p:cNvPicPr>
          <p:nvPr/>
        </p:nvPicPr>
        <p:blipFill>
          <a:blip r:embed="rId2" cstate="print"/>
          <a:srcRect b="3267"/>
          <a:stretch>
            <a:fillRect/>
          </a:stretch>
        </p:blipFill>
        <p:spPr bwMode="auto">
          <a:xfrm>
            <a:off x="1403648" y="660725"/>
            <a:ext cx="6053306" cy="5864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87624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Step 5 – Passenger Details</a:t>
            </a:r>
            <a:endParaRPr lang="en-GB" sz="4000" dirty="0"/>
          </a:p>
        </p:txBody>
      </p:sp>
      <p:sp>
        <p:nvSpPr>
          <p:cNvPr id="5" name="Left Arrow 4"/>
          <p:cNvSpPr/>
          <p:nvPr/>
        </p:nvSpPr>
        <p:spPr>
          <a:xfrm>
            <a:off x="5976664" y="2636912"/>
            <a:ext cx="3059832" cy="1584176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Enter the Passenger Details of the Travellers and don't forget to include Passport Numbers  </a:t>
            </a:r>
            <a:endParaRPr lang="en-GB" sz="1200" b="1" dirty="0"/>
          </a:p>
        </p:txBody>
      </p:sp>
      <p:sp>
        <p:nvSpPr>
          <p:cNvPr id="6" name="Left Arrow 5"/>
          <p:cNvSpPr/>
          <p:nvPr/>
        </p:nvSpPr>
        <p:spPr>
          <a:xfrm>
            <a:off x="7416824" y="6165304"/>
            <a:ext cx="1763688" cy="43204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Click Here to Proceed</a:t>
            </a:r>
            <a:endParaRPr lang="en-GB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Step 6 – Booking Summary</a:t>
            </a:r>
            <a:endParaRPr lang="en-GB" sz="4000" dirty="0"/>
          </a:p>
        </p:txBody>
      </p:sp>
      <p:pic>
        <p:nvPicPr>
          <p:cNvPr id="7" name="Picture 20" descr="D:\Ahamed\Mihin Lanka\Website\Booking Engine Screens\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48680"/>
            <a:ext cx="49530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>
            <a:off x="6084168" y="5733256"/>
            <a:ext cx="1763688" cy="43204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Click Here to Proceed</a:t>
            </a:r>
            <a:endParaRPr lang="en-GB" sz="1100" b="1" dirty="0"/>
          </a:p>
        </p:txBody>
      </p:sp>
      <p:sp>
        <p:nvSpPr>
          <p:cNvPr id="8" name="Left Arrow 7"/>
          <p:cNvSpPr/>
          <p:nvPr/>
        </p:nvSpPr>
        <p:spPr>
          <a:xfrm>
            <a:off x="4788024" y="2276872"/>
            <a:ext cx="3456384" cy="1008112"/>
          </a:xfrm>
          <a:prstGeom prst="leftArrow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Review the total fare for the booking</a:t>
            </a:r>
            <a:endParaRPr lang="en-GB" sz="1200" b="1" dirty="0"/>
          </a:p>
        </p:txBody>
      </p:sp>
      <p:sp>
        <p:nvSpPr>
          <p:cNvPr id="9" name="Left Arrow 8"/>
          <p:cNvSpPr/>
          <p:nvPr/>
        </p:nvSpPr>
        <p:spPr>
          <a:xfrm>
            <a:off x="4788024" y="3356992"/>
            <a:ext cx="3456384" cy="1008112"/>
          </a:xfrm>
          <a:prstGeom prst="leftArrow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Select Card Payment Option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D:\Ahamed\Mihin Lanka\Website\Booking Engine Screens\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100" y="838200"/>
            <a:ext cx="7226300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6408712" y="3501008"/>
            <a:ext cx="1763688" cy="43204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Click Here to Proceed</a:t>
            </a:r>
            <a:endParaRPr lang="en-GB" sz="1100" b="1" dirty="0"/>
          </a:p>
        </p:txBody>
      </p:sp>
      <p:sp>
        <p:nvSpPr>
          <p:cNvPr id="6" name="Left Arrow 5"/>
          <p:cNvSpPr/>
          <p:nvPr/>
        </p:nvSpPr>
        <p:spPr>
          <a:xfrm>
            <a:off x="5220072" y="2204864"/>
            <a:ext cx="3456384" cy="1224136"/>
          </a:xfrm>
          <a:prstGeom prst="leftArrow">
            <a:avLst>
              <a:gd name="adj1" fmla="val 50000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Enter your Credit Card Details Here</a:t>
            </a:r>
            <a:endParaRPr lang="en-GB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0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Step 7 – Payment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163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Other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Bede</dc:creator>
  <cp:lastModifiedBy>Ahamed Nizar</cp:lastModifiedBy>
  <cp:revision>49</cp:revision>
  <dcterms:created xsi:type="dcterms:W3CDTF">2011-02-26T04:34:07Z</dcterms:created>
  <dcterms:modified xsi:type="dcterms:W3CDTF">2011-03-01T11:08:54Z</dcterms:modified>
</cp:coreProperties>
</file>