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690FA1-8C7C-4C77-A506-E8AD32DAD42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70414E6-CA21-411B-BCB0-82E297F717F8}">
      <dgm:prSet/>
      <dgm:spPr/>
      <dgm:t>
        <a:bodyPr/>
        <a:lstStyle/>
        <a:p>
          <a:r>
            <a:rPr lang="en-IN"/>
            <a:t>Android Studio</a:t>
          </a:r>
          <a:endParaRPr lang="en-US"/>
        </a:p>
      </dgm:t>
    </dgm:pt>
    <dgm:pt modelId="{DAE46E8A-EC7B-4A37-8F46-3B604E5549A7}" type="parTrans" cxnId="{C66C9476-9294-4D9A-BD51-30AB5CBF3536}">
      <dgm:prSet/>
      <dgm:spPr/>
      <dgm:t>
        <a:bodyPr/>
        <a:lstStyle/>
        <a:p>
          <a:endParaRPr lang="en-US"/>
        </a:p>
      </dgm:t>
    </dgm:pt>
    <dgm:pt modelId="{4CDF15C6-D4B2-41BB-9D37-CC0B4E85526E}" type="sibTrans" cxnId="{C66C9476-9294-4D9A-BD51-30AB5CBF3536}">
      <dgm:prSet/>
      <dgm:spPr/>
      <dgm:t>
        <a:bodyPr/>
        <a:lstStyle/>
        <a:p>
          <a:endParaRPr lang="en-US"/>
        </a:p>
      </dgm:t>
    </dgm:pt>
    <dgm:pt modelId="{7B7F667E-8F12-41F9-B273-DA4E7F4C7661}">
      <dgm:prSet/>
      <dgm:spPr/>
      <dgm:t>
        <a:bodyPr/>
        <a:lstStyle/>
        <a:p>
          <a:r>
            <a:rPr lang="en-IN"/>
            <a:t>Facebook Fresco</a:t>
          </a:r>
          <a:endParaRPr lang="en-US"/>
        </a:p>
      </dgm:t>
    </dgm:pt>
    <dgm:pt modelId="{C382D150-1236-4749-93B3-62DA9E8E89A1}" type="parTrans" cxnId="{1585480C-558A-4C54-87D7-C9F205824B4D}">
      <dgm:prSet/>
      <dgm:spPr/>
      <dgm:t>
        <a:bodyPr/>
        <a:lstStyle/>
        <a:p>
          <a:endParaRPr lang="en-US"/>
        </a:p>
      </dgm:t>
    </dgm:pt>
    <dgm:pt modelId="{DAC93CCF-3CEA-4FC3-A533-E45B9B4AF2D5}" type="sibTrans" cxnId="{1585480C-558A-4C54-87D7-C9F205824B4D}">
      <dgm:prSet/>
      <dgm:spPr/>
      <dgm:t>
        <a:bodyPr/>
        <a:lstStyle/>
        <a:p>
          <a:endParaRPr lang="en-US"/>
        </a:p>
      </dgm:t>
    </dgm:pt>
    <dgm:pt modelId="{587EA10F-D3E6-41F8-8BED-1860CC0C8FF7}" type="pres">
      <dgm:prSet presAssocID="{0C690FA1-8C7C-4C77-A506-E8AD32DAD421}" presName="root" presStyleCnt="0">
        <dgm:presLayoutVars>
          <dgm:dir/>
          <dgm:resizeHandles val="exact"/>
        </dgm:presLayoutVars>
      </dgm:prSet>
      <dgm:spPr/>
    </dgm:pt>
    <dgm:pt modelId="{4F1E4945-DB0E-4749-90AA-6F0237032665}" type="pres">
      <dgm:prSet presAssocID="{B70414E6-CA21-411B-BCB0-82E297F717F8}" presName="compNode" presStyleCnt="0"/>
      <dgm:spPr/>
    </dgm:pt>
    <dgm:pt modelId="{8C061B92-B21C-4B4B-AB7B-FE6EFC2EA81E}" type="pres">
      <dgm:prSet presAssocID="{B70414E6-CA21-411B-BCB0-82E297F717F8}" presName="bgRect" presStyleLbl="bgShp" presStyleIdx="0" presStyleCnt="2"/>
      <dgm:spPr/>
    </dgm:pt>
    <dgm:pt modelId="{583598DD-1AFC-4CFE-AF80-548FCB60F847}" type="pres">
      <dgm:prSet presAssocID="{B70414E6-CA21-411B-BCB0-82E297F717F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83D70F3-64BC-471F-A8D8-D49F0DCC35A4}" type="pres">
      <dgm:prSet presAssocID="{B70414E6-CA21-411B-BCB0-82E297F717F8}" presName="spaceRect" presStyleCnt="0"/>
      <dgm:spPr/>
    </dgm:pt>
    <dgm:pt modelId="{FECF8B0B-1237-4322-94CE-BA8031896B0E}" type="pres">
      <dgm:prSet presAssocID="{B70414E6-CA21-411B-BCB0-82E297F717F8}" presName="parTx" presStyleLbl="revTx" presStyleIdx="0" presStyleCnt="2">
        <dgm:presLayoutVars>
          <dgm:chMax val="0"/>
          <dgm:chPref val="0"/>
        </dgm:presLayoutVars>
      </dgm:prSet>
      <dgm:spPr/>
    </dgm:pt>
    <dgm:pt modelId="{EDFBB29D-5CE3-4641-966A-BC1F697C5D27}" type="pres">
      <dgm:prSet presAssocID="{4CDF15C6-D4B2-41BB-9D37-CC0B4E85526E}" presName="sibTrans" presStyleCnt="0"/>
      <dgm:spPr/>
    </dgm:pt>
    <dgm:pt modelId="{B0ECB05D-C913-4E06-8578-523417C5E7D3}" type="pres">
      <dgm:prSet presAssocID="{7B7F667E-8F12-41F9-B273-DA4E7F4C7661}" presName="compNode" presStyleCnt="0"/>
      <dgm:spPr/>
    </dgm:pt>
    <dgm:pt modelId="{509A9E86-CE97-44C8-A6E4-87FCEB40AC46}" type="pres">
      <dgm:prSet presAssocID="{7B7F667E-8F12-41F9-B273-DA4E7F4C7661}" presName="bgRect" presStyleLbl="bgShp" presStyleIdx="1" presStyleCnt="2"/>
      <dgm:spPr/>
    </dgm:pt>
    <dgm:pt modelId="{88BC30C7-B72F-4DDA-8AD1-FA29CF3A9313}" type="pres">
      <dgm:prSet presAssocID="{7B7F667E-8F12-41F9-B273-DA4E7F4C766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69E9980F-FFC5-42EB-ADDE-E62735580449}" type="pres">
      <dgm:prSet presAssocID="{7B7F667E-8F12-41F9-B273-DA4E7F4C7661}" presName="spaceRect" presStyleCnt="0"/>
      <dgm:spPr/>
    </dgm:pt>
    <dgm:pt modelId="{B5E5E313-F2D0-46D5-BB9D-F1B8F8B2DAE3}" type="pres">
      <dgm:prSet presAssocID="{7B7F667E-8F12-41F9-B273-DA4E7F4C766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585480C-558A-4C54-87D7-C9F205824B4D}" srcId="{0C690FA1-8C7C-4C77-A506-E8AD32DAD421}" destId="{7B7F667E-8F12-41F9-B273-DA4E7F4C7661}" srcOrd="1" destOrd="0" parTransId="{C382D150-1236-4749-93B3-62DA9E8E89A1}" sibTransId="{DAC93CCF-3CEA-4FC3-A533-E45B9B4AF2D5}"/>
    <dgm:cxn modelId="{01D9E31E-B355-4B45-90DB-28A7B1DF8F3A}" type="presOf" srcId="{7B7F667E-8F12-41F9-B273-DA4E7F4C7661}" destId="{B5E5E313-F2D0-46D5-BB9D-F1B8F8B2DAE3}" srcOrd="0" destOrd="0" presId="urn:microsoft.com/office/officeart/2018/2/layout/IconVerticalSolidList"/>
    <dgm:cxn modelId="{D7639E21-FECE-469A-ABF0-13C10F7AF262}" type="presOf" srcId="{B70414E6-CA21-411B-BCB0-82E297F717F8}" destId="{FECF8B0B-1237-4322-94CE-BA8031896B0E}" srcOrd="0" destOrd="0" presId="urn:microsoft.com/office/officeart/2018/2/layout/IconVerticalSolidList"/>
    <dgm:cxn modelId="{C66C9476-9294-4D9A-BD51-30AB5CBF3536}" srcId="{0C690FA1-8C7C-4C77-A506-E8AD32DAD421}" destId="{B70414E6-CA21-411B-BCB0-82E297F717F8}" srcOrd="0" destOrd="0" parTransId="{DAE46E8A-EC7B-4A37-8F46-3B604E5549A7}" sibTransId="{4CDF15C6-D4B2-41BB-9D37-CC0B4E85526E}"/>
    <dgm:cxn modelId="{9596D0F3-CFF7-415A-A28C-3E4A1B381E0B}" type="presOf" srcId="{0C690FA1-8C7C-4C77-A506-E8AD32DAD421}" destId="{587EA10F-D3E6-41F8-8BED-1860CC0C8FF7}" srcOrd="0" destOrd="0" presId="urn:microsoft.com/office/officeart/2018/2/layout/IconVerticalSolidList"/>
    <dgm:cxn modelId="{2FA7AA5E-CC94-43D6-AF98-6EC79162920C}" type="presParOf" srcId="{587EA10F-D3E6-41F8-8BED-1860CC0C8FF7}" destId="{4F1E4945-DB0E-4749-90AA-6F0237032665}" srcOrd="0" destOrd="0" presId="urn:microsoft.com/office/officeart/2018/2/layout/IconVerticalSolidList"/>
    <dgm:cxn modelId="{9A9970C8-35FE-4432-8A8F-5C0A1473E6A2}" type="presParOf" srcId="{4F1E4945-DB0E-4749-90AA-6F0237032665}" destId="{8C061B92-B21C-4B4B-AB7B-FE6EFC2EA81E}" srcOrd="0" destOrd="0" presId="urn:microsoft.com/office/officeart/2018/2/layout/IconVerticalSolidList"/>
    <dgm:cxn modelId="{8433C7ED-CFDC-44A4-BAFA-4C91DE1B13D2}" type="presParOf" srcId="{4F1E4945-DB0E-4749-90AA-6F0237032665}" destId="{583598DD-1AFC-4CFE-AF80-548FCB60F847}" srcOrd="1" destOrd="0" presId="urn:microsoft.com/office/officeart/2018/2/layout/IconVerticalSolidList"/>
    <dgm:cxn modelId="{CA5668BC-CB7D-47C2-800C-3CDB810342C5}" type="presParOf" srcId="{4F1E4945-DB0E-4749-90AA-6F0237032665}" destId="{783D70F3-64BC-471F-A8D8-D49F0DCC35A4}" srcOrd="2" destOrd="0" presId="urn:microsoft.com/office/officeart/2018/2/layout/IconVerticalSolidList"/>
    <dgm:cxn modelId="{3F622231-6819-447C-B3DB-85468F19A53F}" type="presParOf" srcId="{4F1E4945-DB0E-4749-90AA-6F0237032665}" destId="{FECF8B0B-1237-4322-94CE-BA8031896B0E}" srcOrd="3" destOrd="0" presId="urn:microsoft.com/office/officeart/2018/2/layout/IconVerticalSolidList"/>
    <dgm:cxn modelId="{90C372F5-6B31-497C-A3A0-37C95CEC7389}" type="presParOf" srcId="{587EA10F-D3E6-41F8-8BED-1860CC0C8FF7}" destId="{EDFBB29D-5CE3-4641-966A-BC1F697C5D27}" srcOrd="1" destOrd="0" presId="urn:microsoft.com/office/officeart/2018/2/layout/IconVerticalSolidList"/>
    <dgm:cxn modelId="{283A77F9-E1AC-4E58-A1AD-E5826A0DC64D}" type="presParOf" srcId="{587EA10F-D3E6-41F8-8BED-1860CC0C8FF7}" destId="{B0ECB05D-C913-4E06-8578-523417C5E7D3}" srcOrd="2" destOrd="0" presId="urn:microsoft.com/office/officeart/2018/2/layout/IconVerticalSolidList"/>
    <dgm:cxn modelId="{88D47E3B-EA9B-4EE1-8567-B944F640767A}" type="presParOf" srcId="{B0ECB05D-C913-4E06-8578-523417C5E7D3}" destId="{509A9E86-CE97-44C8-A6E4-87FCEB40AC46}" srcOrd="0" destOrd="0" presId="urn:microsoft.com/office/officeart/2018/2/layout/IconVerticalSolidList"/>
    <dgm:cxn modelId="{AE594D72-FD8B-424B-BB82-530E4C6A91ED}" type="presParOf" srcId="{B0ECB05D-C913-4E06-8578-523417C5E7D3}" destId="{88BC30C7-B72F-4DDA-8AD1-FA29CF3A9313}" srcOrd="1" destOrd="0" presId="urn:microsoft.com/office/officeart/2018/2/layout/IconVerticalSolidList"/>
    <dgm:cxn modelId="{276792A4-91DF-45A5-83EC-B3904C677009}" type="presParOf" srcId="{B0ECB05D-C913-4E06-8578-523417C5E7D3}" destId="{69E9980F-FFC5-42EB-ADDE-E62735580449}" srcOrd="2" destOrd="0" presId="urn:microsoft.com/office/officeart/2018/2/layout/IconVerticalSolidList"/>
    <dgm:cxn modelId="{6CF08196-416A-4FCE-8C2E-186ABCA5FE1A}" type="presParOf" srcId="{B0ECB05D-C913-4E06-8578-523417C5E7D3}" destId="{B5E5E313-F2D0-46D5-BB9D-F1B8F8B2DA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61B92-B21C-4B4B-AB7B-FE6EFC2EA81E}">
      <dsp:nvSpPr>
        <dsp:cNvPr id="0" name=""/>
        <dsp:cNvSpPr/>
      </dsp:nvSpPr>
      <dsp:spPr>
        <a:xfrm>
          <a:off x="0" y="783768"/>
          <a:ext cx="6692813" cy="14469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3598DD-1AFC-4CFE-AF80-548FCB60F847}">
      <dsp:nvSpPr>
        <dsp:cNvPr id="0" name=""/>
        <dsp:cNvSpPr/>
      </dsp:nvSpPr>
      <dsp:spPr>
        <a:xfrm>
          <a:off x="437704" y="1109333"/>
          <a:ext cx="795826" cy="7958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F8B0B-1237-4322-94CE-BA8031896B0E}">
      <dsp:nvSpPr>
        <dsp:cNvPr id="0" name=""/>
        <dsp:cNvSpPr/>
      </dsp:nvSpPr>
      <dsp:spPr>
        <a:xfrm>
          <a:off x="1671235" y="783768"/>
          <a:ext cx="5021578" cy="144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136" tIns="153136" rIns="153136" bIns="1531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Android Studio</a:t>
          </a:r>
          <a:endParaRPr lang="en-US" sz="2500" kern="1200"/>
        </a:p>
      </dsp:txBody>
      <dsp:txXfrm>
        <a:off x="1671235" y="783768"/>
        <a:ext cx="5021578" cy="1446957"/>
      </dsp:txXfrm>
    </dsp:sp>
    <dsp:sp modelId="{509A9E86-CE97-44C8-A6E4-87FCEB40AC46}">
      <dsp:nvSpPr>
        <dsp:cNvPr id="0" name=""/>
        <dsp:cNvSpPr/>
      </dsp:nvSpPr>
      <dsp:spPr>
        <a:xfrm>
          <a:off x="0" y="2592464"/>
          <a:ext cx="6692813" cy="14469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C30C7-B72F-4DDA-8AD1-FA29CF3A9313}">
      <dsp:nvSpPr>
        <dsp:cNvPr id="0" name=""/>
        <dsp:cNvSpPr/>
      </dsp:nvSpPr>
      <dsp:spPr>
        <a:xfrm>
          <a:off x="437704" y="2918029"/>
          <a:ext cx="795826" cy="7958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5E313-F2D0-46D5-BB9D-F1B8F8B2DAE3}">
      <dsp:nvSpPr>
        <dsp:cNvPr id="0" name=""/>
        <dsp:cNvSpPr/>
      </dsp:nvSpPr>
      <dsp:spPr>
        <a:xfrm>
          <a:off x="1671235" y="2592464"/>
          <a:ext cx="5021578" cy="144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136" tIns="153136" rIns="153136" bIns="1531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Facebook Fresco</a:t>
          </a:r>
          <a:endParaRPr lang="en-US" sz="2500" kern="1200"/>
        </a:p>
      </dsp:txBody>
      <dsp:txXfrm>
        <a:off x="1671235" y="2592464"/>
        <a:ext cx="5021578" cy="1446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4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2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9084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15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4009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12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30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92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6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0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9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45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3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8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37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9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6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6746-F8B0-47DE-B950-1025A53B63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8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shop – E</a:t>
            </a:r>
            <a:br>
              <a:rPr lang="en-IN" sz="8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8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D5B5B-4EE0-41CE-B718-5754A0710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353" y="4628087"/>
            <a:ext cx="7766936" cy="2514835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Guide : Santosh </a:t>
            </a:r>
            <a:r>
              <a:rPr lang="en-IN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Katti</a:t>
            </a:r>
            <a:endParaRPr lang="en-IN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IN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Sahana</a:t>
            </a:r>
            <a:r>
              <a:rPr lang="en-IN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 J (PES1201802160)</a:t>
            </a:r>
          </a:p>
          <a:p>
            <a:r>
              <a:rPr lang="en-IN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Rahul C Shekhar (PES1201802486)</a:t>
            </a:r>
          </a:p>
          <a:p>
            <a:r>
              <a:rPr lang="en-IN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Jeevan Jagadish (PES1201801855) </a:t>
            </a:r>
          </a:p>
          <a:p>
            <a:pPr algn="l"/>
            <a:endParaRPr lang="en-IN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2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D609-DC4C-44BF-9312-8AA3E08A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55C7A-15F1-42FD-9409-44296FB0C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shop – E is an online shopping app.</a:t>
            </a:r>
          </a:p>
          <a:p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Items can be added to a </a:t>
            </a:r>
            <a:r>
              <a:rPr lang="en-IN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wishlist</a:t>
            </a:r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Items can be  bought immediately or can be added to a cart with multiple items and complete payment.</a:t>
            </a:r>
          </a:p>
          <a:p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Different offers will be offered.</a:t>
            </a:r>
          </a:p>
          <a:p>
            <a:r>
              <a:rPr lang="en-IN" sz="3000" dirty="0">
                <a:latin typeface="Calibri" panose="020F0502020204030204" pitchFamily="34" charset="0"/>
                <a:cs typeface="Calibri" panose="020F0502020204030204" pitchFamily="34" charset="0"/>
              </a:rPr>
              <a:t>Items will be listed category wise.</a:t>
            </a:r>
          </a:p>
          <a:p>
            <a:endParaRPr lang="en-IN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21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D609-DC4C-44BF-9312-8AA3E08A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IN" sz="37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A71A6D-EBC3-49E2-BE88-9971D1C81D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312492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7438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D609-DC4C-44BF-9312-8AA3E08A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IN" sz="8000" dirty="0"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FDD3F4-1157-4D0A-B100-ED5CA7D6C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550" y="895232"/>
            <a:ext cx="4619625" cy="5067535"/>
          </a:xfrm>
        </p:spPr>
      </p:pic>
    </p:spTree>
    <p:extLst>
      <p:ext uri="{BB962C8B-B14F-4D97-AF65-F5344CB8AC3E}">
        <p14:creationId xmlns:p14="http://schemas.microsoft.com/office/powerpoint/2010/main" val="352636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D609-DC4C-44BF-9312-8AA3E08A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D97BFB-DAA3-412C-A0C7-E6712FA11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1999605" cy="3509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D19AEF-2B9A-4921-9713-FA4D5BB0B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939" y="1930400"/>
            <a:ext cx="2027490" cy="3509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83BBCF-962A-4C02-9FA7-9FEA9FC40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539" y="1930400"/>
            <a:ext cx="1968495" cy="35093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B71DFD-97D5-42A9-ACFB-5DA1CD32F7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5144" y="1930401"/>
            <a:ext cx="1942564" cy="35093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E82CF3-F34B-496A-A94D-763AD9A868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8818" y="1930400"/>
            <a:ext cx="1942564" cy="350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9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D609-DC4C-44BF-9312-8AA3E08A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6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 COMMITMENTS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55C7A-15F1-42FD-9409-44296FB0C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List cart items.</a:t>
            </a:r>
          </a:p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Log In </a:t>
            </a:r>
            <a:r>
              <a:rPr lang="en-IN" sz="4000">
                <a:latin typeface="Calibri" panose="020F0502020204030204" pitchFamily="34" charset="0"/>
                <a:cs typeface="Calibri" panose="020F0502020204030204" pitchFamily="34" charset="0"/>
              </a:rPr>
              <a:t>and Registration.</a:t>
            </a:r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Implement </a:t>
            </a:r>
            <a:r>
              <a:rPr lang="en-IN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wishlist</a:t>
            </a:r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05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6746-F8B0-47DE-B950-1025A53B63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8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7013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100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shop – E  </vt:lpstr>
      <vt:lpstr>INTRODUCTION</vt:lpstr>
      <vt:lpstr>REQUIREMENTS</vt:lpstr>
      <vt:lpstr>DESIGN</vt:lpstr>
      <vt:lpstr>SCREENSHOTS</vt:lpstr>
      <vt:lpstr>FUTURE COMMITMENTS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 – E  </dc:title>
  <dc:creator>Rahul C Shekhar</dc:creator>
  <cp:lastModifiedBy>Rahul C Shekhar</cp:lastModifiedBy>
  <cp:revision>7</cp:revision>
  <dcterms:created xsi:type="dcterms:W3CDTF">2019-11-12T09:54:37Z</dcterms:created>
  <dcterms:modified xsi:type="dcterms:W3CDTF">2019-11-14T04:23:06Z</dcterms:modified>
</cp:coreProperties>
</file>