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768" r:id="rId1"/>
  </p:sldMasterIdLst>
  <p:sldIdLst>
    <p:sldId id="257" r:id="rId2"/>
    <p:sldId id="258" r:id="rId3"/>
    <p:sldId id="259" r:id="rId4"/>
    <p:sldId id="260" r:id="rId5"/>
    <p:sldId id="272" r:id="rId6"/>
    <p:sldId id="273" r:id="rId7"/>
    <p:sldId id="274" r:id="rId8"/>
    <p:sldId id="275" r:id="rId9"/>
    <p:sldId id="276" r:id="rId10"/>
    <p:sldId id="261" r:id="rId11"/>
    <p:sldId id="262" r:id="rId12"/>
    <p:sldId id="263" r:id="rId13"/>
    <p:sldId id="264" r:id="rId14"/>
    <p:sldId id="265" r:id="rId15"/>
    <p:sldId id="266" r:id="rId16"/>
    <p:sldId id="267" r:id="rId17"/>
    <p:sldId id="268" r:id="rId18"/>
    <p:sldId id="269" r:id="rId19"/>
    <p:sldId id="270" r:id="rId20"/>
    <p:sldId id="27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19E3D38-FB17-48C8-8F2B-5FFBF21A181B}" type="datetimeFigureOut">
              <a:rPr lang="en-US" smtClean="0"/>
              <a:pPr/>
              <a:t>11/19/2020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50CA4712-F220-40B3-85BA-9FD23FE23D81}"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9E3D38-FB17-48C8-8F2B-5FFBF21A181B}" type="datetimeFigureOut">
              <a:rPr lang="en-US" smtClean="0"/>
              <a:pPr/>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A4712-F220-40B3-85BA-9FD23FE23D8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9E3D38-FB17-48C8-8F2B-5FFBF21A181B}" type="datetimeFigureOut">
              <a:rPr lang="en-US" smtClean="0"/>
              <a:pPr/>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A4712-F220-40B3-85BA-9FD23FE23D8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19E3D38-FB17-48C8-8F2B-5FFBF21A181B}" type="datetimeFigureOut">
              <a:rPr lang="en-US" smtClean="0"/>
              <a:pPr/>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A4712-F220-40B3-85BA-9FD23FE23D81}"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19E3D38-FB17-48C8-8F2B-5FFBF21A181B}" type="datetimeFigureOut">
              <a:rPr lang="en-US" smtClean="0"/>
              <a:pPr/>
              <a:t>11/19/2020</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50CA4712-F220-40B3-85BA-9FD23FE23D8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19E3D38-FB17-48C8-8F2B-5FFBF21A181B}" type="datetimeFigureOut">
              <a:rPr lang="en-US" smtClean="0"/>
              <a:pPr/>
              <a:t>11/19/2020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CA4712-F220-40B3-85BA-9FD23FE23D81}"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19E3D38-FB17-48C8-8F2B-5FFBF21A181B}" type="datetimeFigureOut">
              <a:rPr lang="en-US" smtClean="0"/>
              <a:pPr/>
              <a:t>11/19/2020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CA4712-F220-40B3-85BA-9FD23FE23D81}"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19E3D38-FB17-48C8-8F2B-5FFBF21A181B}" type="datetimeFigureOut">
              <a:rPr lang="en-US" smtClean="0"/>
              <a:pPr/>
              <a:t>11/19/2020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CA4712-F220-40B3-85BA-9FD23FE23D8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9E3D38-FB17-48C8-8F2B-5FFBF21A181B}" type="datetimeFigureOut">
              <a:rPr lang="en-US" smtClean="0"/>
              <a:pPr/>
              <a:t>11/19/2020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CA4712-F220-40B3-85BA-9FD23FE23D8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19E3D38-FB17-48C8-8F2B-5FFBF21A181B}" type="datetimeFigureOut">
              <a:rPr lang="en-US" smtClean="0"/>
              <a:pPr/>
              <a:t>11/19/2020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CA4712-F220-40B3-85BA-9FD23FE23D81}"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19E3D38-FB17-48C8-8F2B-5FFBF21A181B}" type="datetimeFigureOut">
              <a:rPr lang="en-US" smtClean="0"/>
              <a:pPr/>
              <a:t>11/19/2020</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50CA4712-F220-40B3-85BA-9FD23FE23D81}"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19E3D38-FB17-48C8-8F2B-5FFBF21A181B}" type="datetimeFigureOut">
              <a:rPr lang="en-US" smtClean="0"/>
              <a:pPr/>
              <a:t>11/19/2020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50CA4712-F220-40B3-85BA-9FD23FE23D8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5"/>
          <p:cNvPicPr>
            <a:picLocks noChangeAspect="1" noChangeArrowheads="1"/>
          </p:cNvPicPr>
          <p:nvPr/>
        </p:nvPicPr>
        <p:blipFill>
          <a:blip r:embed="rId2"/>
          <a:srcRect/>
          <a:stretch>
            <a:fillRect/>
          </a:stretch>
        </p:blipFill>
        <p:spPr bwMode="auto">
          <a:xfrm>
            <a:off x="3200400" y="381000"/>
            <a:ext cx="2438400" cy="1295400"/>
          </a:xfrm>
          <a:prstGeom prst="rect">
            <a:avLst/>
          </a:prstGeom>
          <a:noFill/>
        </p:spPr>
      </p:pic>
      <p:sp>
        <p:nvSpPr>
          <p:cNvPr id="1027" name="Rectangle 3"/>
          <p:cNvSpPr>
            <a:spLocks noChangeArrowheads="1"/>
          </p:cNvSpPr>
          <p:nvPr/>
        </p:nvSpPr>
        <p:spPr bwMode="auto">
          <a:xfrm>
            <a:off x="1447800" y="1752600"/>
            <a:ext cx="6553200" cy="4898688"/>
          </a:xfrm>
          <a:prstGeom prst="rect">
            <a:avLst/>
          </a:prstGeom>
          <a:noFill/>
          <a:ln w="9525">
            <a:noFill/>
            <a:miter lim="800000"/>
            <a:headEnd/>
            <a:tailEnd/>
          </a:ln>
          <a:effectLst/>
        </p:spPr>
        <p:txBody>
          <a:bodyPr vert="horz" wrap="square" lIns="0" tIns="253920" rIns="0" bIns="25392"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bmk="_Toc55385420">
                <a:ln>
                  <a:noFill/>
                </a:ln>
                <a:solidFill>
                  <a:schemeClr val="tx1"/>
                </a:solidFill>
                <a:effectLst/>
                <a:latin typeface="Calibri" pitchFamily="34" charset="0"/>
                <a:ea typeface="Times New Roman" pitchFamily="18" charset="0"/>
                <a:cs typeface="Times New Roman" pitchFamily="18" charset="0"/>
              </a:rPr>
              <a:t>DEPARTMENT OF COMPUTER SCIENCE ENGINEERING</a:t>
            </a:r>
            <a:endParaRPr kumimoji="0" lang="en-US" sz="2000" b="0" i="0" u="none" strike="noStrike" cap="none" normalizeH="0" baseline="0" dirty="0" smtClean="0" bmk="_Toc5538542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bmk="_Toc55385420">
                <a:ln>
                  <a:noFill/>
                </a:ln>
                <a:solidFill>
                  <a:schemeClr val="tx1"/>
                </a:solidFill>
                <a:effectLst/>
                <a:latin typeface="Calibri" pitchFamily="34" charset="0"/>
                <a:ea typeface="Times New Roman" pitchFamily="18" charset="0"/>
                <a:cs typeface="Times New Roman" pitchFamily="18" charset="0"/>
              </a:rPr>
              <a:t>PRESIDENCY UNIVERSITY</a:t>
            </a:r>
            <a:endParaRPr kumimoji="0" lang="en-US" sz="2000" b="0" i="0" u="none" strike="noStrike" cap="none" normalizeH="0" baseline="0" dirty="0" smtClean="0" bmk="_Toc5538542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bmk="_Toc55385420">
                <a:ln>
                  <a:noFill/>
                </a:ln>
                <a:solidFill>
                  <a:schemeClr val="tx1"/>
                </a:solidFill>
                <a:effectLst/>
                <a:latin typeface="Calibri" pitchFamily="34" charset="0"/>
                <a:ea typeface="Times New Roman" pitchFamily="18" charset="0"/>
                <a:cs typeface="Times New Roman" pitchFamily="18" charset="0"/>
              </a:rPr>
              <a:t>Itgalpur,Rajanakunte ,Yelahanka,Bengaluru, Karnataka-560064</a:t>
            </a:r>
            <a:endParaRPr kumimoji="0" lang="en-US" sz="2000" b="0" i="0" u="none" strike="noStrike" cap="none" normalizeH="0" baseline="0" dirty="0" smtClean="0" bmk="_Toc55385420">
              <a:ln>
                <a:noFill/>
              </a:ln>
              <a:solidFill>
                <a:srgbClr val="1F3864"/>
              </a:solidFill>
              <a:effectLst/>
              <a:latin typeface="Calibri Light" pitchFamily="34" charset="0"/>
              <a:ea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bmk="_Toc55385420">
                <a:ln>
                  <a:noFill/>
                </a:ln>
                <a:solidFill>
                  <a:schemeClr val="tx1"/>
                </a:solidFill>
                <a:effectLst/>
                <a:latin typeface="Calibri Light" pitchFamily="34" charset="0"/>
                <a:ea typeface="Times New Roman" pitchFamily="18" charset="0"/>
                <a:cs typeface="Times New Roman" pitchFamily="18" charset="0"/>
              </a:rPr>
              <a:t>ATM MACHINE SYSTEM</a:t>
            </a:r>
            <a:endParaRPr kumimoji="0" lang="en-US" sz="2000" b="0" i="0" u="none" strike="noStrike" cap="none" normalizeH="0" baseline="0" dirty="0" smtClean="0">
              <a:ln>
                <a:noFill/>
              </a:ln>
              <a:solidFill>
                <a:srgbClr val="1F3864"/>
              </a:solidFill>
              <a:effectLst/>
              <a:latin typeface="Calibri Light" pitchFamily="34" charset="0"/>
              <a:ea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bmk="_Toc55385421">
                <a:ln>
                  <a:noFill/>
                </a:ln>
                <a:solidFill>
                  <a:schemeClr val="tx1"/>
                </a:solidFill>
                <a:effectLst/>
                <a:latin typeface="Bahnschrift" pitchFamily="34" charset="0"/>
                <a:ea typeface="Times New Roman" pitchFamily="18" charset="0"/>
                <a:cs typeface="Times New Roman" pitchFamily="18" charset="0"/>
              </a:rPr>
              <a:t>A mini project report submitted by</a:t>
            </a:r>
            <a:endParaRPr kumimoji="0" lang="en-US" sz="2000" b="0" i="0" u="none" strike="noStrike" cap="none" normalizeH="0" baseline="0" dirty="0" smtClean="0">
              <a:ln>
                <a:noFill/>
              </a:ln>
              <a:solidFill>
                <a:srgbClr val="1F3864"/>
              </a:solidFill>
              <a:effectLst/>
              <a:latin typeface="Calibri Light" pitchFamily="34" charset="0"/>
              <a:ea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JAGJEET SINGH (20181CSE0281)</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JEEVANJOT SINGH (20181CSE0291)</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KAARNIK JAMWAL (20181CSE0303)</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as part of Lab based course Programming in Python, CSE 317</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of</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BACHELOR OF TECHNOLOGY</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In</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COMPUTER SCIENCE AND ENGINEERING</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under the supervision of</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PROF.SHWETA SINGH, Assistant Professor</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1"/>
          <p:cNvSpPr>
            <a:spLocks noChangeArrowheads="1"/>
          </p:cNvSpPr>
          <p:nvPr/>
        </p:nvSpPr>
        <p:spPr bwMode="auto">
          <a:xfrm>
            <a:off x="0" y="0"/>
            <a:ext cx="4101379" cy="95410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1" u="sng"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APPLICATION PREVIEW</a:t>
            </a:r>
            <a:endParaRPr kumimoji="0" lang="en-US" sz="3200" b="1" i="1" u="sng"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1" i="1" u="sng" strike="noStrike" cap="none" normalizeH="0" baseline="0" dirty="0" smtClean="0">
              <a:ln>
                <a:noFill/>
              </a:ln>
              <a:solidFill>
                <a:schemeClr val="tx1"/>
              </a:solidFill>
              <a:effectLst/>
              <a:latin typeface="Arial" pitchFamily="34" charset="0"/>
              <a:cs typeface="Arial" pitchFamily="34" charset="0"/>
            </a:endParaRPr>
          </a:p>
        </p:txBody>
      </p:sp>
      <p:pic>
        <p:nvPicPr>
          <p:cNvPr id="3" name="Picture 2"/>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1536830" y="1127234"/>
            <a:ext cx="6070339" cy="4603531"/>
          </a:xfrm>
          <a:prstGeom prst="rect">
            <a:avLst/>
          </a:prstGeom>
          <a:noFill/>
          <a:ln>
            <a:noFill/>
          </a:ln>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1"/>
          <p:cNvSpPr>
            <a:spLocks noChangeArrowheads="1"/>
          </p:cNvSpPr>
          <p:nvPr/>
        </p:nvSpPr>
        <p:spPr bwMode="auto">
          <a:xfrm>
            <a:off x="0" y="0"/>
            <a:ext cx="6171048"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1" u="sng"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MYSQL DATABASE REGISTERED WITH CO</a:t>
            </a:r>
            <a:endParaRPr kumimoji="0" lang="en-US" sz="2800" b="0" i="0" u="sng" strike="noStrike" cap="none" normalizeH="0" baseline="0" dirty="0" smtClean="0">
              <a:ln>
                <a:noFill/>
              </a:ln>
              <a:solidFill>
                <a:schemeClr val="tx1"/>
              </a:solidFill>
              <a:effectLst/>
              <a:latin typeface="Arial" pitchFamily="34" charset="0"/>
              <a:cs typeface="Arial" pitchFamily="34" charset="0"/>
            </a:endParaRPr>
          </a:p>
        </p:txBody>
      </p:sp>
      <p:pic>
        <p:nvPicPr>
          <p:cNvPr id="3" name="Picture 2"/>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1066800" y="1143000"/>
            <a:ext cx="7315200" cy="5181600"/>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4572000" cy="830997"/>
          </a:xfrm>
          <a:prstGeom prst="rect">
            <a:avLst/>
          </a:prstGeom>
        </p:spPr>
        <p:txBody>
          <a:bodyPr>
            <a:spAutoFit/>
          </a:bodyPr>
          <a:lstStyle/>
          <a:p>
            <a:r>
              <a:rPr lang="en-IN" sz="2400" b="1" i="1" u="sng" dirty="0"/>
              <a:t>LOGGING IN BY ENTERING ACCOUNT NO AND PASSWORD</a:t>
            </a:r>
            <a:endParaRPr lang="en-US" sz="2400" u="sng" dirty="0"/>
          </a:p>
        </p:txBody>
      </p:sp>
      <p:pic>
        <p:nvPicPr>
          <p:cNvPr id="3" name="Picture 2"/>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1783976" y="1175436"/>
            <a:ext cx="6369424" cy="4920564"/>
          </a:xfrm>
          <a:prstGeom prst="rect">
            <a:avLst/>
          </a:prstGeom>
          <a:noFill/>
          <a:ln>
            <a:noFill/>
          </a:ln>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228600"/>
            <a:ext cx="4057649" cy="523220"/>
          </a:xfrm>
          <a:prstGeom prst="rect">
            <a:avLst/>
          </a:prstGeom>
        </p:spPr>
        <p:txBody>
          <a:bodyPr wrap="none">
            <a:spAutoFit/>
          </a:bodyPr>
          <a:lstStyle/>
          <a:p>
            <a:r>
              <a:rPr lang="en-IN" sz="2800" b="1" i="1" u="sng" dirty="0"/>
              <a:t>LOGGED IN SUCCESSFULLY</a:t>
            </a:r>
            <a:endParaRPr lang="en-US" sz="2800" u="sng" dirty="0"/>
          </a:p>
        </p:txBody>
      </p:sp>
      <p:pic>
        <p:nvPicPr>
          <p:cNvPr id="4" name="Picture 3"/>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1510030" y="1698241"/>
            <a:ext cx="6123940" cy="3461517"/>
          </a:xfrm>
          <a:prstGeom prst="rect">
            <a:avLst/>
          </a:prstGeom>
          <a:noFill/>
          <a:ln>
            <a:noFill/>
          </a:ln>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3416063" cy="584775"/>
          </a:xfrm>
          <a:prstGeom prst="rect">
            <a:avLst/>
          </a:prstGeom>
        </p:spPr>
        <p:txBody>
          <a:bodyPr wrap="none">
            <a:spAutoFit/>
          </a:bodyPr>
          <a:lstStyle/>
          <a:p>
            <a:r>
              <a:rPr lang="en-IN" sz="3200" b="1" i="1" u="sng" dirty="0"/>
              <a:t>BALANCE ENQUIRY</a:t>
            </a:r>
            <a:endParaRPr lang="en-US" sz="3200" u="sng" dirty="0"/>
          </a:p>
        </p:txBody>
      </p:sp>
      <p:pic>
        <p:nvPicPr>
          <p:cNvPr id="3" name="Picture 2"/>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1486664" y="1761564"/>
            <a:ext cx="6170671" cy="4105835"/>
          </a:xfrm>
          <a:prstGeom prst="rect">
            <a:avLst/>
          </a:prstGeom>
          <a:noFill/>
          <a:ln>
            <a:noFill/>
          </a:ln>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1524000" y="1905000"/>
            <a:ext cx="6858000" cy="4038600"/>
          </a:xfrm>
          <a:prstGeom prst="rect">
            <a:avLst/>
          </a:prstGeom>
          <a:noFill/>
          <a:ln>
            <a:noFill/>
          </a:ln>
        </p:spPr>
      </p:pic>
      <p:sp>
        <p:nvSpPr>
          <p:cNvPr id="3" name="Rectangle 2"/>
          <p:cNvSpPr/>
          <p:nvPr/>
        </p:nvSpPr>
        <p:spPr>
          <a:xfrm>
            <a:off x="533400" y="304800"/>
            <a:ext cx="2919774" cy="523220"/>
          </a:xfrm>
          <a:prstGeom prst="rect">
            <a:avLst/>
          </a:prstGeom>
        </p:spPr>
        <p:txBody>
          <a:bodyPr wrap="none">
            <a:spAutoFit/>
          </a:bodyPr>
          <a:lstStyle/>
          <a:p>
            <a:r>
              <a:rPr lang="en-IN" sz="2800" b="1" i="1" u="sng" dirty="0"/>
              <a:t>ACCOUNT DETAILS</a:t>
            </a:r>
            <a:endParaRPr lang="en-US" sz="2800" u="sng"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smtClean="0"/>
              <a:t>Money depositing preview</a:t>
            </a:r>
            <a:endParaRPr lang="en-US" b="1" i="1" u="sng" dirty="0"/>
          </a:p>
        </p:txBody>
      </p:sp>
      <p:sp>
        <p:nvSpPr>
          <p:cNvPr id="3" name="Text Placeholder 2"/>
          <p:cNvSpPr>
            <a:spLocks noGrp="1"/>
          </p:cNvSpPr>
          <p:nvPr>
            <p:ph type="body" idx="1"/>
          </p:nvPr>
        </p:nvSpPr>
        <p:spPr/>
        <p:txBody>
          <a:bodyPr/>
          <a:lstStyle/>
          <a:p>
            <a:r>
              <a:rPr lang="en-IN" i="1" dirty="0"/>
              <a:t>Depositing Money</a:t>
            </a:r>
            <a:endParaRPr lang="en-US" dirty="0"/>
          </a:p>
        </p:txBody>
      </p:sp>
      <p:sp>
        <p:nvSpPr>
          <p:cNvPr id="5" name="Text Placeholder 4"/>
          <p:cNvSpPr>
            <a:spLocks noGrp="1"/>
          </p:cNvSpPr>
          <p:nvPr>
            <p:ph type="body" sz="half" idx="3"/>
          </p:nvPr>
        </p:nvSpPr>
        <p:spPr/>
        <p:txBody>
          <a:bodyPr>
            <a:normAutofit lnSpcReduction="10000"/>
          </a:bodyPr>
          <a:lstStyle/>
          <a:p>
            <a:r>
              <a:rPr lang="en-IN" i="1" dirty="0"/>
              <a:t>Balance after Depositing money</a:t>
            </a:r>
            <a:endParaRPr lang="en-US" dirty="0"/>
          </a:p>
        </p:txBody>
      </p:sp>
      <p:sp>
        <p:nvSpPr>
          <p:cNvPr id="4" name="Content Placeholder 3"/>
          <p:cNvSpPr>
            <a:spLocks noGrp="1"/>
          </p:cNvSpPr>
          <p:nvPr>
            <p:ph sz="half" idx="2"/>
          </p:nvPr>
        </p:nvSpPr>
        <p:spPr/>
        <p:txBody>
          <a:bodyPr/>
          <a:lstStyle/>
          <a:p>
            <a:endParaRPr lang="en-US" dirty="0"/>
          </a:p>
          <a:p>
            <a:endParaRPr lang="en-US" dirty="0"/>
          </a:p>
          <a:p>
            <a:endParaRPr lang="en-US" dirty="0"/>
          </a:p>
        </p:txBody>
      </p:sp>
      <p:pic>
        <p:nvPicPr>
          <p:cNvPr id="8" name="Content Placeholder 7"/>
          <p:cNvPicPr>
            <a:picLocks noGrp="1"/>
          </p:cNvPicPr>
          <p:nvPr>
            <p:ph sz="half" idx="4"/>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tretch>
            <a:fillRect/>
          </a:stretch>
        </p:blipFill>
        <p:spPr bwMode="auto">
          <a:xfrm>
            <a:off x="4953000" y="3181407"/>
            <a:ext cx="3733800" cy="2019185"/>
          </a:xfrm>
          <a:prstGeom prst="rect">
            <a:avLst/>
          </a:prstGeom>
          <a:noFill/>
          <a:ln>
            <a:noFill/>
          </a:ln>
        </p:spPr>
      </p:pic>
      <p:pic>
        <p:nvPicPr>
          <p:cNvPr id="7" name="Picture 6"/>
          <p:cNvPicPr/>
          <p:nvPr/>
        </p:nvPicPr>
        <p:blipFill>
          <a:blip r:embed="rId3">
            <a:extLst>
              <a:ext uri="{28A0092B-C50C-407E-A947-70E740481C1C}">
                <a14:useLocalDpi xmlns:lc="http://schemas.openxmlformats.org/drawingml/2006/lockedCanvas" xmlns:pic="http://schemas.openxmlformats.org/drawingml/2006/picture"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228600" y="2362200"/>
            <a:ext cx="3962400" cy="4114800"/>
          </a:xfrm>
          <a:prstGeom prst="rect">
            <a:avLst/>
          </a:prstGeom>
          <a:noFill/>
          <a:ln>
            <a:noFill/>
          </a:ln>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i="1" u="sng" dirty="0" smtClean="0"/>
              <a:t>Money withdrawing preview</a:t>
            </a:r>
            <a:endParaRPr lang="en-US" sz="4000" b="1" i="1" u="sng" dirty="0"/>
          </a:p>
        </p:txBody>
      </p:sp>
      <p:sp>
        <p:nvSpPr>
          <p:cNvPr id="3" name="Text Placeholder 2"/>
          <p:cNvSpPr>
            <a:spLocks noGrp="1"/>
          </p:cNvSpPr>
          <p:nvPr>
            <p:ph type="body" idx="1"/>
          </p:nvPr>
        </p:nvSpPr>
        <p:spPr/>
        <p:txBody>
          <a:bodyPr/>
          <a:lstStyle/>
          <a:p>
            <a:r>
              <a:rPr lang="en-IN" i="1" dirty="0"/>
              <a:t>Withdrawing Money</a:t>
            </a:r>
            <a:endParaRPr lang="en-US" dirty="0"/>
          </a:p>
        </p:txBody>
      </p:sp>
      <p:sp>
        <p:nvSpPr>
          <p:cNvPr id="5" name="Text Placeholder 4"/>
          <p:cNvSpPr>
            <a:spLocks noGrp="1"/>
          </p:cNvSpPr>
          <p:nvPr>
            <p:ph type="body" sz="half" idx="3"/>
          </p:nvPr>
        </p:nvSpPr>
        <p:spPr/>
        <p:txBody>
          <a:bodyPr>
            <a:normAutofit lnSpcReduction="10000"/>
          </a:bodyPr>
          <a:lstStyle/>
          <a:p>
            <a:r>
              <a:rPr lang="en-IN" i="1" dirty="0"/>
              <a:t>Balance after Withdrawing Money</a:t>
            </a:r>
            <a:endParaRPr lang="en-US" dirty="0"/>
          </a:p>
        </p:txBody>
      </p:sp>
      <p:pic>
        <p:nvPicPr>
          <p:cNvPr id="7" name="Content Placeholder 6"/>
          <p:cNvPicPr>
            <a:picLocks noGrp="1"/>
          </p:cNvPicPr>
          <p:nvPr>
            <p:ph sz="half" idx="2"/>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0" y="2362200"/>
            <a:ext cx="4344988" cy="4038600"/>
          </a:xfrm>
          <a:prstGeom prst="rect">
            <a:avLst/>
          </a:prstGeom>
          <a:noFill/>
          <a:ln>
            <a:noFill/>
          </a:ln>
        </p:spPr>
      </p:pic>
      <p:pic>
        <p:nvPicPr>
          <p:cNvPr id="8" name="Content Placeholder 7"/>
          <p:cNvPicPr>
            <a:picLocks noGrp="1"/>
          </p:cNvPicPr>
          <p:nvPr>
            <p:ph sz="half" idx="4"/>
          </p:nvPr>
        </p:nvPicPr>
        <p:blipFill>
          <a:blip r:embed="rId3">
            <a:extLst>
              <a:ext uri="{28A0092B-C50C-407E-A947-70E740481C1C}">
                <a14:useLocalDpi xmlns:lc="http://schemas.openxmlformats.org/drawingml/2006/lockedCanvas" xmlns:pic="http://schemas.openxmlformats.org/drawingml/2006/picture"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tretch>
            <a:fillRect/>
          </a:stretch>
        </p:blipFill>
        <p:spPr bwMode="auto">
          <a:xfrm>
            <a:off x="4953000" y="3188058"/>
            <a:ext cx="3733800" cy="2005884"/>
          </a:xfrm>
          <a:prstGeom prst="rect">
            <a:avLst/>
          </a:prstGeom>
          <a:noFill/>
          <a:ln>
            <a:noFill/>
          </a:ln>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1"/>
          <p:cNvSpPr>
            <a:spLocks noChangeArrowheads="1"/>
          </p:cNvSpPr>
          <p:nvPr/>
        </p:nvSpPr>
        <p:spPr bwMode="auto">
          <a:xfrm>
            <a:off x="0" y="0"/>
            <a:ext cx="2345707"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1" u="sng"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Future scope</a:t>
            </a:r>
            <a:endParaRPr kumimoji="0" lang="en-US" sz="3200" b="0" i="0" u="sng" strike="noStrike" cap="none" normalizeH="0" baseline="0" dirty="0" smtClean="0">
              <a:ln>
                <a:noFill/>
              </a:ln>
              <a:solidFill>
                <a:schemeClr val="tx1"/>
              </a:solidFill>
              <a:effectLst/>
              <a:latin typeface="Arial" pitchFamily="34" charset="0"/>
              <a:cs typeface="Arial" pitchFamily="34" charset="0"/>
            </a:endParaRPr>
          </a:p>
        </p:txBody>
      </p:sp>
      <p:sp>
        <p:nvSpPr>
          <p:cNvPr id="69634" name="Rectangle 2"/>
          <p:cNvSpPr>
            <a:spLocks noChangeArrowheads="1"/>
          </p:cNvSpPr>
          <p:nvPr/>
        </p:nvSpPr>
        <p:spPr bwMode="auto">
          <a:xfrm>
            <a:off x="381000" y="685800"/>
            <a:ext cx="85344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The future of ATM will surely see a big curve in the coming </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years, but </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in which direction is still a big question.Before diving towards the conclusion let us see some important points published in a recent report by “cash product office”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1) Cash is still the most used form of payment in retail, accounting for 40% of all transactions.</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2) Cash is the most used payment for purchases under $50.</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3) Low-income consumers are the biggest users of cash.</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4) 40% of people 18-24 mainly use cash as their preferred form of payment.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5) Households earning under $25,000/year prefer to use cash to pay bills over any other form of payment.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6) Cash is the preferred back-up form of payment.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Referring to above points one can surely say that cash will continue to be in use in huge amounts which in turn will increase the demand of cards as one cannot afford to visit bank branch every time for cash. So basically ATM’s are not a thing of short run. So the question now arises will the use pattern of these machines change or not. Well, the use pattern can surely change. We could surely witness more secure, safer usage in the ATM’s. They can be even card less in near future as in his report, Bill verson said   ATMs will adopt biometric identifiers like fingerprint and facial recognition to enable cardless usage. They'll also include "services as diverse as applying for loans, buying lottery tickets and dispensing foreign currency,"</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1"/>
          <p:cNvSpPr>
            <a:spLocks noChangeArrowheads="1"/>
          </p:cNvSpPr>
          <p:nvPr/>
        </p:nvSpPr>
        <p:spPr bwMode="auto">
          <a:xfrm>
            <a:off x="0" y="0"/>
            <a:ext cx="4418838"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1" u="sng"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Future scope continued…</a:t>
            </a:r>
            <a:endParaRPr kumimoji="0" lang="en-US" sz="3200" b="0" i="0" u="sng" strike="noStrike" cap="none" normalizeH="0" baseline="0" dirty="0" smtClean="0">
              <a:ln>
                <a:noFill/>
              </a:ln>
              <a:solidFill>
                <a:schemeClr val="tx1"/>
              </a:solidFill>
              <a:effectLst/>
              <a:latin typeface="Arial" pitchFamily="34" charset="0"/>
              <a:cs typeface="Arial" pitchFamily="34" charset="0"/>
            </a:endParaRPr>
          </a:p>
        </p:txBody>
      </p:sp>
      <p:sp>
        <p:nvSpPr>
          <p:cNvPr id="76802" name="Rectangle 2"/>
          <p:cNvSpPr>
            <a:spLocks noChangeArrowheads="1"/>
          </p:cNvSpPr>
          <p:nvPr/>
        </p:nvSpPr>
        <p:spPr bwMode="auto">
          <a:xfrm>
            <a:off x="457200" y="990600"/>
            <a:ext cx="8305800" cy="47089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So in short we would like to say Cash currency is needed the world over. And, especially for locations where a physical bank branch isn’t available, having an ATM to use for your banking needs is essential. . As a result, ATMs are catching on like wildfire.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Also some developed countries like USA have already started using the crypto currency ATMs and as we are expecting a increase in crypto currency in near future there is no way that ATMs number would go down.</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It would not be wrong if we believe that ATMs will become the banks of the future as more branches close.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So at last, as far as the future scope of the ATMs is concerned, we would say that ATMs are here to stay and would not go anywhere in the near future as the need of these machines is very crucial in working of the banks as banks cannot physically transfer the cash to its every customer.</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Also, it would not be wrong to say that as long as cash is in use ATMs will be in role.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0" y="0"/>
            <a:ext cx="9144000" cy="30162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1"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INTRODUCTION and AIM</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The aim of ATM MACHINE SYSTEM project is to build a Python based ATM (Automated Teller Machine) system. The introduction of ATM’s by various banks have brought about freedom from the interminable queues in front of withdrawal counters at banks. This ATM Machine system requires the constant updating of records between the bank servers and a spread-out network of ATM’</a:t>
            </a:r>
            <a:r>
              <a:rPr kumimoji="0" lang="en-US" sz="16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s.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5361" name="Picture 7"/>
          <p:cNvPicPr>
            <a:picLocks noChangeAspect="1" noChangeArrowheads="1"/>
          </p:cNvPicPr>
          <p:nvPr/>
        </p:nvPicPr>
        <p:blipFill>
          <a:blip r:embed="rId2"/>
          <a:srcRect/>
          <a:stretch>
            <a:fillRect/>
          </a:stretch>
        </p:blipFill>
        <p:spPr bwMode="auto">
          <a:xfrm>
            <a:off x="1524000" y="2590801"/>
            <a:ext cx="6666872" cy="4267200"/>
          </a:xfrm>
          <a:prstGeom prst="rect">
            <a:avLst/>
          </a:prstGeom>
          <a:noFill/>
        </p:spPr>
      </p:pic>
      <p:sp>
        <p:nvSpPr>
          <p:cNvPr id="15363" name="Rectangle 3"/>
          <p:cNvSpPr>
            <a:spLocks noChangeArrowheads="1"/>
          </p:cNvSpPr>
          <p:nvPr/>
        </p:nvSpPr>
        <p:spPr bwMode="auto">
          <a:xfrm>
            <a:off x="0" y="4505325"/>
            <a:ext cx="213520" cy="21544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4800" b="1" i="1" u="sng" dirty="0" smtClean="0"/>
              <a:t>Thank you!!!!</a:t>
            </a:r>
            <a:endParaRPr lang="en-US" sz="4800" b="1" i="1" u="sng"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p:cNvSpPr>
            <a:spLocks noChangeArrowheads="1"/>
          </p:cNvSpPr>
          <p:nvPr/>
        </p:nvSpPr>
        <p:spPr bwMode="auto">
          <a:xfrm>
            <a:off x="0" y="0"/>
            <a:ext cx="9144000" cy="504753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1" u="sng"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INTRODUCTION AND AIM CONTD….</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3200" b="1" i="1" u="sng" strike="noStrike" cap="none" normalizeH="0" baseline="0" dirty="0" smtClean="0">
              <a:ln>
                <a:noFill/>
              </a:ln>
              <a:solidFill>
                <a:schemeClr val="tx1"/>
              </a:solidFill>
              <a:effectLst/>
              <a:latin typeface="Calibri" pitchFamily="34"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Security is the foundation of a good ATM system. This system will provide for secure authenticated connections between users and the bank servers. The whole process will be automated right from PIN (Personal Identification Number) validation to transaction completion ATM Machine System will enable two important features of an ATM, reduction of human error in the banking system and the possibility of 24 hour personal banking. The card details and PIN database will be a secure module that will not open to routine maintenance, the only possibility of access to this database will be through queries raised from an ATM in the presence of a valid bank ATM card.</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1"/>
          <p:cNvSpPr>
            <a:spLocks noChangeArrowheads="1"/>
          </p:cNvSpPr>
          <p:nvPr/>
        </p:nvSpPr>
        <p:spPr bwMode="auto">
          <a:xfrm>
            <a:off x="0" y="0"/>
            <a:ext cx="91440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1" u="sng"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Algorithm/ Step(Explain the different modules/functions used)</a:t>
            </a:r>
            <a:endParaRPr kumimoji="0" lang="en-US" sz="2400" b="1" i="1" u="sng"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1. We have run the program in JetBrains PyCharm</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2. Our project is based on ATM MACHINE SYSTEM.</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3. We have used Graphical User  Interface(GUI) using tkinter in our               project.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4. The functions of ATM Machine System are: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Enter the correct account number and password to login.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Account Details : Name, Account Number and Type will be shown.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Deposit Money:this functions helps us to deposite the                                                                      money.</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Withdrawal Money:Through this function we can take our money from the machine.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Balance Enquiry : we get the mini statement of our account.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Quit: this function helps us to terminate the process.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0" y="0"/>
            <a:ext cx="4419600" cy="685800"/>
          </a:xfrm>
        </p:spPr>
        <p:txBody>
          <a:bodyPr>
            <a:normAutofit fontScale="90000"/>
          </a:bodyPr>
          <a:lstStyle/>
          <a:p>
            <a:r>
              <a:rPr lang="en-US" dirty="0" smtClean="0"/>
              <a:t>Main function code</a:t>
            </a:r>
            <a:endParaRPr lang="en-US" dirty="0"/>
          </a:p>
        </p:txBody>
      </p:sp>
      <p:sp>
        <p:nvSpPr>
          <p:cNvPr id="12" name="Content Placeholder 11"/>
          <p:cNvSpPr>
            <a:spLocks noGrp="1"/>
          </p:cNvSpPr>
          <p:nvPr>
            <p:ph sz="quarter" idx="1"/>
          </p:nvPr>
        </p:nvSpPr>
        <p:spPr>
          <a:xfrm>
            <a:off x="304800" y="533400"/>
            <a:ext cx="8229600" cy="6172200"/>
          </a:xfrm>
        </p:spPr>
        <p:txBody>
          <a:bodyPr>
            <a:noAutofit/>
          </a:bodyPr>
          <a:lstStyle/>
          <a:p>
            <a:r>
              <a:rPr lang="en-US" sz="1800" dirty="0" smtClean="0"/>
              <a:t>class Bank:    def _init_(</a:t>
            </a:r>
            <a:r>
              <a:rPr lang="en-US" sz="1800" dirty="0" err="1" smtClean="0"/>
              <a:t>self,root</a:t>
            </a:r>
            <a:r>
              <a:rPr lang="en-US" sz="1800" dirty="0" smtClean="0"/>
              <a:t>):        </a:t>
            </a:r>
            <a:r>
              <a:rPr lang="en-US" sz="1800" dirty="0" err="1" smtClean="0"/>
              <a:t>self.conn</a:t>
            </a:r>
            <a:r>
              <a:rPr lang="en-US" sz="1800" dirty="0" smtClean="0"/>
              <a:t> = sqlite3.connect("</a:t>
            </a:r>
            <a:r>
              <a:rPr lang="en-US" sz="1800" dirty="0" err="1" smtClean="0"/>
              <a:t>t.db</a:t>
            </a:r>
            <a:r>
              <a:rPr lang="en-US" sz="1800" dirty="0" smtClean="0"/>
              <a:t>", timeout=100)        </a:t>
            </a:r>
            <a:r>
              <a:rPr lang="en-US" sz="1800" dirty="0" err="1" smtClean="0"/>
              <a:t>self.login</a:t>
            </a:r>
            <a:r>
              <a:rPr lang="en-US" sz="1800" dirty="0" smtClean="0"/>
              <a:t> = False        </a:t>
            </a:r>
            <a:r>
              <a:rPr lang="en-US" sz="1800" dirty="0" err="1" smtClean="0"/>
              <a:t>self.root</a:t>
            </a:r>
            <a:r>
              <a:rPr lang="en-US" sz="1800" dirty="0" smtClean="0"/>
              <a:t> = root        </a:t>
            </a:r>
            <a:r>
              <a:rPr lang="en-US" sz="1800" dirty="0" err="1" smtClean="0"/>
              <a:t>self.header</a:t>
            </a:r>
            <a:r>
              <a:rPr lang="en-US" sz="1800" dirty="0" smtClean="0"/>
              <a:t> = Label(</a:t>
            </a:r>
            <a:r>
              <a:rPr lang="en-US" sz="1800" dirty="0" err="1" smtClean="0"/>
              <a:t>self.root,text</a:t>
            </a:r>
            <a:r>
              <a:rPr lang="en-US" sz="1800" dirty="0" smtClean="0"/>
              <a:t>="PATIALA </a:t>
            </a:r>
            <a:r>
              <a:rPr lang="en-US" sz="1800" dirty="0" err="1" smtClean="0"/>
              <a:t>BANK",bg</a:t>
            </a:r>
            <a:r>
              <a:rPr lang="en-US" sz="1800" dirty="0" smtClean="0"/>
              <a:t>="#50A8B0",fg="</a:t>
            </a:r>
            <a:r>
              <a:rPr lang="en-US" sz="1800" dirty="0" err="1" smtClean="0"/>
              <a:t>white",font</a:t>
            </a:r>
            <a:r>
              <a:rPr lang="en-US" sz="1800" dirty="0" smtClean="0"/>
              <a:t>=("arial",20,"bold"))        </a:t>
            </a:r>
            <a:r>
              <a:rPr lang="en-US" sz="1800" dirty="0" err="1" smtClean="0"/>
              <a:t>self.header.pack</a:t>
            </a:r>
            <a:r>
              <a:rPr lang="en-US" sz="1800" dirty="0" smtClean="0"/>
              <a:t>(fill=X)        </a:t>
            </a:r>
            <a:r>
              <a:rPr lang="en-US" sz="1800" dirty="0" err="1" smtClean="0"/>
              <a:t>self.frame</a:t>
            </a:r>
            <a:r>
              <a:rPr lang="en-US" sz="1800" dirty="0" smtClean="0"/>
              <a:t> = Frame(</a:t>
            </a:r>
            <a:r>
              <a:rPr lang="en-US" sz="1800" dirty="0" err="1" smtClean="0"/>
              <a:t>self.root,bg</a:t>
            </a:r>
            <a:r>
              <a:rPr lang="en-US" sz="1800" dirty="0" smtClean="0"/>
              <a:t>="#728B8E",width=600,height=400)        #Login Page Form Components        </a:t>
            </a:r>
            <a:r>
              <a:rPr lang="en-US" sz="1800" dirty="0" err="1" smtClean="0"/>
              <a:t>self.userlabel</a:t>
            </a:r>
            <a:r>
              <a:rPr lang="en-US" sz="1800" dirty="0" smtClean="0"/>
              <a:t> =Label(</a:t>
            </a:r>
            <a:r>
              <a:rPr lang="en-US" sz="1800" dirty="0" err="1" smtClean="0"/>
              <a:t>self.frame,text</a:t>
            </a:r>
            <a:r>
              <a:rPr lang="en-US" sz="1800" dirty="0" smtClean="0"/>
              <a:t>="Account </a:t>
            </a:r>
            <a:r>
              <a:rPr lang="en-US" sz="1800" dirty="0" err="1" smtClean="0"/>
              <a:t>Number",bg</a:t>
            </a:r>
            <a:r>
              <a:rPr lang="en-US" sz="1800" dirty="0" smtClean="0"/>
              <a:t>="#728B8E",fg="</a:t>
            </a:r>
            <a:r>
              <a:rPr lang="en-US" sz="1800" dirty="0" err="1" smtClean="0"/>
              <a:t>white",font</a:t>
            </a:r>
            <a:r>
              <a:rPr lang="en-US" sz="1800" dirty="0" smtClean="0"/>
              <a:t>=ARIAL)        </a:t>
            </a:r>
            <a:r>
              <a:rPr lang="en-US" sz="1800" dirty="0" err="1" smtClean="0"/>
              <a:t>self.uentry</a:t>
            </a:r>
            <a:r>
              <a:rPr lang="en-US" sz="1800" dirty="0" smtClean="0"/>
              <a:t> = Entry(</a:t>
            </a:r>
            <a:r>
              <a:rPr lang="en-US" sz="1800" dirty="0" err="1" smtClean="0"/>
              <a:t>self.frame,bg</a:t>
            </a:r>
            <a:r>
              <a:rPr lang="en-US" sz="1800" dirty="0" smtClean="0"/>
              <a:t>="</a:t>
            </a:r>
            <a:r>
              <a:rPr lang="en-US" sz="1800" dirty="0" err="1" smtClean="0"/>
              <a:t>honeydew",highlightcolor</a:t>
            </a:r>
            <a:r>
              <a:rPr lang="en-US" sz="1800" dirty="0" smtClean="0"/>
              <a:t>="#50A8B0",           </a:t>
            </a:r>
            <a:r>
              <a:rPr lang="en-US" sz="1800" dirty="0" err="1" smtClean="0"/>
              <a:t>highlightthickness</a:t>
            </a:r>
            <a:r>
              <a:rPr lang="en-US" sz="1800" dirty="0" smtClean="0"/>
              <a:t>=2,            </a:t>
            </a:r>
            <a:r>
              <a:rPr lang="en-US" sz="1800" dirty="0" err="1" smtClean="0"/>
              <a:t>highlightbackground</a:t>
            </a:r>
            <a:r>
              <a:rPr lang="en-US" sz="1800" dirty="0" smtClean="0"/>
              <a:t>="white")        </a:t>
            </a:r>
            <a:r>
              <a:rPr lang="en-US" sz="1800" dirty="0" err="1" smtClean="0"/>
              <a:t>self.plabel</a:t>
            </a:r>
            <a:r>
              <a:rPr lang="en-US" sz="1800" dirty="0" smtClean="0"/>
              <a:t> = Label(</a:t>
            </a:r>
            <a:r>
              <a:rPr lang="en-US" sz="1800" dirty="0" err="1" smtClean="0"/>
              <a:t>self.frame</a:t>
            </a:r>
            <a:r>
              <a:rPr lang="en-US" sz="1800" dirty="0" smtClean="0"/>
              <a:t>, text="</a:t>
            </a:r>
            <a:r>
              <a:rPr lang="en-US" sz="1800" dirty="0" err="1" smtClean="0"/>
              <a:t>Password",bg</a:t>
            </a:r>
            <a:r>
              <a:rPr lang="en-US" sz="1800" dirty="0" smtClean="0"/>
              <a:t>="#728B8E",fg="</a:t>
            </a:r>
            <a:r>
              <a:rPr lang="en-US" sz="1800" dirty="0" err="1" smtClean="0"/>
              <a:t>white",font</a:t>
            </a:r>
            <a:r>
              <a:rPr lang="en-US" sz="1800" dirty="0" smtClean="0"/>
              <a:t>=ARIAL)        </a:t>
            </a:r>
            <a:r>
              <a:rPr lang="en-US" sz="1800" dirty="0" err="1" smtClean="0"/>
              <a:t>self.pentry</a:t>
            </a:r>
            <a:r>
              <a:rPr lang="en-US" sz="1800" dirty="0" smtClean="0"/>
              <a:t> = Entry(</a:t>
            </a:r>
            <a:r>
              <a:rPr lang="en-US" sz="1800" dirty="0" err="1" smtClean="0"/>
              <a:t>self.frame,bg</a:t>
            </a:r>
            <a:r>
              <a:rPr lang="en-US" sz="1800" dirty="0" smtClean="0"/>
              <a:t>="</a:t>
            </a:r>
            <a:r>
              <a:rPr lang="en-US" sz="1800" dirty="0" err="1" smtClean="0"/>
              <a:t>honeydew",show</a:t>
            </a:r>
            <a:r>
              <a:rPr lang="en-US" sz="1800" dirty="0" smtClean="0"/>
              <a:t>="*",</a:t>
            </a:r>
            <a:r>
              <a:rPr lang="en-US" sz="1800" dirty="0" err="1" smtClean="0"/>
              <a:t>highlightcolor</a:t>
            </a:r>
            <a:r>
              <a:rPr lang="en-US" sz="1800" dirty="0" smtClean="0"/>
              <a:t>="#50A8B0",           </a:t>
            </a:r>
            <a:r>
              <a:rPr lang="en-US" sz="1800" dirty="0" err="1" smtClean="0"/>
              <a:t>highlightthickness</a:t>
            </a:r>
            <a:r>
              <a:rPr lang="en-US" sz="1800" dirty="0" smtClean="0"/>
              <a:t>=2,            </a:t>
            </a:r>
            <a:r>
              <a:rPr lang="en-US" sz="1800" dirty="0" err="1" smtClean="0"/>
              <a:t>highlightbackground</a:t>
            </a:r>
            <a:r>
              <a:rPr lang="en-US" sz="1800" dirty="0" smtClean="0"/>
              <a:t>="white")        </a:t>
            </a:r>
            <a:r>
              <a:rPr lang="en-US" sz="1800" dirty="0" err="1" smtClean="0"/>
              <a:t>self.button</a:t>
            </a:r>
            <a:r>
              <a:rPr lang="en-US" sz="1800" dirty="0" smtClean="0"/>
              <a:t> = Button(</a:t>
            </a:r>
            <a:r>
              <a:rPr lang="en-US" sz="1800" dirty="0" err="1" smtClean="0"/>
              <a:t>self.frame,text</a:t>
            </a:r>
            <a:r>
              <a:rPr lang="en-US" sz="1800" dirty="0" smtClean="0"/>
              <a:t>="</a:t>
            </a:r>
            <a:r>
              <a:rPr lang="en-US" sz="1800" dirty="0" err="1" smtClean="0"/>
              <a:t>LOGIN",bg</a:t>
            </a:r>
            <a:r>
              <a:rPr lang="en-US" sz="1800" dirty="0" smtClean="0"/>
              <a:t>="#50A8B0",fg="</a:t>
            </a:r>
            <a:r>
              <a:rPr lang="en-US" sz="1800" dirty="0" err="1" smtClean="0"/>
              <a:t>white",font</a:t>
            </a:r>
            <a:r>
              <a:rPr lang="en-US" sz="1800" dirty="0" smtClean="0"/>
              <a:t>=</a:t>
            </a:r>
            <a:r>
              <a:rPr lang="en-US" sz="1800" dirty="0" err="1" smtClean="0"/>
              <a:t>ARIAL,command</a:t>
            </a:r>
            <a:r>
              <a:rPr lang="en-US" sz="1800" dirty="0" smtClean="0"/>
              <a:t>=</a:t>
            </a:r>
            <a:r>
              <a:rPr lang="en-US" sz="1800" dirty="0" err="1" smtClean="0"/>
              <a:t>self.verify</a:t>
            </a:r>
            <a:r>
              <a:rPr lang="en-US" sz="1800" dirty="0" smtClean="0"/>
              <a:t>)        </a:t>
            </a:r>
            <a:r>
              <a:rPr lang="en-US" sz="1800" dirty="0" err="1" smtClean="0"/>
              <a:t>self.q</a:t>
            </a:r>
            <a:r>
              <a:rPr lang="en-US" sz="1800" dirty="0" smtClean="0"/>
              <a:t> = Button(</a:t>
            </a:r>
            <a:r>
              <a:rPr lang="en-US" sz="1800" dirty="0" err="1" smtClean="0"/>
              <a:t>self.frame,text</a:t>
            </a:r>
            <a:r>
              <a:rPr lang="en-US" sz="1800" dirty="0" smtClean="0"/>
              <a:t>="</a:t>
            </a:r>
            <a:r>
              <a:rPr lang="en-US" sz="1800" dirty="0" err="1" smtClean="0"/>
              <a:t>Quit",bg</a:t>
            </a:r>
            <a:r>
              <a:rPr lang="en-US" sz="1800" dirty="0" smtClean="0"/>
              <a:t>="#50A8B0",fg="</a:t>
            </a:r>
            <a:r>
              <a:rPr lang="en-US" sz="1800" dirty="0" err="1" smtClean="0"/>
              <a:t>white",font</a:t>
            </a:r>
            <a:r>
              <a:rPr lang="en-US" sz="1800" dirty="0" smtClean="0"/>
              <a:t>=</a:t>
            </a:r>
            <a:r>
              <a:rPr lang="en-US" sz="1800" dirty="0" err="1" smtClean="0"/>
              <a:t>ARIAL,command</a:t>
            </a:r>
            <a:r>
              <a:rPr lang="en-US" sz="1800" dirty="0" smtClean="0"/>
              <a:t> = </a:t>
            </a:r>
            <a:r>
              <a:rPr lang="en-US" sz="1800" dirty="0" err="1" smtClean="0"/>
              <a:t>self.root.destroy</a:t>
            </a:r>
            <a:r>
              <a:rPr lang="en-US" sz="1800" dirty="0" smtClean="0"/>
              <a:t>)        </a:t>
            </a:r>
            <a:r>
              <a:rPr lang="en-US" sz="1800" dirty="0" err="1" smtClean="0"/>
              <a:t>self.userlabel.place</a:t>
            </a:r>
            <a:r>
              <a:rPr lang="en-US" sz="1800" dirty="0" smtClean="0"/>
              <a:t>(x=145,y=100,width=120,height=20)        </a:t>
            </a:r>
            <a:r>
              <a:rPr lang="en-US" sz="1800" dirty="0" err="1" smtClean="0"/>
              <a:t>self.uentry.place</a:t>
            </a:r>
            <a:r>
              <a:rPr lang="en-US" sz="1800" dirty="0" smtClean="0"/>
              <a:t>(x=153,y=130,width=200,height=20)        </a:t>
            </a:r>
            <a:r>
              <a:rPr lang="en-US" sz="1800" dirty="0" err="1" smtClean="0"/>
              <a:t>self.plabel.place</a:t>
            </a:r>
            <a:r>
              <a:rPr lang="en-US" sz="1800" dirty="0" smtClean="0"/>
              <a:t>(x=125,y=160,width=120,height=20)        </a:t>
            </a:r>
            <a:r>
              <a:rPr lang="en-US" sz="1800" dirty="0" err="1" smtClean="0"/>
              <a:t>self.pentry.place</a:t>
            </a:r>
            <a:r>
              <a:rPr lang="en-US" sz="1800" dirty="0" smtClean="0"/>
              <a:t>(x=153,y=190,width=200,height=20)        </a:t>
            </a:r>
            <a:r>
              <a:rPr lang="en-US" sz="1800" dirty="0" err="1" smtClean="0"/>
              <a:t>self.button.place</a:t>
            </a:r>
            <a:r>
              <a:rPr lang="en-US" sz="1800" dirty="0" smtClean="0"/>
              <a:t>(x=155,y=230,width=120,height=20)        </a:t>
            </a:r>
            <a:r>
              <a:rPr lang="en-US" sz="1800" dirty="0" err="1" smtClean="0"/>
              <a:t>self.q.place</a:t>
            </a:r>
            <a:r>
              <a:rPr lang="en-US" sz="1800" dirty="0" smtClean="0"/>
              <a:t>(x=480,y=360,width=120,height=20)</a:t>
            </a:r>
            <a:endParaRPr lang="en-US" sz="1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304800" y="228600"/>
            <a:ext cx="8229600" cy="6400800"/>
          </a:xfrm>
        </p:spPr>
        <p:txBody>
          <a:bodyPr>
            <a:normAutofit lnSpcReduction="10000"/>
          </a:bodyPr>
          <a:lstStyle/>
          <a:p>
            <a:r>
              <a:rPr lang="en-US" dirty="0" smtClean="0"/>
              <a:t> </a:t>
            </a:r>
            <a:r>
              <a:rPr lang="en-US" dirty="0" err="1" smtClean="0"/>
              <a:t>self.frame.pack</a:t>
            </a:r>
            <a:r>
              <a:rPr lang="en-US" dirty="0" smtClean="0"/>
              <a:t>()    def </a:t>
            </a:r>
            <a:r>
              <a:rPr lang="en-US" dirty="0" err="1" smtClean="0"/>
              <a:t>database_fetch</a:t>
            </a:r>
            <a:r>
              <a:rPr lang="en-US" dirty="0" smtClean="0"/>
              <a:t>(self):#Fetching Account data from database        </a:t>
            </a:r>
            <a:r>
              <a:rPr lang="en-US" dirty="0" err="1" smtClean="0"/>
              <a:t>self.acc_list</a:t>
            </a:r>
            <a:r>
              <a:rPr lang="en-US" dirty="0" smtClean="0"/>
              <a:t> = []        </a:t>
            </a:r>
            <a:r>
              <a:rPr lang="en-US" dirty="0" err="1" smtClean="0"/>
              <a:t>self.temp</a:t>
            </a:r>
            <a:r>
              <a:rPr lang="en-US" dirty="0" smtClean="0"/>
              <a:t> = </a:t>
            </a:r>
            <a:r>
              <a:rPr lang="en-US" dirty="0" err="1" smtClean="0"/>
              <a:t>self.conn.execute</a:t>
            </a:r>
            <a:r>
              <a:rPr lang="en-US" dirty="0" smtClean="0"/>
              <a:t>("select </a:t>
            </a:r>
            <a:r>
              <a:rPr lang="en-US" dirty="0" err="1" smtClean="0"/>
              <a:t>name,pass,acc_no,acc_type,bal</a:t>
            </a:r>
            <a:r>
              <a:rPr lang="en-US" dirty="0" smtClean="0"/>
              <a:t> from </a:t>
            </a:r>
            <a:r>
              <a:rPr lang="en-US" dirty="0" err="1" smtClean="0"/>
              <a:t>atm</a:t>
            </a:r>
            <a:r>
              <a:rPr lang="en-US" dirty="0" smtClean="0"/>
              <a:t> where </a:t>
            </a:r>
            <a:r>
              <a:rPr lang="en-US" dirty="0" err="1" smtClean="0"/>
              <a:t>acc_no</a:t>
            </a:r>
            <a:r>
              <a:rPr lang="en-US" dirty="0" smtClean="0"/>
              <a:t> = ? ",(self.ac,))        for </a:t>
            </a:r>
            <a:r>
              <a:rPr lang="en-US" dirty="0" err="1" smtClean="0"/>
              <a:t>i</a:t>
            </a:r>
            <a:r>
              <a:rPr lang="en-US" dirty="0" smtClean="0"/>
              <a:t> in </a:t>
            </a:r>
            <a:r>
              <a:rPr lang="en-US" dirty="0" err="1" smtClean="0"/>
              <a:t>self.temp</a:t>
            </a:r>
            <a:r>
              <a:rPr lang="en-US" dirty="0" smtClean="0"/>
              <a:t>:            </a:t>
            </a:r>
            <a:r>
              <a:rPr lang="en-US" dirty="0" err="1" smtClean="0"/>
              <a:t>self.acc_list.append</a:t>
            </a:r>
            <a:r>
              <a:rPr lang="en-US" dirty="0" smtClean="0"/>
              <a:t>("Name = {}".format(</a:t>
            </a:r>
            <a:r>
              <a:rPr lang="en-US" dirty="0" err="1" smtClean="0"/>
              <a:t>i</a:t>
            </a:r>
            <a:r>
              <a:rPr lang="en-US" dirty="0" smtClean="0"/>
              <a:t>[0]))            </a:t>
            </a:r>
            <a:r>
              <a:rPr lang="en-US" dirty="0" err="1" smtClean="0"/>
              <a:t>self.acc_list.append</a:t>
            </a:r>
            <a:r>
              <a:rPr lang="en-US" dirty="0" smtClean="0"/>
              <a:t>("Account no = {}".format(</a:t>
            </a:r>
            <a:r>
              <a:rPr lang="en-US" dirty="0" err="1" smtClean="0"/>
              <a:t>i</a:t>
            </a:r>
            <a:r>
              <a:rPr lang="en-US" dirty="0" smtClean="0"/>
              <a:t>[2]))            </a:t>
            </a:r>
            <a:r>
              <a:rPr lang="en-US" dirty="0" err="1" smtClean="0"/>
              <a:t>self.acc_list.append</a:t>
            </a:r>
            <a:r>
              <a:rPr lang="en-US" dirty="0" smtClean="0"/>
              <a:t>("Account type = {}".format(</a:t>
            </a:r>
            <a:r>
              <a:rPr lang="en-US" dirty="0" err="1" smtClean="0"/>
              <a:t>i</a:t>
            </a:r>
            <a:r>
              <a:rPr lang="en-US" dirty="0" smtClean="0"/>
              <a:t>[3]))            self.ac = </a:t>
            </a:r>
            <a:r>
              <a:rPr lang="en-US" dirty="0" err="1" smtClean="0"/>
              <a:t>i</a:t>
            </a:r>
            <a:r>
              <a:rPr lang="en-US" dirty="0" smtClean="0"/>
              <a:t>[2]            </a:t>
            </a:r>
            <a:r>
              <a:rPr lang="en-US" dirty="0" err="1" smtClean="0"/>
              <a:t>self.acc_list.append</a:t>
            </a:r>
            <a:r>
              <a:rPr lang="en-US" dirty="0" smtClean="0"/>
              <a:t>("Balance = {}".format(</a:t>
            </a:r>
            <a:r>
              <a:rPr lang="en-US" dirty="0" err="1" smtClean="0"/>
              <a:t>i</a:t>
            </a:r>
            <a:r>
              <a:rPr lang="en-US" dirty="0" smtClean="0"/>
              <a:t>[4]))    def verify(self):#verifying of </a:t>
            </a:r>
            <a:r>
              <a:rPr lang="en-US" dirty="0" err="1" smtClean="0"/>
              <a:t>authorised</a:t>
            </a:r>
            <a:r>
              <a:rPr lang="en-US" dirty="0" smtClean="0"/>
              <a:t> user        ac = False        </a:t>
            </a:r>
            <a:r>
              <a:rPr lang="en-US" dirty="0" err="1" smtClean="0"/>
              <a:t>self.temp</a:t>
            </a:r>
            <a:r>
              <a:rPr lang="en-US" dirty="0" smtClean="0"/>
              <a:t> = </a:t>
            </a:r>
            <a:r>
              <a:rPr lang="en-US" dirty="0" err="1" smtClean="0"/>
              <a:t>self.conn.execute</a:t>
            </a:r>
            <a:r>
              <a:rPr lang="en-US" dirty="0" smtClean="0"/>
              <a:t>("select </a:t>
            </a:r>
            <a:r>
              <a:rPr lang="en-US" dirty="0" err="1" smtClean="0"/>
              <a:t>name,pass,acc_no,acc_type,bal</a:t>
            </a:r>
            <a:r>
              <a:rPr lang="en-US" dirty="0" smtClean="0"/>
              <a:t> from </a:t>
            </a:r>
            <a:r>
              <a:rPr lang="en-US" dirty="0" err="1" smtClean="0"/>
              <a:t>atm</a:t>
            </a:r>
            <a:r>
              <a:rPr lang="en-US" dirty="0" smtClean="0"/>
              <a:t> where </a:t>
            </a:r>
            <a:r>
              <a:rPr lang="en-US" dirty="0" err="1" smtClean="0"/>
              <a:t>acc_no</a:t>
            </a:r>
            <a:r>
              <a:rPr lang="en-US" dirty="0" smtClean="0"/>
              <a:t> = ? ", (</a:t>
            </a:r>
            <a:r>
              <a:rPr lang="en-US" dirty="0" err="1" smtClean="0"/>
              <a:t>int</a:t>
            </a:r>
            <a:r>
              <a:rPr lang="en-US" dirty="0" smtClean="0"/>
              <a:t>(</a:t>
            </a:r>
            <a:r>
              <a:rPr lang="en-US" dirty="0" err="1" smtClean="0"/>
              <a:t>self.uentry.get</a:t>
            </a:r>
            <a:r>
              <a:rPr lang="en-US" dirty="0" smtClean="0"/>
              <a:t>()),))        for </a:t>
            </a:r>
            <a:r>
              <a:rPr lang="en-US" dirty="0" err="1" smtClean="0"/>
              <a:t>i</a:t>
            </a:r>
            <a:r>
              <a:rPr lang="en-US" dirty="0" smtClean="0"/>
              <a:t> in </a:t>
            </a:r>
            <a:r>
              <a:rPr lang="en-US" dirty="0" err="1" smtClean="0"/>
              <a:t>self.temp</a:t>
            </a:r>
            <a:r>
              <a:rPr lang="en-US" dirty="0" smtClean="0"/>
              <a:t>:            self.ac = </a:t>
            </a:r>
            <a:r>
              <a:rPr lang="en-US" dirty="0" err="1" smtClean="0"/>
              <a:t>i</a:t>
            </a:r>
            <a:r>
              <a:rPr lang="en-US" dirty="0" smtClean="0"/>
              <a:t>[2]            if </a:t>
            </a:r>
            <a:r>
              <a:rPr lang="en-US" dirty="0" err="1" smtClean="0"/>
              <a:t>i</a:t>
            </a:r>
            <a:r>
              <a:rPr lang="en-US" dirty="0" smtClean="0"/>
              <a:t>[2] == </a:t>
            </a:r>
            <a:r>
              <a:rPr lang="en-US" dirty="0" err="1" smtClean="0"/>
              <a:t>self.uentry.get</a:t>
            </a:r>
            <a:r>
              <a:rPr lang="en-US" dirty="0" smtClean="0"/>
              <a:t>():                ac = True            </a:t>
            </a:r>
            <a:r>
              <a:rPr lang="en-US" dirty="0" err="1" smtClean="0"/>
              <a:t>elif</a:t>
            </a:r>
            <a:r>
              <a:rPr lang="en-US" dirty="0" smtClean="0"/>
              <a:t> </a:t>
            </a:r>
            <a:r>
              <a:rPr lang="en-US" dirty="0" err="1" smtClean="0"/>
              <a:t>i</a:t>
            </a:r>
            <a:r>
              <a:rPr lang="en-US" dirty="0" smtClean="0"/>
              <a:t>[1] == </a:t>
            </a:r>
            <a:r>
              <a:rPr lang="en-US" dirty="0" err="1" smtClean="0"/>
              <a:t>self.pentry.get</a:t>
            </a:r>
            <a:r>
              <a:rPr lang="en-US" dirty="0" smtClean="0"/>
              <a:t>():                ac = True                m = "{} Login </a:t>
            </a:r>
            <a:r>
              <a:rPr lang="en-US" dirty="0" err="1" smtClean="0"/>
              <a:t>SucessFull".format</a:t>
            </a:r>
            <a:r>
              <a:rPr lang="en-US" dirty="0" smtClean="0"/>
              <a:t>(</a:t>
            </a:r>
            <a:r>
              <a:rPr lang="en-US" dirty="0" err="1" smtClean="0"/>
              <a:t>i</a:t>
            </a:r>
            <a:r>
              <a:rPr lang="en-US" dirty="0" smtClean="0"/>
              <a:t>[0])                </a:t>
            </a:r>
            <a:r>
              <a:rPr lang="en-US" dirty="0" err="1" smtClean="0"/>
              <a:t>self.database_fetch</a:t>
            </a:r>
            <a:r>
              <a:rPr lang="en-US" dirty="0" smtClean="0"/>
              <a:t>()                </a:t>
            </a:r>
            <a:r>
              <a:rPr lang="en-US" dirty="0" err="1" smtClean="0"/>
              <a:t>messagebox._show</a:t>
            </a:r>
            <a:r>
              <a:rPr lang="en-US" dirty="0" smtClean="0"/>
              <a:t>("Login Info", m)                </a:t>
            </a:r>
            <a:r>
              <a:rPr lang="en-US" dirty="0" err="1" smtClean="0"/>
              <a:t>self.frame.destroy</a:t>
            </a:r>
            <a:r>
              <a:rPr lang="en-US" dirty="0" smtClean="0"/>
              <a:t>()                </a:t>
            </a:r>
            <a:r>
              <a:rPr lang="en-US" dirty="0" err="1" smtClean="0"/>
              <a:t>self.MainMenu</a:t>
            </a:r>
            <a:r>
              <a:rPr lang="en-US" dirty="0" smtClean="0"/>
              <a: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304800" y="228600"/>
            <a:ext cx="8229600" cy="6400800"/>
          </a:xfrm>
        </p:spPr>
        <p:txBody>
          <a:bodyPr>
            <a:normAutofit fontScale="85000" lnSpcReduction="20000"/>
          </a:bodyPr>
          <a:lstStyle/>
          <a:p>
            <a:r>
              <a:rPr lang="en-US" dirty="0" smtClean="0"/>
              <a:t> else:                ac = True                m = " Login </a:t>
            </a:r>
            <a:r>
              <a:rPr lang="en-US" dirty="0" err="1" smtClean="0"/>
              <a:t>UnSucessFull</a:t>
            </a:r>
            <a:r>
              <a:rPr lang="en-US" dirty="0" smtClean="0"/>
              <a:t> ! Wrong Password"                </a:t>
            </a:r>
            <a:r>
              <a:rPr lang="en-US" dirty="0" err="1" smtClean="0"/>
              <a:t>messagebox._show</a:t>
            </a:r>
            <a:r>
              <a:rPr lang="en-US" dirty="0" smtClean="0"/>
              <a:t>("Login Info!", m)        if not ac:            m = " Wrong </a:t>
            </a:r>
            <a:r>
              <a:rPr lang="en-US" dirty="0" err="1" smtClean="0"/>
              <a:t>Acoount</a:t>
            </a:r>
            <a:r>
              <a:rPr lang="en-US" dirty="0" smtClean="0"/>
              <a:t> Number !"            </a:t>
            </a:r>
            <a:r>
              <a:rPr lang="en-US" dirty="0" err="1" smtClean="0"/>
              <a:t>messagebox._show</a:t>
            </a:r>
            <a:r>
              <a:rPr lang="en-US" dirty="0" smtClean="0"/>
              <a:t>("Login Info!", m)    def </a:t>
            </a:r>
            <a:r>
              <a:rPr lang="en-US" dirty="0" err="1" smtClean="0"/>
              <a:t>MainMenu</a:t>
            </a:r>
            <a:r>
              <a:rPr lang="en-US" dirty="0" smtClean="0"/>
              <a:t>(self):#Main App Appears after </a:t>
            </a:r>
            <a:r>
              <a:rPr lang="en-US" dirty="0" err="1" smtClean="0"/>
              <a:t>logined</a:t>
            </a:r>
            <a:r>
              <a:rPr lang="en-US" dirty="0" smtClean="0"/>
              <a:t> !        </a:t>
            </a:r>
            <a:r>
              <a:rPr lang="en-US" dirty="0" err="1" smtClean="0"/>
              <a:t>self.frame</a:t>
            </a:r>
            <a:r>
              <a:rPr lang="en-US" dirty="0" smtClean="0"/>
              <a:t> = Frame(</a:t>
            </a:r>
            <a:r>
              <a:rPr lang="en-US" dirty="0" err="1" smtClean="0"/>
              <a:t>self.root,bg</a:t>
            </a:r>
            <a:r>
              <a:rPr lang="en-US" dirty="0" smtClean="0"/>
              <a:t>="#728B8E",width=800,height=400)        </a:t>
            </a:r>
            <a:r>
              <a:rPr lang="en-US" dirty="0" err="1" smtClean="0"/>
              <a:t>root.geometry</a:t>
            </a:r>
            <a:r>
              <a:rPr lang="en-US" dirty="0" smtClean="0"/>
              <a:t>("800x400")        </a:t>
            </a:r>
            <a:r>
              <a:rPr lang="en-US" dirty="0" err="1" smtClean="0"/>
              <a:t>self.detail</a:t>
            </a:r>
            <a:r>
              <a:rPr lang="en-US" dirty="0" smtClean="0"/>
              <a:t> = Button(</a:t>
            </a:r>
            <a:r>
              <a:rPr lang="en-US" dirty="0" err="1" smtClean="0"/>
              <a:t>self.frame,text</a:t>
            </a:r>
            <a:r>
              <a:rPr lang="en-US" dirty="0" smtClean="0"/>
              <a:t>="Account </a:t>
            </a:r>
            <a:r>
              <a:rPr lang="en-US" dirty="0" err="1" smtClean="0"/>
              <a:t>Details",bg</a:t>
            </a:r>
            <a:r>
              <a:rPr lang="en-US" dirty="0" smtClean="0"/>
              <a:t>="#50A8B0",fg="</a:t>
            </a:r>
            <a:r>
              <a:rPr lang="en-US" dirty="0" err="1" smtClean="0"/>
              <a:t>white",font</a:t>
            </a:r>
            <a:r>
              <a:rPr lang="en-US" dirty="0" smtClean="0"/>
              <a:t>=</a:t>
            </a:r>
            <a:r>
              <a:rPr lang="en-US" dirty="0" err="1" smtClean="0"/>
              <a:t>ARIAL,command</a:t>
            </a:r>
            <a:r>
              <a:rPr lang="en-US" dirty="0" smtClean="0"/>
              <a:t>=</a:t>
            </a:r>
            <a:r>
              <a:rPr lang="en-US" dirty="0" err="1" smtClean="0"/>
              <a:t>self.account_detail</a:t>
            </a:r>
            <a:r>
              <a:rPr lang="en-US" dirty="0" smtClean="0"/>
              <a:t>)        </a:t>
            </a:r>
            <a:r>
              <a:rPr lang="en-US" dirty="0" err="1" smtClean="0"/>
              <a:t>self.enquiry</a:t>
            </a:r>
            <a:r>
              <a:rPr lang="en-US" dirty="0" smtClean="0"/>
              <a:t> = Button(</a:t>
            </a:r>
            <a:r>
              <a:rPr lang="en-US" dirty="0" err="1" smtClean="0"/>
              <a:t>self.frame</a:t>
            </a:r>
            <a:r>
              <a:rPr lang="en-US" dirty="0" smtClean="0"/>
              <a:t>, text="Balance </a:t>
            </a:r>
            <a:r>
              <a:rPr lang="en-US" dirty="0" err="1" smtClean="0"/>
              <a:t>Enquiry",bg</a:t>
            </a:r>
            <a:r>
              <a:rPr lang="en-US" dirty="0" smtClean="0"/>
              <a:t>="#50A8B0",fg="</a:t>
            </a:r>
            <a:r>
              <a:rPr lang="en-US" dirty="0" err="1" smtClean="0"/>
              <a:t>white",font</a:t>
            </a:r>
            <a:r>
              <a:rPr lang="en-US" dirty="0" smtClean="0"/>
              <a:t>=</a:t>
            </a:r>
            <a:r>
              <a:rPr lang="en-US" dirty="0" err="1" smtClean="0"/>
              <a:t>ARIAL,command</a:t>
            </a:r>
            <a:r>
              <a:rPr lang="en-US" dirty="0" smtClean="0"/>
              <a:t>= </a:t>
            </a:r>
            <a:r>
              <a:rPr lang="en-US" dirty="0" err="1" smtClean="0"/>
              <a:t>self.Balance</a:t>
            </a:r>
            <a:r>
              <a:rPr lang="en-US" dirty="0" smtClean="0"/>
              <a:t>)        </a:t>
            </a:r>
            <a:r>
              <a:rPr lang="en-US" dirty="0" err="1" smtClean="0"/>
              <a:t>self.deposit</a:t>
            </a:r>
            <a:r>
              <a:rPr lang="en-US" dirty="0" smtClean="0"/>
              <a:t> = Button(</a:t>
            </a:r>
            <a:r>
              <a:rPr lang="en-US" dirty="0" err="1" smtClean="0"/>
              <a:t>self.frame</a:t>
            </a:r>
            <a:r>
              <a:rPr lang="en-US" dirty="0" smtClean="0"/>
              <a:t>, text="Deposit </a:t>
            </a:r>
            <a:r>
              <a:rPr lang="en-US" dirty="0" err="1" smtClean="0"/>
              <a:t>Money",bg</a:t>
            </a:r>
            <a:r>
              <a:rPr lang="en-US" dirty="0" smtClean="0"/>
              <a:t>="#50A8B0",fg="</a:t>
            </a:r>
            <a:r>
              <a:rPr lang="en-US" dirty="0" err="1" smtClean="0"/>
              <a:t>white",font</a:t>
            </a:r>
            <a:r>
              <a:rPr lang="en-US" dirty="0" smtClean="0"/>
              <a:t>=</a:t>
            </a:r>
            <a:r>
              <a:rPr lang="en-US" dirty="0" err="1" smtClean="0"/>
              <a:t>ARIAL,command</a:t>
            </a:r>
            <a:r>
              <a:rPr lang="en-US" dirty="0" smtClean="0"/>
              <a:t>=</a:t>
            </a:r>
            <a:r>
              <a:rPr lang="en-US" dirty="0" err="1" smtClean="0"/>
              <a:t>self.deposit_money</a:t>
            </a:r>
            <a:r>
              <a:rPr lang="en-US" dirty="0" smtClean="0"/>
              <a:t>)        </a:t>
            </a:r>
            <a:r>
              <a:rPr lang="en-US" dirty="0" err="1" smtClean="0"/>
              <a:t>self.withdrawl</a:t>
            </a:r>
            <a:r>
              <a:rPr lang="en-US" dirty="0" smtClean="0"/>
              <a:t> = Button(</a:t>
            </a:r>
            <a:r>
              <a:rPr lang="en-US" dirty="0" err="1" smtClean="0"/>
              <a:t>self.frame</a:t>
            </a:r>
            <a:r>
              <a:rPr lang="en-US" dirty="0" smtClean="0"/>
              <a:t>, text="</a:t>
            </a:r>
            <a:r>
              <a:rPr lang="en-US" dirty="0" err="1" smtClean="0"/>
              <a:t>Withdrawl</a:t>
            </a:r>
            <a:r>
              <a:rPr lang="en-US" dirty="0" smtClean="0"/>
              <a:t> </a:t>
            </a:r>
            <a:r>
              <a:rPr lang="en-US" dirty="0" err="1" smtClean="0"/>
              <a:t>Money",bg</a:t>
            </a:r>
            <a:r>
              <a:rPr lang="en-US" dirty="0" smtClean="0"/>
              <a:t>="#50A8B0",fg="</a:t>
            </a:r>
            <a:r>
              <a:rPr lang="en-US" dirty="0" err="1" smtClean="0"/>
              <a:t>white",font</a:t>
            </a:r>
            <a:r>
              <a:rPr lang="en-US" dirty="0" smtClean="0"/>
              <a:t>=</a:t>
            </a:r>
            <a:r>
              <a:rPr lang="en-US" dirty="0" err="1" smtClean="0"/>
              <a:t>ARIAL,command</a:t>
            </a:r>
            <a:r>
              <a:rPr lang="en-US" dirty="0" smtClean="0"/>
              <a:t>=</a:t>
            </a:r>
            <a:r>
              <a:rPr lang="en-US" dirty="0" err="1" smtClean="0"/>
              <a:t>self.withdrawl_money</a:t>
            </a:r>
            <a:r>
              <a:rPr lang="en-US" dirty="0" smtClean="0"/>
              <a:t>)        </a:t>
            </a:r>
            <a:r>
              <a:rPr lang="en-US" dirty="0" err="1" smtClean="0"/>
              <a:t>self.q</a:t>
            </a:r>
            <a:r>
              <a:rPr lang="en-US" dirty="0" smtClean="0"/>
              <a:t> = Button(</a:t>
            </a:r>
            <a:r>
              <a:rPr lang="en-US" dirty="0" err="1" smtClean="0"/>
              <a:t>self.frame</a:t>
            </a:r>
            <a:r>
              <a:rPr lang="en-US" dirty="0" smtClean="0"/>
              <a:t>, text="Quit", </a:t>
            </a:r>
            <a:r>
              <a:rPr lang="en-US" dirty="0" err="1" smtClean="0"/>
              <a:t>bg</a:t>
            </a:r>
            <a:r>
              <a:rPr lang="en-US" dirty="0" smtClean="0"/>
              <a:t>="#50A8B0", </a:t>
            </a:r>
            <a:r>
              <a:rPr lang="en-US" dirty="0" err="1" smtClean="0"/>
              <a:t>fg</a:t>
            </a:r>
            <a:r>
              <a:rPr lang="en-US" dirty="0" smtClean="0"/>
              <a:t>="white", font=ARIAL, command=</a:t>
            </a:r>
            <a:r>
              <a:rPr lang="en-US" dirty="0" err="1" smtClean="0"/>
              <a:t>self.root.destroy</a:t>
            </a:r>
            <a:r>
              <a:rPr lang="en-US" dirty="0" smtClean="0"/>
              <a:t>)        </a:t>
            </a:r>
            <a:r>
              <a:rPr lang="en-US" dirty="0" err="1" smtClean="0"/>
              <a:t>self.detail.place</a:t>
            </a:r>
            <a:r>
              <a:rPr lang="en-US" dirty="0" smtClean="0"/>
              <a:t>(x=0,y=0,width=200,height=50)        </a:t>
            </a:r>
            <a:r>
              <a:rPr lang="en-US" dirty="0" err="1" smtClean="0"/>
              <a:t>self.enquiry.place</a:t>
            </a:r>
            <a:r>
              <a:rPr lang="en-US" dirty="0" smtClean="0"/>
              <a:t>(x=0, y=315, width=200, height=50)        </a:t>
            </a:r>
            <a:r>
              <a:rPr lang="en-US" dirty="0" err="1" smtClean="0"/>
              <a:t>self.deposit.place</a:t>
            </a:r>
            <a:r>
              <a:rPr lang="en-US" dirty="0" smtClean="0"/>
              <a:t>(x=600, y=0, width=200, height=50)        </a:t>
            </a:r>
            <a:r>
              <a:rPr lang="en-US" dirty="0" err="1" smtClean="0"/>
              <a:t>self.withdrawl.place</a:t>
            </a:r>
            <a:r>
              <a:rPr lang="en-US" dirty="0" smtClean="0"/>
              <a:t>(x=600, y=315, width=200, height=50)        </a:t>
            </a:r>
            <a:r>
              <a:rPr lang="en-US" dirty="0" err="1" smtClean="0"/>
              <a:t>self.q.place</a:t>
            </a:r>
            <a:r>
              <a:rPr lang="en-US" dirty="0" smtClean="0"/>
              <a:t>(x=340, y=340, width=120, height=20)</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304800" y="228600"/>
            <a:ext cx="8229600" cy="6400800"/>
          </a:xfrm>
        </p:spPr>
        <p:txBody>
          <a:bodyPr>
            <a:normAutofit lnSpcReduction="10000"/>
          </a:bodyPr>
          <a:lstStyle/>
          <a:p>
            <a:r>
              <a:rPr lang="en-US" dirty="0" smtClean="0"/>
              <a:t> </a:t>
            </a:r>
            <a:r>
              <a:rPr lang="en-US" dirty="0" err="1" smtClean="0"/>
              <a:t>self.frame.pack</a:t>
            </a:r>
            <a:r>
              <a:rPr lang="en-US" dirty="0" smtClean="0"/>
              <a:t>()    def </a:t>
            </a:r>
            <a:r>
              <a:rPr lang="en-US" dirty="0" err="1" smtClean="0"/>
              <a:t>account_detail</a:t>
            </a:r>
            <a:r>
              <a:rPr lang="en-US" dirty="0" smtClean="0"/>
              <a:t>(self):        </a:t>
            </a:r>
            <a:r>
              <a:rPr lang="en-US" dirty="0" err="1" smtClean="0"/>
              <a:t>self.database_fetch</a:t>
            </a:r>
            <a:r>
              <a:rPr lang="en-US" dirty="0" smtClean="0"/>
              <a:t>()        text = </a:t>
            </a:r>
            <a:r>
              <a:rPr lang="en-US" dirty="0" err="1" smtClean="0"/>
              <a:t>self.acc_list</a:t>
            </a:r>
            <a:r>
              <a:rPr lang="en-US" dirty="0" smtClean="0"/>
              <a:t>[0]+"\n"+</a:t>
            </a:r>
            <a:r>
              <a:rPr lang="en-US" dirty="0" err="1" smtClean="0"/>
              <a:t>self.acc_list</a:t>
            </a:r>
            <a:r>
              <a:rPr lang="en-US" dirty="0" smtClean="0"/>
              <a:t>[1]+"\n"+</a:t>
            </a:r>
            <a:r>
              <a:rPr lang="en-US" dirty="0" err="1" smtClean="0"/>
              <a:t>self.acc_list</a:t>
            </a:r>
            <a:r>
              <a:rPr lang="en-US" dirty="0" smtClean="0"/>
              <a:t>[2]        </a:t>
            </a:r>
            <a:r>
              <a:rPr lang="en-US" dirty="0" err="1" smtClean="0"/>
              <a:t>self.label</a:t>
            </a:r>
            <a:r>
              <a:rPr lang="en-US" dirty="0" smtClean="0"/>
              <a:t> = Label(</a:t>
            </a:r>
            <a:r>
              <a:rPr lang="en-US" dirty="0" err="1" smtClean="0"/>
              <a:t>self.frame,text</a:t>
            </a:r>
            <a:r>
              <a:rPr lang="en-US" dirty="0" smtClean="0"/>
              <a:t>=</a:t>
            </a:r>
            <a:r>
              <a:rPr lang="en-US" dirty="0" err="1" smtClean="0"/>
              <a:t>text,font</a:t>
            </a:r>
            <a:r>
              <a:rPr lang="en-US" dirty="0" smtClean="0"/>
              <a:t>=ARIAL)        </a:t>
            </a:r>
            <a:r>
              <a:rPr lang="en-US" dirty="0" err="1" smtClean="0"/>
              <a:t>self.label.place</a:t>
            </a:r>
            <a:r>
              <a:rPr lang="en-US" dirty="0" smtClean="0"/>
              <a:t>(x=200,y=100,width=300,height=100)    def Balance(self):        </a:t>
            </a:r>
            <a:r>
              <a:rPr lang="en-US" dirty="0" err="1" smtClean="0"/>
              <a:t>self.database_fetch</a:t>
            </a:r>
            <a:r>
              <a:rPr lang="en-US" dirty="0" smtClean="0"/>
              <a:t>()        </a:t>
            </a:r>
            <a:r>
              <a:rPr lang="en-US" dirty="0" err="1" smtClean="0"/>
              <a:t>self.label</a:t>
            </a:r>
            <a:r>
              <a:rPr lang="en-US" dirty="0" smtClean="0"/>
              <a:t> = Label(</a:t>
            </a:r>
            <a:r>
              <a:rPr lang="en-US" dirty="0" err="1" smtClean="0"/>
              <a:t>self.frame</a:t>
            </a:r>
            <a:r>
              <a:rPr lang="en-US" dirty="0" smtClean="0"/>
              <a:t>, text=</a:t>
            </a:r>
            <a:r>
              <a:rPr lang="en-US" dirty="0" err="1" smtClean="0"/>
              <a:t>self.acc_list</a:t>
            </a:r>
            <a:r>
              <a:rPr lang="en-US" dirty="0" smtClean="0"/>
              <a:t>[3],font=ARIAL)        </a:t>
            </a:r>
            <a:r>
              <a:rPr lang="en-US" dirty="0" err="1" smtClean="0"/>
              <a:t>self.label.place</a:t>
            </a:r>
            <a:r>
              <a:rPr lang="en-US" dirty="0" smtClean="0"/>
              <a:t>(x=200, y=100, width=300, height=100)    def </a:t>
            </a:r>
            <a:r>
              <a:rPr lang="en-US" dirty="0" err="1" smtClean="0"/>
              <a:t>deposit_money</a:t>
            </a:r>
            <a:r>
              <a:rPr lang="en-US" dirty="0" smtClean="0"/>
              <a:t>(self):        </a:t>
            </a:r>
            <a:r>
              <a:rPr lang="en-US" dirty="0" err="1" smtClean="0"/>
              <a:t>self.money_box</a:t>
            </a:r>
            <a:r>
              <a:rPr lang="en-US" dirty="0" smtClean="0"/>
              <a:t> = Entry(</a:t>
            </a:r>
            <a:r>
              <a:rPr lang="en-US" dirty="0" err="1" smtClean="0"/>
              <a:t>self.frame,bg</a:t>
            </a:r>
            <a:r>
              <a:rPr lang="en-US" dirty="0" smtClean="0"/>
              <a:t>="</a:t>
            </a:r>
            <a:r>
              <a:rPr lang="en-US" dirty="0" err="1" smtClean="0"/>
              <a:t>honeydew",highlightcolor</a:t>
            </a:r>
            <a:r>
              <a:rPr lang="en-US" dirty="0" smtClean="0"/>
              <a:t>="#50A8B0",           </a:t>
            </a:r>
            <a:r>
              <a:rPr lang="en-US" dirty="0" err="1" smtClean="0"/>
              <a:t>highlightthickness</a:t>
            </a:r>
            <a:r>
              <a:rPr lang="en-US" dirty="0" smtClean="0"/>
              <a:t>=2,            </a:t>
            </a:r>
            <a:r>
              <a:rPr lang="en-US" dirty="0" err="1" smtClean="0"/>
              <a:t>highlightbackground</a:t>
            </a:r>
            <a:r>
              <a:rPr lang="en-US" dirty="0" smtClean="0"/>
              <a:t>="white")        </a:t>
            </a:r>
            <a:r>
              <a:rPr lang="en-US" dirty="0" err="1" smtClean="0"/>
              <a:t>self.submitButton</a:t>
            </a:r>
            <a:r>
              <a:rPr lang="en-US" dirty="0" smtClean="0"/>
              <a:t> = Button(</a:t>
            </a:r>
            <a:r>
              <a:rPr lang="en-US" dirty="0" err="1" smtClean="0"/>
              <a:t>self.frame,text</a:t>
            </a:r>
            <a:r>
              <a:rPr lang="en-US" dirty="0" smtClean="0"/>
              <a:t>="</a:t>
            </a:r>
            <a:r>
              <a:rPr lang="en-US" dirty="0" err="1" smtClean="0"/>
              <a:t>Submit",bg</a:t>
            </a:r>
            <a:r>
              <a:rPr lang="en-US" dirty="0" smtClean="0"/>
              <a:t>="#50A8B0",fg="</a:t>
            </a:r>
            <a:r>
              <a:rPr lang="en-US" dirty="0" err="1" smtClean="0"/>
              <a:t>white",font</a:t>
            </a:r>
            <a:r>
              <a:rPr lang="en-US" dirty="0" smtClean="0"/>
              <a:t>=ARIAL)        </a:t>
            </a:r>
            <a:r>
              <a:rPr lang="en-US" dirty="0" err="1" smtClean="0"/>
              <a:t>self.money_box.place</a:t>
            </a:r>
            <a:r>
              <a:rPr lang="en-US" dirty="0" smtClean="0"/>
              <a:t>(x=200,y=100,width=200,height=20)        </a:t>
            </a:r>
            <a:r>
              <a:rPr lang="en-US" dirty="0" err="1" smtClean="0"/>
              <a:t>self.submitButton.place</a:t>
            </a:r>
            <a:r>
              <a:rPr lang="en-US" dirty="0" smtClean="0"/>
              <a:t>(x=445,y=100,width=55,height=20)        </a:t>
            </a:r>
            <a:r>
              <a:rPr lang="en-US" dirty="0" err="1" smtClean="0"/>
              <a:t>self.submitButton.bind</a:t>
            </a:r>
            <a:r>
              <a:rPr lang="en-US" dirty="0" smtClean="0"/>
              <a:t>("&lt;Button-1&gt;",</a:t>
            </a:r>
            <a:r>
              <a:rPr lang="en-US" dirty="0" err="1" smtClean="0"/>
              <a:t>self.deposit_trans</a:t>
            </a:r>
            <a:r>
              <a:rPr lang="en-US" dirty="0" smtClean="0"/>
              <a: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304800" y="228600"/>
            <a:ext cx="8229600" cy="6400800"/>
          </a:xfrm>
        </p:spPr>
        <p:txBody>
          <a:bodyPr>
            <a:normAutofit fontScale="92500" lnSpcReduction="10000"/>
          </a:bodyPr>
          <a:lstStyle/>
          <a:p>
            <a:r>
              <a:rPr lang="en-US" dirty="0" smtClean="0"/>
              <a:t> def </a:t>
            </a:r>
            <a:r>
              <a:rPr lang="en-US" dirty="0" err="1" smtClean="0"/>
              <a:t>deposit_trans</a:t>
            </a:r>
            <a:r>
              <a:rPr lang="en-US" dirty="0" smtClean="0"/>
              <a:t>(</a:t>
            </a:r>
            <a:r>
              <a:rPr lang="en-US" dirty="0" err="1" smtClean="0"/>
              <a:t>self,flag</a:t>
            </a:r>
            <a:r>
              <a:rPr lang="en-US" dirty="0" smtClean="0"/>
              <a:t>):        </a:t>
            </a:r>
            <a:r>
              <a:rPr lang="en-US" dirty="0" err="1" smtClean="0"/>
              <a:t>self.label</a:t>
            </a:r>
            <a:r>
              <a:rPr lang="en-US" dirty="0" smtClean="0"/>
              <a:t> = Label(</a:t>
            </a:r>
            <a:r>
              <a:rPr lang="en-US" dirty="0" err="1" smtClean="0"/>
              <a:t>self.frame</a:t>
            </a:r>
            <a:r>
              <a:rPr lang="en-US" dirty="0" smtClean="0"/>
              <a:t>, text="Transaction Completed !", font=ARIAL)        </a:t>
            </a:r>
            <a:r>
              <a:rPr lang="en-US" dirty="0" err="1" smtClean="0"/>
              <a:t>self.label.place</a:t>
            </a:r>
            <a:r>
              <a:rPr lang="en-US" dirty="0" smtClean="0"/>
              <a:t>(x=200, y=100, width=300, height=100)        </a:t>
            </a:r>
            <a:r>
              <a:rPr lang="en-US" dirty="0" err="1" smtClean="0"/>
              <a:t>self.conn.execute</a:t>
            </a:r>
            <a:r>
              <a:rPr lang="en-US" dirty="0" smtClean="0"/>
              <a:t>("update </a:t>
            </a:r>
            <a:r>
              <a:rPr lang="en-US" dirty="0" err="1" smtClean="0"/>
              <a:t>atm</a:t>
            </a:r>
            <a:r>
              <a:rPr lang="en-US" dirty="0" smtClean="0"/>
              <a:t> set bal = bal + ? where </a:t>
            </a:r>
            <a:r>
              <a:rPr lang="en-US" dirty="0" err="1" smtClean="0"/>
              <a:t>acc_no</a:t>
            </a:r>
            <a:r>
              <a:rPr lang="en-US" dirty="0" smtClean="0"/>
              <a:t> = ?",(</a:t>
            </a:r>
            <a:r>
              <a:rPr lang="en-US" dirty="0" err="1" smtClean="0"/>
              <a:t>self.money_box.get</a:t>
            </a:r>
            <a:r>
              <a:rPr lang="en-US" dirty="0" smtClean="0"/>
              <a:t>(),self.ac))        </a:t>
            </a:r>
            <a:r>
              <a:rPr lang="en-US" dirty="0" err="1" smtClean="0"/>
              <a:t>self.conn.commit</a:t>
            </a:r>
            <a:r>
              <a:rPr lang="en-US" dirty="0" smtClean="0"/>
              <a:t>()    def </a:t>
            </a:r>
            <a:r>
              <a:rPr lang="en-US" dirty="0" err="1" smtClean="0"/>
              <a:t>withdrawl_money</a:t>
            </a:r>
            <a:r>
              <a:rPr lang="en-US" dirty="0" smtClean="0"/>
              <a:t>(self):        </a:t>
            </a:r>
            <a:r>
              <a:rPr lang="en-US" dirty="0" err="1" smtClean="0"/>
              <a:t>self.money_box</a:t>
            </a:r>
            <a:r>
              <a:rPr lang="en-US" dirty="0" smtClean="0"/>
              <a:t> = Entry(</a:t>
            </a:r>
            <a:r>
              <a:rPr lang="en-US" dirty="0" err="1" smtClean="0"/>
              <a:t>self.frame,bg</a:t>
            </a:r>
            <a:r>
              <a:rPr lang="en-US" dirty="0" smtClean="0"/>
              <a:t>="</a:t>
            </a:r>
            <a:r>
              <a:rPr lang="en-US" dirty="0" err="1" smtClean="0"/>
              <a:t>honeydew",highlightcolor</a:t>
            </a:r>
            <a:r>
              <a:rPr lang="en-US" dirty="0" smtClean="0"/>
              <a:t>="#50A8B0",           </a:t>
            </a:r>
            <a:r>
              <a:rPr lang="en-US" dirty="0" err="1" smtClean="0"/>
              <a:t>highlightthickness</a:t>
            </a:r>
            <a:r>
              <a:rPr lang="en-US" dirty="0" smtClean="0"/>
              <a:t>=2,            </a:t>
            </a:r>
            <a:r>
              <a:rPr lang="en-US" dirty="0" err="1" smtClean="0"/>
              <a:t>highlightbackground</a:t>
            </a:r>
            <a:r>
              <a:rPr lang="en-US" dirty="0" smtClean="0"/>
              <a:t>="white")        </a:t>
            </a:r>
            <a:r>
              <a:rPr lang="en-US" dirty="0" err="1" smtClean="0"/>
              <a:t>self.submitButton</a:t>
            </a:r>
            <a:r>
              <a:rPr lang="en-US" dirty="0" smtClean="0"/>
              <a:t> = Button(</a:t>
            </a:r>
            <a:r>
              <a:rPr lang="en-US" dirty="0" err="1" smtClean="0"/>
              <a:t>self.frame,text</a:t>
            </a:r>
            <a:r>
              <a:rPr lang="en-US" dirty="0" smtClean="0"/>
              <a:t>="</a:t>
            </a:r>
            <a:r>
              <a:rPr lang="en-US" dirty="0" err="1" smtClean="0"/>
              <a:t>Submit",bg</a:t>
            </a:r>
            <a:r>
              <a:rPr lang="en-US" dirty="0" smtClean="0"/>
              <a:t>="#50A8B0",fg="</a:t>
            </a:r>
            <a:r>
              <a:rPr lang="en-US" dirty="0" err="1" smtClean="0"/>
              <a:t>white",font</a:t>
            </a:r>
            <a:r>
              <a:rPr lang="en-US" dirty="0" smtClean="0"/>
              <a:t>=ARIAL)        </a:t>
            </a:r>
            <a:r>
              <a:rPr lang="en-US" dirty="0" err="1" smtClean="0"/>
              <a:t>self.money_box.place</a:t>
            </a:r>
            <a:r>
              <a:rPr lang="en-US" dirty="0" smtClean="0"/>
              <a:t>(x=200,y=100,width=200,height=20)        </a:t>
            </a:r>
            <a:r>
              <a:rPr lang="en-US" dirty="0" err="1" smtClean="0"/>
              <a:t>self.submitButton.place</a:t>
            </a:r>
            <a:r>
              <a:rPr lang="en-US" dirty="0" smtClean="0"/>
              <a:t>(x=445,y=100,width=55,height=20)        </a:t>
            </a:r>
            <a:r>
              <a:rPr lang="en-US" dirty="0" err="1" smtClean="0"/>
              <a:t>self.submitButton.bind</a:t>
            </a:r>
            <a:r>
              <a:rPr lang="en-US" dirty="0" smtClean="0"/>
              <a:t>("&lt;Button-1&gt;",</a:t>
            </a:r>
            <a:r>
              <a:rPr lang="en-US" dirty="0" err="1" smtClean="0"/>
              <a:t>self.withdrawl_trans</a:t>
            </a:r>
            <a:r>
              <a:rPr lang="en-US" dirty="0" smtClean="0"/>
              <a:t>)    def </a:t>
            </a:r>
            <a:r>
              <a:rPr lang="en-US" dirty="0" err="1" smtClean="0"/>
              <a:t>withdrawl_trans</a:t>
            </a:r>
            <a:r>
              <a:rPr lang="en-US" dirty="0" smtClean="0"/>
              <a:t>(</a:t>
            </a:r>
            <a:r>
              <a:rPr lang="en-US" dirty="0" err="1" smtClean="0"/>
              <a:t>self,flag</a:t>
            </a:r>
            <a:r>
              <a:rPr lang="en-US" dirty="0" smtClean="0"/>
              <a:t>):        </a:t>
            </a:r>
            <a:r>
              <a:rPr lang="en-US" dirty="0" err="1" smtClean="0"/>
              <a:t>self.label</a:t>
            </a:r>
            <a:r>
              <a:rPr lang="en-US" dirty="0" smtClean="0"/>
              <a:t> = Label(</a:t>
            </a:r>
            <a:r>
              <a:rPr lang="en-US" dirty="0" err="1" smtClean="0"/>
              <a:t>self.frame</a:t>
            </a:r>
            <a:r>
              <a:rPr lang="en-US" dirty="0" smtClean="0"/>
              <a:t>, text="Money </a:t>
            </a:r>
            <a:r>
              <a:rPr lang="en-US" dirty="0" err="1" smtClean="0"/>
              <a:t>Withdrawl</a:t>
            </a:r>
            <a:r>
              <a:rPr lang="en-US" dirty="0" smtClean="0"/>
              <a:t> !", font=ARIAL)        </a:t>
            </a:r>
            <a:r>
              <a:rPr lang="en-US" dirty="0" err="1" smtClean="0"/>
              <a:t>self.label.place</a:t>
            </a:r>
            <a:r>
              <a:rPr lang="en-US" dirty="0" smtClean="0"/>
              <a:t>(x=200, y=100, width=300, height=100)        </a:t>
            </a:r>
            <a:r>
              <a:rPr lang="en-US" dirty="0" err="1" smtClean="0"/>
              <a:t>self.conn.execute</a:t>
            </a:r>
            <a:r>
              <a:rPr lang="en-US" dirty="0" smtClean="0"/>
              <a:t>("update </a:t>
            </a:r>
            <a:r>
              <a:rPr lang="en-US" dirty="0" err="1" smtClean="0"/>
              <a:t>atm</a:t>
            </a:r>
            <a:r>
              <a:rPr lang="en-US" dirty="0" smtClean="0"/>
              <a:t> set bal = bal - ? where </a:t>
            </a:r>
            <a:r>
              <a:rPr lang="en-US" dirty="0" err="1" smtClean="0"/>
              <a:t>acc_no</a:t>
            </a:r>
            <a:r>
              <a:rPr lang="en-US" dirty="0" smtClean="0"/>
              <a:t> = ?",(</a:t>
            </a:r>
            <a:r>
              <a:rPr lang="en-US" dirty="0" err="1" smtClean="0"/>
              <a:t>self.money_box.get</a:t>
            </a:r>
            <a:r>
              <a:rPr lang="en-US" dirty="0" smtClean="0"/>
              <a:t>(),self.ac))        </a:t>
            </a:r>
            <a:r>
              <a:rPr lang="en-US" dirty="0" err="1" smtClean="0"/>
              <a:t>self.conn.commit</a:t>
            </a:r>
            <a:r>
              <a:rPr lang="en-US" dirty="0" smtClean="0"/>
              <a:t>()</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173</TotalTime>
  <Words>1654</Words>
  <Application>Microsoft Office PowerPoint</Application>
  <PresentationFormat>On-screen Show (4:3)</PresentationFormat>
  <Paragraphs>67</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Equity</vt:lpstr>
      <vt:lpstr>Slide 1</vt:lpstr>
      <vt:lpstr>Slide 2</vt:lpstr>
      <vt:lpstr>Slide 3</vt:lpstr>
      <vt:lpstr>Slide 4</vt:lpstr>
      <vt:lpstr>Main function code</vt:lpstr>
      <vt:lpstr>Slide 6</vt:lpstr>
      <vt:lpstr>Slide 7</vt:lpstr>
      <vt:lpstr>Slide 8</vt:lpstr>
      <vt:lpstr>Slide 9</vt:lpstr>
      <vt:lpstr>Slide 10</vt:lpstr>
      <vt:lpstr>Slide 11</vt:lpstr>
      <vt:lpstr>Slide 12</vt:lpstr>
      <vt:lpstr>Slide 13</vt:lpstr>
      <vt:lpstr>Slide 14</vt:lpstr>
      <vt:lpstr>Slide 15</vt:lpstr>
      <vt:lpstr>Money depositing preview</vt:lpstr>
      <vt:lpstr>Money withdrawing preview</vt:lpstr>
      <vt:lpstr>Slide 18</vt:lpstr>
      <vt:lpstr>Slide 19</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18</cp:revision>
  <dcterms:created xsi:type="dcterms:W3CDTF">2020-11-19T05:08:42Z</dcterms:created>
  <dcterms:modified xsi:type="dcterms:W3CDTF">2020-11-19T16:33:55Z</dcterms:modified>
</cp:coreProperties>
</file>