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IN" sz="2400" dirty="0" err="1"/>
              <a:t>jeevan.j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/>
              <a:t>24132030500121015/asanm20324132030500121015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390174-7488-E69E-AFEC-840D3D7DD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27" y="1695450"/>
            <a:ext cx="6048745" cy="45499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0" y="228338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IN" sz="2000" dirty="0" err="1">
                <a:latin typeface="Arial"/>
                <a:ea typeface="Calibri"/>
                <a:cs typeface="Arial"/>
              </a:rPr>
              <a:t>jeevan</a:t>
            </a:r>
            <a:r>
              <a:rPr lang="en-IN" sz="2000" dirty="0">
                <a:latin typeface="Arial"/>
                <a:ea typeface="Calibri"/>
                <a:cs typeface="Arial"/>
              </a:rPr>
              <a:t> j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IN" sz="2000" dirty="0" err="1">
                <a:latin typeface="Arial"/>
                <a:ea typeface="Calibri"/>
                <a:cs typeface="Arial"/>
              </a:rPr>
              <a:t>jeevan</a:t>
            </a:r>
            <a:r>
              <a:rPr lang="en-US" sz="2000" dirty="0">
                <a:latin typeface="Arial"/>
                <a:ea typeface="Calibri"/>
                <a:cs typeface="Arial"/>
              </a:rPr>
              <a:t>,show 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IN" sz="2000" dirty="0">
                <a:latin typeface="Arial"/>
                <a:ea typeface="Calibri"/>
                <a:cs typeface="Arial"/>
              </a:rPr>
              <a:t>football</a:t>
            </a:r>
            <a:r>
              <a:rPr lang="en-US" sz="2000" dirty="0">
                <a:latin typeface="Arial"/>
                <a:ea typeface="Calibri"/>
                <a:cs typeface="Arial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IN" sz="3200" dirty="0" err="1">
                <a:ea typeface="Calibri"/>
                <a:cs typeface="Calibri"/>
              </a:rPr>
              <a:t>Jeevan</a:t>
            </a:r>
            <a:r>
              <a:rPr lang="en-US" sz="3200" dirty="0">
                <a:ea typeface="Calibri"/>
                <a:cs typeface="Calibri"/>
              </a:rPr>
              <a:t>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24906" y="3086309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PowerPoint Presentation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adhi porkalai</cp:lastModifiedBy>
  <cp:revision>540</cp:revision>
  <dcterms:created xsi:type="dcterms:W3CDTF">2024-03-29T15:07:22Z</dcterms:created>
  <dcterms:modified xsi:type="dcterms:W3CDTF">2025-09-10T07:22:44Z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