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6AF87-F3A4-418D-81EF-CA8BA180B07F}" v="24" dt="2023-07-14T06:55:21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van Kishore" userId="e3e8a424d457cc74" providerId="LiveId" clId="{B426AF87-F3A4-418D-81EF-CA8BA180B07F}"/>
    <pc:docChg chg="undo redo custSel addSld modSld">
      <pc:chgData name="Jeevan Kishore" userId="e3e8a424d457cc74" providerId="LiveId" clId="{B426AF87-F3A4-418D-81EF-CA8BA180B07F}" dt="2023-07-14T06:55:25.428" v="735" actId="1076"/>
      <pc:docMkLst>
        <pc:docMk/>
      </pc:docMkLst>
      <pc:sldChg chg="modSp mod">
        <pc:chgData name="Jeevan Kishore" userId="e3e8a424d457cc74" providerId="LiveId" clId="{B426AF87-F3A4-418D-81EF-CA8BA180B07F}" dt="2023-07-14T06:01:29.173" v="333" actId="20577"/>
        <pc:sldMkLst>
          <pc:docMk/>
          <pc:sldMk cId="4047889778" sldId="259"/>
        </pc:sldMkLst>
        <pc:spChg chg="mod">
          <ac:chgData name="Jeevan Kishore" userId="e3e8a424d457cc74" providerId="LiveId" clId="{B426AF87-F3A4-418D-81EF-CA8BA180B07F}" dt="2023-07-14T06:01:29.173" v="333" actId="20577"/>
          <ac:spMkLst>
            <pc:docMk/>
            <pc:sldMk cId="4047889778" sldId="259"/>
            <ac:spMk id="4" creationId="{066AC917-5282-41A8-B019-E6177987D092}"/>
          </ac:spMkLst>
        </pc:spChg>
      </pc:sldChg>
      <pc:sldChg chg="addSp delSp modSp new mod">
        <pc:chgData name="Jeevan Kishore" userId="e3e8a424d457cc74" providerId="LiveId" clId="{B426AF87-F3A4-418D-81EF-CA8BA180B07F}" dt="2023-07-14T06:05:30.036" v="375" actId="14100"/>
        <pc:sldMkLst>
          <pc:docMk/>
          <pc:sldMk cId="1469772432" sldId="260"/>
        </pc:sldMkLst>
        <pc:spChg chg="del">
          <ac:chgData name="Jeevan Kishore" userId="e3e8a424d457cc74" providerId="LiveId" clId="{B426AF87-F3A4-418D-81EF-CA8BA180B07F}" dt="2023-07-14T06:01:45.134" v="335" actId="478"/>
          <ac:spMkLst>
            <pc:docMk/>
            <pc:sldMk cId="1469772432" sldId="260"/>
            <ac:spMk id="2" creationId="{A7CA78C6-F192-5975-5DED-BF358133696A}"/>
          </ac:spMkLst>
        </pc:spChg>
        <pc:spChg chg="del mod">
          <ac:chgData name="Jeevan Kishore" userId="e3e8a424d457cc74" providerId="LiveId" clId="{B426AF87-F3A4-418D-81EF-CA8BA180B07F}" dt="2023-07-14T06:01:52.594" v="337" actId="478"/>
          <ac:spMkLst>
            <pc:docMk/>
            <pc:sldMk cId="1469772432" sldId="260"/>
            <ac:spMk id="3" creationId="{6487AF7C-4497-62DB-A7E3-7B18DEB1835A}"/>
          </ac:spMkLst>
        </pc:spChg>
        <pc:spChg chg="add mod">
          <ac:chgData name="Jeevan Kishore" userId="e3e8a424d457cc74" providerId="LiveId" clId="{B426AF87-F3A4-418D-81EF-CA8BA180B07F}" dt="2023-07-14T06:04:13.353" v="360" actId="1076"/>
          <ac:spMkLst>
            <pc:docMk/>
            <pc:sldMk cId="1469772432" sldId="260"/>
            <ac:spMk id="4" creationId="{8E3E5B53-6E0A-ED09-5709-84C2DBB29EA9}"/>
          </ac:spMkLst>
        </pc:spChg>
        <pc:picChg chg="add mod">
          <ac:chgData name="Jeevan Kishore" userId="e3e8a424d457cc74" providerId="LiveId" clId="{B426AF87-F3A4-418D-81EF-CA8BA180B07F}" dt="2023-07-14T06:05:02.343" v="369" actId="14100"/>
          <ac:picMkLst>
            <pc:docMk/>
            <pc:sldMk cId="1469772432" sldId="260"/>
            <ac:picMk id="6" creationId="{E32B5E93-E616-DBFC-96A8-6F4300428EA2}"/>
          </ac:picMkLst>
        </pc:picChg>
        <pc:picChg chg="add mod">
          <ac:chgData name="Jeevan Kishore" userId="e3e8a424d457cc74" providerId="LiveId" clId="{B426AF87-F3A4-418D-81EF-CA8BA180B07F}" dt="2023-07-14T06:05:30.036" v="375" actId="14100"/>
          <ac:picMkLst>
            <pc:docMk/>
            <pc:sldMk cId="1469772432" sldId="260"/>
            <ac:picMk id="8" creationId="{872FA481-1A19-CC75-EBF1-F2D1B54BB7B0}"/>
          </ac:picMkLst>
        </pc:picChg>
      </pc:sldChg>
      <pc:sldChg chg="addSp delSp modSp new mod">
        <pc:chgData name="Jeevan Kishore" userId="e3e8a424d457cc74" providerId="LiveId" clId="{B426AF87-F3A4-418D-81EF-CA8BA180B07F}" dt="2023-07-14T06:08:26.268" v="412" actId="14100"/>
        <pc:sldMkLst>
          <pc:docMk/>
          <pc:sldMk cId="3500855465" sldId="261"/>
        </pc:sldMkLst>
        <pc:spChg chg="del">
          <ac:chgData name="Jeevan Kishore" userId="e3e8a424d457cc74" providerId="LiveId" clId="{B426AF87-F3A4-418D-81EF-CA8BA180B07F}" dt="2023-07-14T06:06:06.889" v="378" actId="478"/>
          <ac:spMkLst>
            <pc:docMk/>
            <pc:sldMk cId="3500855465" sldId="261"/>
            <ac:spMk id="2" creationId="{66A3078E-C68F-A972-CFED-1853CE0FDF61}"/>
          </ac:spMkLst>
        </pc:spChg>
        <pc:spChg chg="del">
          <ac:chgData name="Jeevan Kishore" userId="e3e8a424d457cc74" providerId="LiveId" clId="{B426AF87-F3A4-418D-81EF-CA8BA180B07F}" dt="2023-07-14T06:06:00.593" v="377" actId="478"/>
          <ac:spMkLst>
            <pc:docMk/>
            <pc:sldMk cId="3500855465" sldId="261"/>
            <ac:spMk id="3" creationId="{268ADB3E-C144-E5EE-A238-8CF110F54374}"/>
          </ac:spMkLst>
        </pc:spChg>
        <pc:spChg chg="add mod">
          <ac:chgData name="Jeevan Kishore" userId="e3e8a424d457cc74" providerId="LiveId" clId="{B426AF87-F3A4-418D-81EF-CA8BA180B07F}" dt="2023-07-14T06:07:51.531" v="403" actId="113"/>
          <ac:spMkLst>
            <pc:docMk/>
            <pc:sldMk cId="3500855465" sldId="261"/>
            <ac:spMk id="4" creationId="{39DC1F91-FBC1-3975-76BE-A805A6965A13}"/>
          </ac:spMkLst>
        </pc:spChg>
        <pc:picChg chg="add mod">
          <ac:chgData name="Jeevan Kishore" userId="e3e8a424d457cc74" providerId="LiveId" clId="{B426AF87-F3A4-418D-81EF-CA8BA180B07F}" dt="2023-07-14T06:08:26.268" v="412" actId="14100"/>
          <ac:picMkLst>
            <pc:docMk/>
            <pc:sldMk cId="3500855465" sldId="261"/>
            <ac:picMk id="6" creationId="{BA18910E-94D7-E0DE-4FF8-0B4C28467334}"/>
          </ac:picMkLst>
        </pc:picChg>
      </pc:sldChg>
      <pc:sldChg chg="addSp delSp modSp new mod">
        <pc:chgData name="Jeevan Kishore" userId="e3e8a424d457cc74" providerId="LiveId" clId="{B426AF87-F3A4-418D-81EF-CA8BA180B07F}" dt="2023-07-14T06:12:25.185" v="459" actId="478"/>
        <pc:sldMkLst>
          <pc:docMk/>
          <pc:sldMk cId="1149536281" sldId="262"/>
        </pc:sldMkLst>
        <pc:spChg chg="del">
          <ac:chgData name="Jeevan Kishore" userId="e3e8a424d457cc74" providerId="LiveId" clId="{B426AF87-F3A4-418D-81EF-CA8BA180B07F}" dt="2023-07-14T06:09:29.108" v="414" actId="478"/>
          <ac:spMkLst>
            <pc:docMk/>
            <pc:sldMk cId="1149536281" sldId="262"/>
            <ac:spMk id="2" creationId="{6003A19A-E001-D406-3F5E-4FE484EA94C2}"/>
          </ac:spMkLst>
        </pc:spChg>
        <pc:spChg chg="del">
          <ac:chgData name="Jeevan Kishore" userId="e3e8a424d457cc74" providerId="LiveId" clId="{B426AF87-F3A4-418D-81EF-CA8BA180B07F}" dt="2023-07-14T06:09:31.428" v="415" actId="478"/>
          <ac:spMkLst>
            <pc:docMk/>
            <pc:sldMk cId="1149536281" sldId="262"/>
            <ac:spMk id="3" creationId="{EB2918F1-44C5-0CD9-ED51-BF38DBCA3FDC}"/>
          </ac:spMkLst>
        </pc:spChg>
        <pc:spChg chg="add mod">
          <ac:chgData name="Jeevan Kishore" userId="e3e8a424d457cc74" providerId="LiveId" clId="{B426AF87-F3A4-418D-81EF-CA8BA180B07F}" dt="2023-07-14T06:10:52.869" v="433" actId="113"/>
          <ac:spMkLst>
            <pc:docMk/>
            <pc:sldMk cId="1149536281" sldId="262"/>
            <ac:spMk id="4" creationId="{4F19BF5E-3554-1566-99E5-80EFEF1959C1}"/>
          </ac:spMkLst>
        </pc:spChg>
        <pc:spChg chg="add del">
          <ac:chgData name="Jeevan Kishore" userId="e3e8a424d457cc74" providerId="LiveId" clId="{B426AF87-F3A4-418D-81EF-CA8BA180B07F}" dt="2023-07-14T06:12:25.185" v="459" actId="478"/>
          <ac:spMkLst>
            <pc:docMk/>
            <pc:sldMk cId="1149536281" sldId="262"/>
            <ac:spMk id="10" creationId="{5F33F3B6-190A-FE6A-458D-7D2C12D06669}"/>
          </ac:spMkLst>
        </pc:spChg>
        <pc:picChg chg="add mod">
          <ac:chgData name="Jeevan Kishore" userId="e3e8a424d457cc74" providerId="LiveId" clId="{B426AF87-F3A4-418D-81EF-CA8BA180B07F}" dt="2023-07-14T06:12:14.525" v="457" actId="14100"/>
          <ac:picMkLst>
            <pc:docMk/>
            <pc:sldMk cId="1149536281" sldId="262"/>
            <ac:picMk id="6" creationId="{54F422F1-6FE2-8C54-CA75-92C5D485C142}"/>
          </ac:picMkLst>
        </pc:picChg>
        <pc:picChg chg="add del mod">
          <ac:chgData name="Jeevan Kishore" userId="e3e8a424d457cc74" providerId="LiveId" clId="{B426AF87-F3A4-418D-81EF-CA8BA180B07F}" dt="2023-07-14T06:11:55.250" v="449" actId="478"/>
          <ac:picMkLst>
            <pc:docMk/>
            <pc:sldMk cId="1149536281" sldId="262"/>
            <ac:picMk id="8" creationId="{93C8FC6F-08D1-3C86-5D79-149BA094D0C3}"/>
          </ac:picMkLst>
        </pc:picChg>
      </pc:sldChg>
      <pc:sldChg chg="addSp delSp modSp new mod">
        <pc:chgData name="Jeevan Kishore" userId="e3e8a424d457cc74" providerId="LiveId" clId="{B426AF87-F3A4-418D-81EF-CA8BA180B07F}" dt="2023-07-14T06:12:57.718" v="469" actId="14100"/>
        <pc:sldMkLst>
          <pc:docMk/>
          <pc:sldMk cId="4255502749" sldId="263"/>
        </pc:sldMkLst>
        <pc:spChg chg="del">
          <ac:chgData name="Jeevan Kishore" userId="e3e8a424d457cc74" providerId="LiveId" clId="{B426AF87-F3A4-418D-81EF-CA8BA180B07F}" dt="2023-07-14T06:12:32.351" v="461" actId="478"/>
          <ac:spMkLst>
            <pc:docMk/>
            <pc:sldMk cId="4255502749" sldId="263"/>
            <ac:spMk id="2" creationId="{D48692F1-FA69-A20D-0C4B-BAECC9920A6B}"/>
          </ac:spMkLst>
        </pc:spChg>
        <pc:spChg chg="del">
          <ac:chgData name="Jeevan Kishore" userId="e3e8a424d457cc74" providerId="LiveId" clId="{B426AF87-F3A4-418D-81EF-CA8BA180B07F}" dt="2023-07-14T06:12:34.997" v="462" actId="478"/>
          <ac:spMkLst>
            <pc:docMk/>
            <pc:sldMk cId="4255502749" sldId="263"/>
            <ac:spMk id="3" creationId="{6FEDE86D-9030-FDA8-0495-84D74B8820B4}"/>
          </ac:spMkLst>
        </pc:spChg>
        <pc:picChg chg="add mod">
          <ac:chgData name="Jeevan Kishore" userId="e3e8a424d457cc74" providerId="LiveId" clId="{B426AF87-F3A4-418D-81EF-CA8BA180B07F}" dt="2023-07-14T06:12:57.718" v="469" actId="14100"/>
          <ac:picMkLst>
            <pc:docMk/>
            <pc:sldMk cId="4255502749" sldId="263"/>
            <ac:picMk id="5" creationId="{04233C3F-8A50-26CF-B24B-F779CD0877AE}"/>
          </ac:picMkLst>
        </pc:picChg>
      </pc:sldChg>
      <pc:sldChg chg="addSp delSp modSp new mod">
        <pc:chgData name="Jeevan Kishore" userId="e3e8a424d457cc74" providerId="LiveId" clId="{B426AF87-F3A4-418D-81EF-CA8BA180B07F}" dt="2023-07-14T06:16:00.292" v="530" actId="1076"/>
        <pc:sldMkLst>
          <pc:docMk/>
          <pc:sldMk cId="960679154" sldId="264"/>
        </pc:sldMkLst>
        <pc:spChg chg="del">
          <ac:chgData name="Jeevan Kishore" userId="e3e8a424d457cc74" providerId="LiveId" clId="{B426AF87-F3A4-418D-81EF-CA8BA180B07F}" dt="2023-07-14T06:13:16.422" v="471" actId="478"/>
          <ac:spMkLst>
            <pc:docMk/>
            <pc:sldMk cId="960679154" sldId="264"/>
            <ac:spMk id="2" creationId="{FF6E294F-80C6-6535-C61A-9148CFD6AC7E}"/>
          </ac:spMkLst>
        </pc:spChg>
        <pc:spChg chg="del">
          <ac:chgData name="Jeevan Kishore" userId="e3e8a424d457cc74" providerId="LiveId" clId="{B426AF87-F3A4-418D-81EF-CA8BA180B07F}" dt="2023-07-14T06:13:18.649" v="472" actId="478"/>
          <ac:spMkLst>
            <pc:docMk/>
            <pc:sldMk cId="960679154" sldId="264"/>
            <ac:spMk id="3" creationId="{562D8B3B-64BC-5B8D-F5FC-13338EE44ADF}"/>
          </ac:spMkLst>
        </pc:spChg>
        <pc:spChg chg="add mod">
          <ac:chgData name="Jeevan Kishore" userId="e3e8a424d457cc74" providerId="LiveId" clId="{B426AF87-F3A4-418D-81EF-CA8BA180B07F}" dt="2023-07-14T06:15:17.357" v="521" actId="113"/>
          <ac:spMkLst>
            <pc:docMk/>
            <pc:sldMk cId="960679154" sldId="264"/>
            <ac:spMk id="4" creationId="{C3FF3288-4624-E697-2F79-17AD55C7D691}"/>
          </ac:spMkLst>
        </pc:spChg>
        <pc:picChg chg="add mod">
          <ac:chgData name="Jeevan Kishore" userId="e3e8a424d457cc74" providerId="LiveId" clId="{B426AF87-F3A4-418D-81EF-CA8BA180B07F}" dt="2023-07-14T06:16:00.292" v="530" actId="1076"/>
          <ac:picMkLst>
            <pc:docMk/>
            <pc:sldMk cId="960679154" sldId="264"/>
            <ac:picMk id="6" creationId="{53D4CC80-0A55-141B-BB0E-18A3AB3E4086}"/>
          </ac:picMkLst>
        </pc:picChg>
      </pc:sldChg>
      <pc:sldChg chg="addSp delSp modSp new mod">
        <pc:chgData name="Jeevan Kishore" userId="e3e8a424d457cc74" providerId="LiveId" clId="{B426AF87-F3A4-418D-81EF-CA8BA180B07F}" dt="2023-07-14T06:17:14.751" v="544" actId="1076"/>
        <pc:sldMkLst>
          <pc:docMk/>
          <pc:sldMk cId="1385016006" sldId="265"/>
        </pc:sldMkLst>
        <pc:spChg chg="del">
          <ac:chgData name="Jeevan Kishore" userId="e3e8a424d457cc74" providerId="LiveId" clId="{B426AF87-F3A4-418D-81EF-CA8BA180B07F}" dt="2023-07-14T06:16:11.237" v="532" actId="478"/>
          <ac:spMkLst>
            <pc:docMk/>
            <pc:sldMk cId="1385016006" sldId="265"/>
            <ac:spMk id="2" creationId="{196F79EC-F299-FA1D-5C8A-9130419EBD99}"/>
          </ac:spMkLst>
        </pc:spChg>
        <pc:spChg chg="del">
          <ac:chgData name="Jeevan Kishore" userId="e3e8a424d457cc74" providerId="LiveId" clId="{B426AF87-F3A4-418D-81EF-CA8BA180B07F}" dt="2023-07-14T06:16:13.151" v="533" actId="478"/>
          <ac:spMkLst>
            <pc:docMk/>
            <pc:sldMk cId="1385016006" sldId="265"/>
            <ac:spMk id="3" creationId="{005E96B0-4A82-6196-4B10-8DE3285D8E0F}"/>
          </ac:spMkLst>
        </pc:spChg>
        <pc:picChg chg="add mod">
          <ac:chgData name="Jeevan Kishore" userId="e3e8a424d457cc74" providerId="LiveId" clId="{B426AF87-F3A4-418D-81EF-CA8BA180B07F}" dt="2023-07-14T06:17:14.751" v="544" actId="1076"/>
          <ac:picMkLst>
            <pc:docMk/>
            <pc:sldMk cId="1385016006" sldId="265"/>
            <ac:picMk id="5" creationId="{3D09E06B-1666-1BD7-E861-CB91B13CD307}"/>
          </ac:picMkLst>
        </pc:picChg>
      </pc:sldChg>
      <pc:sldChg chg="addSp delSp modSp new mod">
        <pc:chgData name="Jeevan Kishore" userId="e3e8a424d457cc74" providerId="LiveId" clId="{B426AF87-F3A4-418D-81EF-CA8BA180B07F}" dt="2023-07-14T06:18:09.701" v="554" actId="14100"/>
        <pc:sldMkLst>
          <pc:docMk/>
          <pc:sldMk cId="3256781015" sldId="266"/>
        </pc:sldMkLst>
        <pc:spChg chg="del">
          <ac:chgData name="Jeevan Kishore" userId="e3e8a424d457cc74" providerId="LiveId" clId="{B426AF87-F3A4-418D-81EF-CA8BA180B07F}" dt="2023-07-14T06:17:27.502" v="546" actId="478"/>
          <ac:spMkLst>
            <pc:docMk/>
            <pc:sldMk cId="3256781015" sldId="266"/>
            <ac:spMk id="2" creationId="{50A8731B-7CC7-589D-DF6F-4948E0996401}"/>
          </ac:spMkLst>
        </pc:spChg>
        <pc:spChg chg="del">
          <ac:chgData name="Jeevan Kishore" userId="e3e8a424d457cc74" providerId="LiveId" clId="{B426AF87-F3A4-418D-81EF-CA8BA180B07F}" dt="2023-07-14T06:17:29.919" v="547" actId="478"/>
          <ac:spMkLst>
            <pc:docMk/>
            <pc:sldMk cId="3256781015" sldId="266"/>
            <ac:spMk id="3" creationId="{1C6D1F40-3029-4564-161B-AD41A35A2CAE}"/>
          </ac:spMkLst>
        </pc:spChg>
        <pc:picChg chg="add mod">
          <ac:chgData name="Jeevan Kishore" userId="e3e8a424d457cc74" providerId="LiveId" clId="{B426AF87-F3A4-418D-81EF-CA8BA180B07F}" dt="2023-07-14T06:18:09.701" v="554" actId="14100"/>
          <ac:picMkLst>
            <pc:docMk/>
            <pc:sldMk cId="3256781015" sldId="266"/>
            <ac:picMk id="5" creationId="{0FA8A790-B98A-03F6-2377-436772BF7C9C}"/>
          </ac:picMkLst>
        </pc:picChg>
      </pc:sldChg>
      <pc:sldChg chg="addSp delSp modSp new mod">
        <pc:chgData name="Jeevan Kishore" userId="e3e8a424d457cc74" providerId="LiveId" clId="{B426AF87-F3A4-418D-81EF-CA8BA180B07F}" dt="2023-07-14T06:24:41.357" v="598" actId="1076"/>
        <pc:sldMkLst>
          <pc:docMk/>
          <pc:sldMk cId="2307117578" sldId="267"/>
        </pc:sldMkLst>
        <pc:spChg chg="del">
          <ac:chgData name="Jeevan Kishore" userId="e3e8a424d457cc74" providerId="LiveId" clId="{B426AF87-F3A4-418D-81EF-CA8BA180B07F}" dt="2023-07-14T06:18:22.533" v="556" actId="478"/>
          <ac:spMkLst>
            <pc:docMk/>
            <pc:sldMk cId="2307117578" sldId="267"/>
            <ac:spMk id="2" creationId="{BADF8497-7954-A491-BDBB-216EDF413E37}"/>
          </ac:spMkLst>
        </pc:spChg>
        <pc:spChg chg="del">
          <ac:chgData name="Jeevan Kishore" userId="e3e8a424d457cc74" providerId="LiveId" clId="{B426AF87-F3A4-418D-81EF-CA8BA180B07F}" dt="2023-07-14T06:18:24.828" v="557" actId="478"/>
          <ac:spMkLst>
            <pc:docMk/>
            <pc:sldMk cId="2307117578" sldId="267"/>
            <ac:spMk id="3" creationId="{FB5146EB-FB95-8D42-62BC-6DDF8771C0B5}"/>
          </ac:spMkLst>
        </pc:spChg>
        <pc:spChg chg="add mod">
          <ac:chgData name="Jeevan Kishore" userId="e3e8a424d457cc74" providerId="LiveId" clId="{B426AF87-F3A4-418D-81EF-CA8BA180B07F}" dt="2023-07-14T06:19:46.818" v="579" actId="113"/>
          <ac:spMkLst>
            <pc:docMk/>
            <pc:sldMk cId="2307117578" sldId="267"/>
            <ac:spMk id="4" creationId="{D36B964E-2FF3-4F88-DC3A-E6E036F5F69E}"/>
          </ac:spMkLst>
        </pc:spChg>
        <pc:picChg chg="add del mod">
          <ac:chgData name="Jeevan Kishore" userId="e3e8a424d457cc74" providerId="LiveId" clId="{B426AF87-F3A4-418D-81EF-CA8BA180B07F}" dt="2023-07-14T06:24:09.602" v="588" actId="478"/>
          <ac:picMkLst>
            <pc:docMk/>
            <pc:sldMk cId="2307117578" sldId="267"/>
            <ac:picMk id="6" creationId="{8EC6C033-DA46-A6C4-DC65-280527058BD2}"/>
          </ac:picMkLst>
        </pc:picChg>
        <pc:picChg chg="add mod">
          <ac:chgData name="Jeevan Kishore" userId="e3e8a424d457cc74" providerId="LiveId" clId="{B426AF87-F3A4-418D-81EF-CA8BA180B07F}" dt="2023-07-14T06:24:41.357" v="598" actId="1076"/>
          <ac:picMkLst>
            <pc:docMk/>
            <pc:sldMk cId="2307117578" sldId="267"/>
            <ac:picMk id="8" creationId="{A4865EFB-F19B-11EC-C636-8EC1FB0BB6C1}"/>
          </ac:picMkLst>
        </pc:picChg>
      </pc:sldChg>
      <pc:sldChg chg="addSp delSp modSp new mod">
        <pc:chgData name="Jeevan Kishore" userId="e3e8a424d457cc74" providerId="LiveId" clId="{B426AF87-F3A4-418D-81EF-CA8BA180B07F}" dt="2023-07-14T06:25:39.616" v="609" actId="14100"/>
        <pc:sldMkLst>
          <pc:docMk/>
          <pc:sldMk cId="655691754" sldId="268"/>
        </pc:sldMkLst>
        <pc:spChg chg="del">
          <ac:chgData name="Jeevan Kishore" userId="e3e8a424d457cc74" providerId="LiveId" clId="{B426AF87-F3A4-418D-81EF-CA8BA180B07F}" dt="2023-07-14T06:24:50.675" v="600" actId="478"/>
          <ac:spMkLst>
            <pc:docMk/>
            <pc:sldMk cId="655691754" sldId="268"/>
            <ac:spMk id="2" creationId="{DFF47507-F10B-3FC8-0DF3-D8D85EF45126}"/>
          </ac:spMkLst>
        </pc:spChg>
        <pc:spChg chg="del">
          <ac:chgData name="Jeevan Kishore" userId="e3e8a424d457cc74" providerId="LiveId" clId="{B426AF87-F3A4-418D-81EF-CA8BA180B07F}" dt="2023-07-14T06:24:52.542" v="601" actId="478"/>
          <ac:spMkLst>
            <pc:docMk/>
            <pc:sldMk cId="655691754" sldId="268"/>
            <ac:spMk id="3" creationId="{91753CDC-15E9-A6EF-224D-AE869768F2D4}"/>
          </ac:spMkLst>
        </pc:spChg>
        <pc:picChg chg="add mod">
          <ac:chgData name="Jeevan Kishore" userId="e3e8a424d457cc74" providerId="LiveId" clId="{B426AF87-F3A4-418D-81EF-CA8BA180B07F}" dt="2023-07-14T06:25:39.616" v="609" actId="14100"/>
          <ac:picMkLst>
            <pc:docMk/>
            <pc:sldMk cId="655691754" sldId="268"/>
            <ac:picMk id="5" creationId="{24EFFCF6-7FCA-DE16-076A-66BEFC4A2818}"/>
          </ac:picMkLst>
        </pc:picChg>
      </pc:sldChg>
      <pc:sldChg chg="addSp delSp modSp new mod">
        <pc:chgData name="Jeevan Kishore" userId="e3e8a424d457cc74" providerId="LiveId" clId="{B426AF87-F3A4-418D-81EF-CA8BA180B07F}" dt="2023-07-14T06:55:25.428" v="735" actId="1076"/>
        <pc:sldMkLst>
          <pc:docMk/>
          <pc:sldMk cId="835103099" sldId="269"/>
        </pc:sldMkLst>
        <pc:spChg chg="del">
          <ac:chgData name="Jeevan Kishore" userId="e3e8a424d457cc74" providerId="LiveId" clId="{B426AF87-F3A4-418D-81EF-CA8BA180B07F}" dt="2023-07-14T06:26:03.086" v="611" actId="478"/>
          <ac:spMkLst>
            <pc:docMk/>
            <pc:sldMk cId="835103099" sldId="269"/>
            <ac:spMk id="2" creationId="{D2867E12-4ED3-2060-8B63-3BC04389C54D}"/>
          </ac:spMkLst>
        </pc:spChg>
        <pc:spChg chg="del">
          <ac:chgData name="Jeevan Kishore" userId="e3e8a424d457cc74" providerId="LiveId" clId="{B426AF87-F3A4-418D-81EF-CA8BA180B07F}" dt="2023-07-14T06:26:04.744" v="612" actId="478"/>
          <ac:spMkLst>
            <pc:docMk/>
            <pc:sldMk cId="835103099" sldId="269"/>
            <ac:spMk id="3" creationId="{8C11989A-A9B4-466E-38BA-5E39C2E3FF80}"/>
          </ac:spMkLst>
        </pc:spChg>
        <pc:spChg chg="add mod">
          <ac:chgData name="Jeevan Kishore" userId="e3e8a424d457cc74" providerId="LiveId" clId="{B426AF87-F3A4-418D-81EF-CA8BA180B07F}" dt="2023-07-14T06:34:59.896" v="726" actId="20577"/>
          <ac:spMkLst>
            <pc:docMk/>
            <pc:sldMk cId="835103099" sldId="269"/>
            <ac:spMk id="4" creationId="{B09E7DA4-7193-8ACF-98FF-86284A544EE6}"/>
          </ac:spMkLst>
        </pc:spChg>
        <pc:graphicFrameChg chg="add mod">
          <ac:chgData name="Jeevan Kishore" userId="e3e8a424d457cc74" providerId="LiveId" clId="{B426AF87-F3A4-418D-81EF-CA8BA180B07F}" dt="2023-07-14T06:55:25.428" v="735" actId="1076"/>
          <ac:graphicFrameMkLst>
            <pc:docMk/>
            <pc:sldMk cId="835103099" sldId="269"/>
            <ac:graphicFrameMk id="5" creationId="{F90100B6-9A10-C892-9EFF-B634A30B835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14-Jul-23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29" y="3159253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ras Medium ITC" panose="020B0602030504020804" pitchFamily="34" charset="0"/>
                <a:ea typeface="Yu Gothic UI Semibold" panose="020B0700000000000000" pitchFamily="34" charset="-128"/>
              </a:rPr>
              <a:t>Hiring Process Analytics</a:t>
            </a:r>
            <a:br>
              <a:rPr lang="en-US" dirty="0"/>
            </a:b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95DD4-7730-5C19-D3D1-BFDD90F578DD}"/>
              </a:ext>
            </a:extLst>
          </p:cNvPr>
          <p:cNvSpPr txBox="1"/>
          <p:nvPr/>
        </p:nvSpPr>
        <p:spPr>
          <a:xfrm>
            <a:off x="4791073" y="1487203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Eras Medium ITC" panose="020B0602030504020804" pitchFamily="34" charset="0"/>
              </a:rPr>
              <a:t>Project-4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A8A790-B98A-03F6-2377-436772BF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8" y="634482"/>
            <a:ext cx="11299371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8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B964E-2FF3-4F88-DC3A-E6E036F5F69E}"/>
              </a:ext>
            </a:extLst>
          </p:cNvPr>
          <p:cNvSpPr txBox="1"/>
          <p:nvPr/>
        </p:nvSpPr>
        <p:spPr>
          <a:xfrm>
            <a:off x="326571" y="643813"/>
            <a:ext cx="1138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Charts: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different post tiers using chart/graph?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65EFB-F19B-11EC-C636-8EC1FB0B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23" y="1597920"/>
            <a:ext cx="4508241" cy="51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FFCF6-7FCA-DE16-076A-66BEFC4A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8" y="625151"/>
            <a:ext cx="11299371" cy="59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9E7DA4-7193-8ACF-98FF-86284A544EE6}"/>
              </a:ext>
            </a:extLst>
          </p:cNvPr>
          <p:cNvSpPr txBox="1"/>
          <p:nvPr/>
        </p:nvSpPr>
        <p:spPr>
          <a:xfrm>
            <a:off x="373224" y="690465"/>
            <a:ext cx="11346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provided valuable insights into the hiring process and trends within the company, allowing for improvements to be made to ensure a fair and efficient hiring process.</a:t>
            </a:r>
          </a:p>
          <a:p>
            <a:endParaRPr lang="en-US" dirty="0"/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learned how to manipulate data in MS Excel, along with functions, pivot tables and charts &amp; graphs and also helped me for analyzing and performing EDA in MS Excel.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was great learning experience and has helped me to improve my skills and knowledge in data analysis.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0100B6-9A10-C892-9EFF-B634A30B8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951596"/>
              </p:ext>
            </p:extLst>
          </p:nvPr>
        </p:nvGraphicFramePr>
        <p:xfrm>
          <a:off x="4704209" y="4553338"/>
          <a:ext cx="2783581" cy="244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417" progId="Excel.Sheet.12">
                  <p:embed/>
                </p:oleObj>
              </mc:Choice>
              <mc:Fallback>
                <p:oleObj name="Worksheet" showAsIcon="1" r:id="rId2" imgW="914400" imgH="792417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0100B6-9A10-C892-9EFF-B634A30B83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04209" y="4553338"/>
                        <a:ext cx="2783581" cy="2444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10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67" y="578331"/>
            <a:ext cx="11029616" cy="1188720"/>
          </a:xfrm>
        </p:spPr>
        <p:txBody>
          <a:bodyPr/>
          <a:lstStyle/>
          <a:p>
            <a:r>
              <a:rPr lang="en-IN" sz="32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Project Description: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51F77-C84D-9994-4C95-DEA33957D12D}"/>
              </a:ext>
            </a:extLst>
          </p:cNvPr>
          <p:cNvSpPr txBox="1"/>
          <p:nvPr/>
        </p:nvSpPr>
        <p:spPr>
          <a:xfrm>
            <a:off x="343067" y="1452726"/>
            <a:ext cx="1142983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project aims is to analyse the hiring process of a company and provide </a:t>
            </a: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report about the analysis made out of the data provided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The analysis has been done using Excel and statistical techniques.</a:t>
            </a:r>
          </a:p>
          <a:p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is done for the following :</a:t>
            </a:r>
          </a:p>
          <a:p>
            <a:endParaRPr lang="en-US" sz="1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How many males and females are Hired ?</a:t>
            </a: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What is the average salary offered in this company ?</a:t>
            </a: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Draw the class intervals for salary in the company ?</a:t>
            </a: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Draw Pie Chart / Bar Graph ( or any other graph ) to show proportion of </a:t>
            </a: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 working different department ?</a:t>
            </a: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Represent different post tiers using chart/graph.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6AC917-5282-41A8-B019-E6177987D092}"/>
              </a:ext>
            </a:extLst>
          </p:cNvPr>
          <p:cNvSpPr txBox="1"/>
          <p:nvPr/>
        </p:nvSpPr>
        <p:spPr>
          <a:xfrm>
            <a:off x="419878" y="776190"/>
            <a:ext cx="1130870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datasets which contains tables has the information regarding various fields related to company hiring data. I have gone through the dataset closely and then executed various queries to extract the required data from the table and also made graphs, charts and tables out of the datasets.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 :</a:t>
            </a: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 – To prepare a detailed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– Excel was used to perform entire analysis.</a:t>
            </a: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3E5B53-6E0A-ED09-5709-84C2DBB29EA9}"/>
              </a:ext>
            </a:extLst>
          </p:cNvPr>
          <p:cNvSpPr txBox="1"/>
          <p:nvPr/>
        </p:nvSpPr>
        <p:spPr>
          <a:xfrm>
            <a:off x="439316" y="611155"/>
            <a:ext cx="11313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males and females are Hired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B5E93-E616-DBFC-96A8-6F430042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5" y="1810140"/>
            <a:ext cx="6270172" cy="3200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FA481-1A19-CC75-EBF1-F2D1B54B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45" y="1810141"/>
            <a:ext cx="5113175" cy="32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7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C1F91-FBC1-3975-76BE-A805A6965A13}"/>
              </a:ext>
            </a:extLst>
          </p:cNvPr>
          <p:cNvSpPr txBox="1"/>
          <p:nvPr/>
        </p:nvSpPr>
        <p:spPr>
          <a:xfrm>
            <a:off x="335902" y="643812"/>
            <a:ext cx="11234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Average Salary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salary offered in this company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8910E-94D7-E0DE-4FF8-0B4C2846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8" y="1940768"/>
            <a:ext cx="6204857" cy="35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5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19BF5E-3554-1566-99E5-80EFEF1959C1}"/>
              </a:ext>
            </a:extLst>
          </p:cNvPr>
          <p:cNvSpPr txBox="1"/>
          <p:nvPr/>
        </p:nvSpPr>
        <p:spPr>
          <a:xfrm>
            <a:off x="447869" y="690465"/>
            <a:ext cx="11271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Class Intervals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class intervals for salary in the company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422F1-6FE2-8C54-CA75-92C5D485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763486"/>
            <a:ext cx="4646645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3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233C3F-8A50-26CF-B24B-F779CD08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671803"/>
            <a:ext cx="10804849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0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F3288-4624-E697-2F79-17AD55C7D691}"/>
              </a:ext>
            </a:extLst>
          </p:cNvPr>
          <p:cNvSpPr txBox="1"/>
          <p:nvPr/>
        </p:nvSpPr>
        <p:spPr>
          <a:xfrm>
            <a:off x="391885" y="615820"/>
            <a:ext cx="11364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Charts and Plots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Pie Chart / Bar Graph to show proportion of people working different department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4CC80-0A55-141B-BB0E-18A3AB3E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90" y="1931437"/>
            <a:ext cx="6046237" cy="46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09E06B-1666-1BD7-E861-CB91B13C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0" y="671805"/>
            <a:ext cx="11290040" cy="5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160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{E4E5BB4B-ED73-4DC6-93B6-43F1F8CC529D}tf33552983_win32</Template>
  <TotalTime>293</TotalTime>
  <Words>359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Eras Medium ITC</vt:lpstr>
      <vt:lpstr>Franklin Gothic Book</vt:lpstr>
      <vt:lpstr>Franklin Gothic Demi</vt:lpstr>
      <vt:lpstr>Times New Roman</vt:lpstr>
      <vt:lpstr>Wingdings 2</vt:lpstr>
      <vt:lpstr>DividendVTI</vt:lpstr>
      <vt:lpstr>Microsoft Excel Worksheet</vt:lpstr>
      <vt:lpstr>Hiring Process Analytics </vt:lpstr>
      <vt:lpstr>Project Description: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 </dc:title>
  <dc:creator>Jeevan Kishore</dc:creator>
  <cp:lastModifiedBy>Jeevan Kishore</cp:lastModifiedBy>
  <cp:revision>1</cp:revision>
  <dcterms:created xsi:type="dcterms:W3CDTF">2023-07-13T16:12:31Z</dcterms:created>
  <dcterms:modified xsi:type="dcterms:W3CDTF">2023-07-14T06:55:29Z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