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m" ContentType="application/vnd.ms-excel.sheet.macroEnabled.12"/>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1EE27D-9683-40CD-BE05-182E9B95F673}" v="192" dt="2023-07-18T07:37:55.8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evan Kishore" userId="e3e8a424d457cc74" providerId="LiveId" clId="{CF1EE27D-9683-40CD-BE05-182E9B95F673}"/>
    <pc:docChg chg="undo redo custSel addSld modSld">
      <pc:chgData name="Jeevan Kishore" userId="e3e8a424d457cc74" providerId="LiveId" clId="{CF1EE27D-9683-40CD-BE05-182E9B95F673}" dt="2023-07-18T07:38:11.983" v="1261" actId="1076"/>
      <pc:docMkLst>
        <pc:docMk/>
      </pc:docMkLst>
      <pc:sldChg chg="addSp modSp mod">
        <pc:chgData name="Jeevan Kishore" userId="e3e8a424d457cc74" providerId="LiveId" clId="{CF1EE27D-9683-40CD-BE05-182E9B95F673}" dt="2023-07-18T07:37:55.810" v="1260"/>
        <pc:sldMkLst>
          <pc:docMk/>
          <pc:sldMk cId="3846180657" sldId="259"/>
        </pc:sldMkLst>
        <pc:graphicFrameChg chg="add mod">
          <ac:chgData name="Jeevan Kishore" userId="e3e8a424d457cc74" providerId="LiveId" clId="{CF1EE27D-9683-40CD-BE05-182E9B95F673}" dt="2023-07-18T07:37:55.810" v="1260"/>
          <ac:graphicFrameMkLst>
            <pc:docMk/>
            <pc:sldMk cId="3846180657" sldId="259"/>
            <ac:graphicFrameMk id="2" creationId="{A4B4328D-0B31-E200-6199-94236DC725F0}"/>
          </ac:graphicFrameMkLst>
        </pc:graphicFrameChg>
      </pc:sldChg>
      <pc:sldChg chg="addSp delSp modSp mod setBg">
        <pc:chgData name="Jeevan Kishore" userId="e3e8a424d457cc74" providerId="LiveId" clId="{CF1EE27D-9683-40CD-BE05-182E9B95F673}" dt="2023-07-17T16:32:14.864" v="79" actId="1076"/>
        <pc:sldMkLst>
          <pc:docMk/>
          <pc:sldMk cId="1352603817" sldId="260"/>
        </pc:sldMkLst>
        <pc:spChg chg="del">
          <ac:chgData name="Jeevan Kishore" userId="e3e8a424d457cc74" providerId="LiveId" clId="{CF1EE27D-9683-40CD-BE05-182E9B95F673}" dt="2023-07-17T14:42:51.823" v="1" actId="478"/>
          <ac:spMkLst>
            <pc:docMk/>
            <pc:sldMk cId="1352603817" sldId="260"/>
            <ac:spMk id="2" creationId="{17BD0250-5E30-873F-78B9-4F2007C2F9D9}"/>
          </ac:spMkLst>
        </pc:spChg>
        <pc:spChg chg="del">
          <ac:chgData name="Jeevan Kishore" userId="e3e8a424d457cc74" providerId="LiveId" clId="{CF1EE27D-9683-40CD-BE05-182E9B95F673}" dt="2023-07-17T14:42:54.177" v="2" actId="478"/>
          <ac:spMkLst>
            <pc:docMk/>
            <pc:sldMk cId="1352603817" sldId="260"/>
            <ac:spMk id="3" creationId="{DA197B94-D0FE-09E6-5D0F-E3AC56BFB92D}"/>
          </ac:spMkLst>
        </pc:spChg>
        <pc:spChg chg="add mod">
          <ac:chgData name="Jeevan Kishore" userId="e3e8a424d457cc74" providerId="LiveId" clId="{CF1EE27D-9683-40CD-BE05-182E9B95F673}" dt="2023-07-17T16:32:14.864" v="79" actId="1076"/>
          <ac:spMkLst>
            <pc:docMk/>
            <pc:sldMk cId="1352603817" sldId="260"/>
            <ac:spMk id="4" creationId="{8BCB0F2A-2A07-D686-15E3-5D1BB579FA76}"/>
          </ac:spMkLst>
        </pc:spChg>
        <pc:picChg chg="add mod">
          <ac:chgData name="Jeevan Kishore" userId="e3e8a424d457cc74" providerId="LiveId" clId="{CF1EE27D-9683-40CD-BE05-182E9B95F673}" dt="2023-07-17T16:27:26.894" v="33" actId="1076"/>
          <ac:picMkLst>
            <pc:docMk/>
            <pc:sldMk cId="1352603817" sldId="260"/>
            <ac:picMk id="3" creationId="{19ABDAD8-A212-5FFB-756A-10DC523843DF}"/>
          </ac:picMkLst>
        </pc:picChg>
      </pc:sldChg>
      <pc:sldChg chg="addSp delSp modSp new mod setBg">
        <pc:chgData name="Jeevan Kishore" userId="e3e8a424d457cc74" providerId="LiveId" clId="{CF1EE27D-9683-40CD-BE05-182E9B95F673}" dt="2023-07-17T16:30:48.214" v="77" actId="1076"/>
        <pc:sldMkLst>
          <pc:docMk/>
          <pc:sldMk cId="2319458548" sldId="261"/>
        </pc:sldMkLst>
        <pc:spChg chg="del">
          <ac:chgData name="Jeevan Kishore" userId="e3e8a424d457cc74" providerId="LiveId" clId="{CF1EE27D-9683-40CD-BE05-182E9B95F673}" dt="2023-07-17T16:28:29.840" v="37" actId="478"/>
          <ac:spMkLst>
            <pc:docMk/>
            <pc:sldMk cId="2319458548" sldId="261"/>
            <ac:spMk id="2" creationId="{9BD5A86A-DF00-CD55-AA05-D5F63986EFDD}"/>
          </ac:spMkLst>
        </pc:spChg>
        <pc:spChg chg="del">
          <ac:chgData name="Jeevan Kishore" userId="e3e8a424d457cc74" providerId="LiveId" clId="{CF1EE27D-9683-40CD-BE05-182E9B95F673}" dt="2023-07-17T16:28:28.617" v="36" actId="478"/>
          <ac:spMkLst>
            <pc:docMk/>
            <pc:sldMk cId="2319458548" sldId="261"/>
            <ac:spMk id="3" creationId="{4AAC07A0-D96F-21D2-4C71-E13E71C97848}"/>
          </ac:spMkLst>
        </pc:spChg>
        <pc:spChg chg="add mod">
          <ac:chgData name="Jeevan Kishore" userId="e3e8a424d457cc74" providerId="LiveId" clId="{CF1EE27D-9683-40CD-BE05-182E9B95F673}" dt="2023-07-17T16:30:48.214" v="77" actId="1076"/>
          <ac:spMkLst>
            <pc:docMk/>
            <pc:sldMk cId="2319458548" sldId="261"/>
            <ac:spMk id="4" creationId="{787AA996-259D-DB3D-6910-D622174B0EE5}"/>
          </ac:spMkLst>
        </pc:spChg>
      </pc:sldChg>
      <pc:sldChg chg="addSp delSp modSp new mod setBg">
        <pc:chgData name="Jeevan Kishore" userId="e3e8a424d457cc74" providerId="LiveId" clId="{CF1EE27D-9683-40CD-BE05-182E9B95F673}" dt="2023-07-17T17:15:45.926" v="171" actId="1076"/>
        <pc:sldMkLst>
          <pc:docMk/>
          <pc:sldMk cId="869314624" sldId="262"/>
        </pc:sldMkLst>
        <pc:spChg chg="del">
          <ac:chgData name="Jeevan Kishore" userId="e3e8a424d457cc74" providerId="LiveId" clId="{CF1EE27D-9683-40CD-BE05-182E9B95F673}" dt="2023-07-17T16:32:36.398" v="82" actId="478"/>
          <ac:spMkLst>
            <pc:docMk/>
            <pc:sldMk cId="869314624" sldId="262"/>
            <ac:spMk id="2" creationId="{47C6FADB-EDAE-F042-1249-92B702375D64}"/>
          </ac:spMkLst>
        </pc:spChg>
        <pc:spChg chg="del">
          <ac:chgData name="Jeevan Kishore" userId="e3e8a424d457cc74" providerId="LiveId" clId="{CF1EE27D-9683-40CD-BE05-182E9B95F673}" dt="2023-07-17T16:32:39.048" v="83" actId="478"/>
          <ac:spMkLst>
            <pc:docMk/>
            <pc:sldMk cId="869314624" sldId="262"/>
            <ac:spMk id="3" creationId="{88CFEB9F-52CC-3633-C6F8-65AC91899C6A}"/>
          </ac:spMkLst>
        </pc:spChg>
        <pc:spChg chg="add del">
          <ac:chgData name="Jeevan Kishore" userId="e3e8a424d457cc74" providerId="LiveId" clId="{CF1EE27D-9683-40CD-BE05-182E9B95F673}" dt="2023-07-17T16:58:25.403" v="88" actId="22"/>
          <ac:spMkLst>
            <pc:docMk/>
            <pc:sldMk cId="869314624" sldId="262"/>
            <ac:spMk id="5" creationId="{132DF218-DF77-C38D-5EF2-E99ECB2F75BB}"/>
          </ac:spMkLst>
        </pc:spChg>
        <pc:spChg chg="add mod">
          <ac:chgData name="Jeevan Kishore" userId="e3e8a424d457cc74" providerId="LiveId" clId="{CF1EE27D-9683-40CD-BE05-182E9B95F673}" dt="2023-07-17T17:15:45.926" v="171" actId="1076"/>
          <ac:spMkLst>
            <pc:docMk/>
            <pc:sldMk cId="869314624" sldId="262"/>
            <ac:spMk id="9" creationId="{D1AAA032-A3DE-865A-8064-6DC27D106F7B}"/>
          </ac:spMkLst>
        </pc:spChg>
        <pc:graphicFrameChg chg="add del mod modGraphic">
          <ac:chgData name="Jeevan Kishore" userId="e3e8a424d457cc74" providerId="LiveId" clId="{CF1EE27D-9683-40CD-BE05-182E9B95F673}" dt="2023-07-17T16:58:44.556" v="93" actId="478"/>
          <ac:graphicFrameMkLst>
            <pc:docMk/>
            <pc:sldMk cId="869314624" sldId="262"/>
            <ac:graphicFrameMk id="6" creationId="{9C80CFB9-9DBB-5D56-6CF7-E2D33BB12AAC}"/>
          </ac:graphicFrameMkLst>
        </pc:graphicFrameChg>
        <pc:graphicFrameChg chg="add del mod">
          <ac:chgData name="Jeevan Kishore" userId="e3e8a424d457cc74" providerId="LiveId" clId="{CF1EE27D-9683-40CD-BE05-182E9B95F673}" dt="2023-07-17T17:11:47.572" v="119"/>
          <ac:graphicFrameMkLst>
            <pc:docMk/>
            <pc:sldMk cId="869314624" sldId="262"/>
            <ac:graphicFrameMk id="7" creationId="{97A11883-333A-4352-A32A-D5DCCF604D3F}"/>
          </ac:graphicFrameMkLst>
        </pc:graphicFrameChg>
        <pc:graphicFrameChg chg="add mod">
          <ac:chgData name="Jeevan Kishore" userId="e3e8a424d457cc74" providerId="LiveId" clId="{CF1EE27D-9683-40CD-BE05-182E9B95F673}" dt="2023-07-17T17:13:22.310" v="141" actId="1076"/>
          <ac:graphicFrameMkLst>
            <pc:docMk/>
            <pc:sldMk cId="869314624" sldId="262"/>
            <ac:graphicFrameMk id="8" creationId="{34022F36-7FBD-9DBB-391A-525F23DA7814}"/>
          </ac:graphicFrameMkLst>
        </pc:graphicFrameChg>
      </pc:sldChg>
      <pc:sldChg chg="addSp delSp modSp new mod setBg">
        <pc:chgData name="Jeevan Kishore" userId="e3e8a424d457cc74" providerId="LiveId" clId="{CF1EE27D-9683-40CD-BE05-182E9B95F673}" dt="2023-07-17T17:47:57.841" v="493" actId="1076"/>
        <pc:sldMkLst>
          <pc:docMk/>
          <pc:sldMk cId="3053484651" sldId="263"/>
        </pc:sldMkLst>
        <pc:spChg chg="del">
          <ac:chgData name="Jeevan Kishore" userId="e3e8a424d457cc74" providerId="LiveId" clId="{CF1EE27D-9683-40CD-BE05-182E9B95F673}" dt="2023-07-17T17:16:05.202" v="174" actId="478"/>
          <ac:spMkLst>
            <pc:docMk/>
            <pc:sldMk cId="3053484651" sldId="263"/>
            <ac:spMk id="2" creationId="{DFD0EB7D-8BE4-4CF1-373F-8895B07870F8}"/>
          </ac:spMkLst>
        </pc:spChg>
        <pc:spChg chg="del">
          <ac:chgData name="Jeevan Kishore" userId="e3e8a424d457cc74" providerId="LiveId" clId="{CF1EE27D-9683-40CD-BE05-182E9B95F673}" dt="2023-07-17T17:16:06.692" v="175" actId="478"/>
          <ac:spMkLst>
            <pc:docMk/>
            <pc:sldMk cId="3053484651" sldId="263"/>
            <ac:spMk id="3" creationId="{91E3BC7E-BF98-9318-7E03-DC42722892B6}"/>
          </ac:spMkLst>
        </pc:spChg>
        <pc:spChg chg="add mod">
          <ac:chgData name="Jeevan Kishore" userId="e3e8a424d457cc74" providerId="LiveId" clId="{CF1EE27D-9683-40CD-BE05-182E9B95F673}" dt="2023-07-17T17:47:57.841" v="493" actId="1076"/>
          <ac:spMkLst>
            <pc:docMk/>
            <pc:sldMk cId="3053484651" sldId="263"/>
            <ac:spMk id="4" creationId="{1D259654-ED4F-7B4C-F51D-0BB6C7822DC2}"/>
          </ac:spMkLst>
        </pc:spChg>
      </pc:sldChg>
      <pc:sldChg chg="addSp delSp modSp new mod setBg">
        <pc:chgData name="Jeevan Kishore" userId="e3e8a424d457cc74" providerId="LiveId" clId="{CF1EE27D-9683-40CD-BE05-182E9B95F673}" dt="2023-07-18T05:17:34.738" v="653" actId="1076"/>
        <pc:sldMkLst>
          <pc:docMk/>
          <pc:sldMk cId="3281221017" sldId="264"/>
        </pc:sldMkLst>
        <pc:spChg chg="add mod">
          <ac:chgData name="Jeevan Kishore" userId="e3e8a424d457cc74" providerId="LiveId" clId="{CF1EE27D-9683-40CD-BE05-182E9B95F673}" dt="2023-07-18T05:17:34.738" v="653" actId="1076"/>
          <ac:spMkLst>
            <pc:docMk/>
            <pc:sldMk cId="3281221017" sldId="264"/>
            <ac:spMk id="2" creationId="{0A5A466A-3C73-DB08-6134-2211EF2AD726}"/>
          </ac:spMkLst>
        </pc:spChg>
        <pc:spChg chg="del">
          <ac:chgData name="Jeevan Kishore" userId="e3e8a424d457cc74" providerId="LiveId" clId="{CF1EE27D-9683-40CD-BE05-182E9B95F673}" dt="2023-07-17T17:49:04.996" v="495" actId="478"/>
          <ac:spMkLst>
            <pc:docMk/>
            <pc:sldMk cId="3281221017" sldId="264"/>
            <ac:spMk id="2" creationId="{C46F6228-CEF5-81CF-40AE-CDD76AFF5879}"/>
          </ac:spMkLst>
        </pc:spChg>
        <pc:spChg chg="del">
          <ac:chgData name="Jeevan Kishore" userId="e3e8a424d457cc74" providerId="LiveId" clId="{CF1EE27D-9683-40CD-BE05-182E9B95F673}" dt="2023-07-17T17:49:06.406" v="496" actId="478"/>
          <ac:spMkLst>
            <pc:docMk/>
            <pc:sldMk cId="3281221017" sldId="264"/>
            <ac:spMk id="3" creationId="{5C648FB2-8A46-30FA-B757-384BEF2897CB}"/>
          </ac:spMkLst>
        </pc:spChg>
        <pc:spChg chg="add del mod">
          <ac:chgData name="Jeevan Kishore" userId="e3e8a424d457cc74" providerId="LiveId" clId="{CF1EE27D-9683-40CD-BE05-182E9B95F673}" dt="2023-07-17T17:49:31.085" v="499" actId="478"/>
          <ac:spMkLst>
            <pc:docMk/>
            <pc:sldMk cId="3281221017" sldId="264"/>
            <ac:spMk id="4" creationId="{7E6D8D3C-F810-2AFA-0D93-72FAFD4EF611}"/>
          </ac:spMkLst>
        </pc:spChg>
        <pc:spChg chg="add del mod">
          <ac:chgData name="Jeevan Kishore" userId="e3e8a424d457cc74" providerId="LiveId" clId="{CF1EE27D-9683-40CD-BE05-182E9B95F673}" dt="2023-07-17T17:56:09.310" v="515"/>
          <ac:spMkLst>
            <pc:docMk/>
            <pc:sldMk cId="3281221017" sldId="264"/>
            <ac:spMk id="7" creationId="{1CFDAFF4-A27D-A27D-0AD9-5720C475C700}"/>
          </ac:spMkLst>
        </pc:spChg>
        <pc:picChg chg="add mod">
          <ac:chgData name="Jeevan Kishore" userId="e3e8a424d457cc74" providerId="LiveId" clId="{CF1EE27D-9683-40CD-BE05-182E9B95F673}" dt="2023-07-17T17:56:07.325" v="513" actId="14100"/>
          <ac:picMkLst>
            <pc:docMk/>
            <pc:sldMk cId="3281221017" sldId="264"/>
            <ac:picMk id="6" creationId="{077CF901-588B-0211-1B46-26121CDDC8CC}"/>
          </ac:picMkLst>
        </pc:picChg>
      </pc:sldChg>
      <pc:sldChg chg="addSp delSp modSp new mod setBg">
        <pc:chgData name="Jeevan Kishore" userId="e3e8a424d457cc74" providerId="LiveId" clId="{CF1EE27D-9683-40CD-BE05-182E9B95F673}" dt="2023-07-17T17:58:54.821" v="576" actId="1076"/>
        <pc:sldMkLst>
          <pc:docMk/>
          <pc:sldMk cId="389306083" sldId="265"/>
        </pc:sldMkLst>
        <pc:spChg chg="del">
          <ac:chgData name="Jeevan Kishore" userId="e3e8a424d457cc74" providerId="LiveId" clId="{CF1EE27D-9683-40CD-BE05-182E9B95F673}" dt="2023-07-17T17:56:26.141" v="518" actId="478"/>
          <ac:spMkLst>
            <pc:docMk/>
            <pc:sldMk cId="389306083" sldId="265"/>
            <ac:spMk id="2" creationId="{1F17949E-DF3E-8831-FD6D-058B9401151B}"/>
          </ac:spMkLst>
        </pc:spChg>
        <pc:spChg chg="del">
          <ac:chgData name="Jeevan Kishore" userId="e3e8a424d457cc74" providerId="LiveId" clId="{CF1EE27D-9683-40CD-BE05-182E9B95F673}" dt="2023-07-17T17:56:27.840" v="519" actId="478"/>
          <ac:spMkLst>
            <pc:docMk/>
            <pc:sldMk cId="389306083" sldId="265"/>
            <ac:spMk id="3" creationId="{EA8D9394-ED87-C4A8-EE9A-96401BDDFF94}"/>
          </ac:spMkLst>
        </pc:spChg>
        <pc:spChg chg="add del mod">
          <ac:chgData name="Jeevan Kishore" userId="e3e8a424d457cc74" providerId="LiveId" clId="{CF1EE27D-9683-40CD-BE05-182E9B95F673}" dt="2023-07-17T17:57:57.523" v="535" actId="478"/>
          <ac:spMkLst>
            <pc:docMk/>
            <pc:sldMk cId="389306083" sldId="265"/>
            <ac:spMk id="6" creationId="{8D3D6C1C-84CD-7457-9BCE-A44EF41B07FE}"/>
          </ac:spMkLst>
        </pc:spChg>
        <pc:spChg chg="add mod">
          <ac:chgData name="Jeevan Kishore" userId="e3e8a424d457cc74" providerId="LiveId" clId="{CF1EE27D-9683-40CD-BE05-182E9B95F673}" dt="2023-07-17T17:58:54.821" v="576" actId="1076"/>
          <ac:spMkLst>
            <pc:docMk/>
            <pc:sldMk cId="389306083" sldId="265"/>
            <ac:spMk id="7" creationId="{EA9B16CD-7F36-E5B5-FE6B-E029A73E2AA5}"/>
          </ac:spMkLst>
        </pc:spChg>
        <pc:picChg chg="add mod">
          <ac:chgData name="Jeevan Kishore" userId="e3e8a424d457cc74" providerId="LiveId" clId="{CF1EE27D-9683-40CD-BE05-182E9B95F673}" dt="2023-07-17T17:57:09.259" v="526" actId="1076"/>
          <ac:picMkLst>
            <pc:docMk/>
            <pc:sldMk cId="389306083" sldId="265"/>
            <ac:picMk id="5" creationId="{1F14C656-060D-FD33-95E2-50FB46F9CB4F}"/>
          </ac:picMkLst>
        </pc:picChg>
      </pc:sldChg>
      <pc:sldChg chg="addSp delSp modSp new mod setBg">
        <pc:chgData name="Jeevan Kishore" userId="e3e8a424d457cc74" providerId="LiveId" clId="{CF1EE27D-9683-40CD-BE05-182E9B95F673}" dt="2023-07-18T05:27:42.358" v="680" actId="1076"/>
        <pc:sldMkLst>
          <pc:docMk/>
          <pc:sldMk cId="1693758254" sldId="266"/>
        </pc:sldMkLst>
        <pc:spChg chg="del">
          <ac:chgData name="Jeevan Kishore" userId="e3e8a424d457cc74" providerId="LiveId" clId="{CF1EE27D-9683-40CD-BE05-182E9B95F673}" dt="2023-07-17T17:59:22.762" v="579" actId="478"/>
          <ac:spMkLst>
            <pc:docMk/>
            <pc:sldMk cId="1693758254" sldId="266"/>
            <ac:spMk id="2" creationId="{18F479B9-115D-3BA0-4EAC-DC617C442053}"/>
          </ac:spMkLst>
        </pc:spChg>
        <pc:spChg chg="del">
          <ac:chgData name="Jeevan Kishore" userId="e3e8a424d457cc74" providerId="LiveId" clId="{CF1EE27D-9683-40CD-BE05-182E9B95F673}" dt="2023-07-17T17:59:26.082" v="580" actId="478"/>
          <ac:spMkLst>
            <pc:docMk/>
            <pc:sldMk cId="1693758254" sldId="266"/>
            <ac:spMk id="3" creationId="{8ECCBF1C-B30F-CAA9-634C-D045D5C5B6FC}"/>
          </ac:spMkLst>
        </pc:spChg>
        <pc:spChg chg="add mod">
          <ac:chgData name="Jeevan Kishore" userId="e3e8a424d457cc74" providerId="LiveId" clId="{CF1EE27D-9683-40CD-BE05-182E9B95F673}" dt="2023-07-18T04:54:52.141" v="593" actId="20577"/>
          <ac:spMkLst>
            <pc:docMk/>
            <pc:sldMk cId="1693758254" sldId="266"/>
            <ac:spMk id="4" creationId="{FF980732-7C01-0C5C-A686-8D3D23AF7939}"/>
          </ac:spMkLst>
        </pc:spChg>
        <pc:graphicFrameChg chg="add del mod">
          <ac:chgData name="Jeevan Kishore" userId="e3e8a424d457cc74" providerId="LiveId" clId="{CF1EE27D-9683-40CD-BE05-182E9B95F673}" dt="2023-07-18T05:10:16.684" v="597"/>
          <ac:graphicFrameMkLst>
            <pc:docMk/>
            <pc:sldMk cId="1693758254" sldId="266"/>
            <ac:graphicFrameMk id="2" creationId="{1034889A-3AF2-7E97-B8E7-AC147790E45E}"/>
          </ac:graphicFrameMkLst>
        </pc:graphicFrameChg>
        <pc:graphicFrameChg chg="add del mod">
          <ac:chgData name="Jeevan Kishore" userId="e3e8a424d457cc74" providerId="LiveId" clId="{CF1EE27D-9683-40CD-BE05-182E9B95F673}" dt="2023-07-18T05:13:47.163" v="612" actId="478"/>
          <ac:graphicFrameMkLst>
            <pc:docMk/>
            <pc:sldMk cId="1693758254" sldId="266"/>
            <ac:graphicFrameMk id="3" creationId="{CC824098-B824-906A-C956-4400C86D9A0F}"/>
          </ac:graphicFrameMkLst>
        </pc:graphicFrameChg>
        <pc:graphicFrameChg chg="add del mod">
          <ac:chgData name="Jeevan Kishore" userId="e3e8a424d457cc74" providerId="LiveId" clId="{CF1EE27D-9683-40CD-BE05-182E9B95F673}" dt="2023-07-18T05:14:43.190" v="622"/>
          <ac:graphicFrameMkLst>
            <pc:docMk/>
            <pc:sldMk cId="1693758254" sldId="266"/>
            <ac:graphicFrameMk id="5" creationId="{B782E837-CAE9-600E-F135-C9F590B5C476}"/>
          </ac:graphicFrameMkLst>
        </pc:graphicFrameChg>
        <pc:graphicFrameChg chg="add mod">
          <ac:chgData name="Jeevan Kishore" userId="e3e8a424d457cc74" providerId="LiveId" clId="{CF1EE27D-9683-40CD-BE05-182E9B95F673}" dt="2023-07-18T05:27:42.358" v="680" actId="1076"/>
          <ac:graphicFrameMkLst>
            <pc:docMk/>
            <pc:sldMk cId="1693758254" sldId="266"/>
            <ac:graphicFrameMk id="6" creationId="{5F92E57F-049A-B289-612C-01DCE0BC5164}"/>
          </ac:graphicFrameMkLst>
        </pc:graphicFrameChg>
      </pc:sldChg>
      <pc:sldChg chg="addSp delSp modSp new mod setBg">
        <pc:chgData name="Jeevan Kishore" userId="e3e8a424d457cc74" providerId="LiveId" clId="{CF1EE27D-9683-40CD-BE05-182E9B95F673}" dt="2023-07-18T05:34:57.298" v="699" actId="1076"/>
        <pc:sldMkLst>
          <pc:docMk/>
          <pc:sldMk cId="2302947282" sldId="267"/>
        </pc:sldMkLst>
        <pc:spChg chg="del">
          <ac:chgData name="Jeevan Kishore" userId="e3e8a424d457cc74" providerId="LiveId" clId="{CF1EE27D-9683-40CD-BE05-182E9B95F673}" dt="2023-07-18T05:13:33.615" v="610" actId="478"/>
          <ac:spMkLst>
            <pc:docMk/>
            <pc:sldMk cId="2302947282" sldId="267"/>
            <ac:spMk id="2" creationId="{A58819CC-EC98-A183-3F90-DA4D35AF0964}"/>
          </ac:spMkLst>
        </pc:spChg>
        <pc:spChg chg="del">
          <ac:chgData name="Jeevan Kishore" userId="e3e8a424d457cc74" providerId="LiveId" clId="{CF1EE27D-9683-40CD-BE05-182E9B95F673}" dt="2023-07-18T05:13:35.294" v="611" actId="478"/>
          <ac:spMkLst>
            <pc:docMk/>
            <pc:sldMk cId="2302947282" sldId="267"/>
            <ac:spMk id="3" creationId="{877C6A95-4179-3417-208B-C2897B994D7F}"/>
          </ac:spMkLst>
        </pc:spChg>
        <pc:spChg chg="add mod">
          <ac:chgData name="Jeevan Kishore" userId="e3e8a424d457cc74" providerId="LiveId" clId="{CF1EE27D-9683-40CD-BE05-182E9B95F673}" dt="2023-07-18T05:26:39.981" v="679" actId="20577"/>
          <ac:spMkLst>
            <pc:docMk/>
            <pc:sldMk cId="2302947282" sldId="267"/>
            <ac:spMk id="6" creationId="{15277A0E-A419-FF33-F0EE-A32F32C424EF}"/>
          </ac:spMkLst>
        </pc:spChg>
        <pc:graphicFrameChg chg="add del mod">
          <ac:chgData name="Jeevan Kishore" userId="e3e8a424d457cc74" providerId="LiveId" clId="{CF1EE27D-9683-40CD-BE05-182E9B95F673}" dt="2023-07-18T05:24:10.407" v="655"/>
          <ac:graphicFrameMkLst>
            <pc:docMk/>
            <pc:sldMk cId="2302947282" sldId="267"/>
            <ac:graphicFrameMk id="4" creationId="{8564F686-3116-2052-CE52-CD6765AA890B}"/>
          </ac:graphicFrameMkLst>
        </pc:graphicFrameChg>
        <pc:graphicFrameChg chg="add del mod">
          <ac:chgData name="Jeevan Kishore" userId="e3e8a424d457cc74" providerId="LiveId" clId="{CF1EE27D-9683-40CD-BE05-182E9B95F673}" dt="2023-07-18T05:34:14.200" v="683" actId="478"/>
          <ac:graphicFrameMkLst>
            <pc:docMk/>
            <pc:sldMk cId="2302947282" sldId="267"/>
            <ac:graphicFrameMk id="5" creationId="{B5C5EEC6-C9B6-8E6B-4967-3ED3543D126E}"/>
          </ac:graphicFrameMkLst>
        </pc:graphicFrameChg>
        <pc:graphicFrameChg chg="add del mod">
          <ac:chgData name="Jeevan Kishore" userId="e3e8a424d457cc74" providerId="LiveId" clId="{CF1EE27D-9683-40CD-BE05-182E9B95F673}" dt="2023-07-18T05:34:21.024" v="687"/>
          <ac:graphicFrameMkLst>
            <pc:docMk/>
            <pc:sldMk cId="2302947282" sldId="267"/>
            <ac:graphicFrameMk id="7" creationId="{430AE63E-0207-D9FC-5B45-BBE9E15C8BE3}"/>
          </ac:graphicFrameMkLst>
        </pc:graphicFrameChg>
        <pc:graphicFrameChg chg="add mod">
          <ac:chgData name="Jeevan Kishore" userId="e3e8a424d457cc74" providerId="LiveId" clId="{CF1EE27D-9683-40CD-BE05-182E9B95F673}" dt="2023-07-18T05:34:57.298" v="699" actId="1076"/>
          <ac:graphicFrameMkLst>
            <pc:docMk/>
            <pc:sldMk cId="2302947282" sldId="267"/>
            <ac:graphicFrameMk id="8" creationId="{9B8DDD4A-73AD-13BB-B326-CA4520DA7584}"/>
          </ac:graphicFrameMkLst>
        </pc:graphicFrameChg>
      </pc:sldChg>
      <pc:sldChg chg="addSp delSp modSp new mod setBg">
        <pc:chgData name="Jeevan Kishore" userId="e3e8a424d457cc74" providerId="LiveId" clId="{CF1EE27D-9683-40CD-BE05-182E9B95F673}" dt="2023-07-18T06:40:15.730" v="838" actId="255"/>
        <pc:sldMkLst>
          <pc:docMk/>
          <pc:sldMk cId="1700857377" sldId="268"/>
        </pc:sldMkLst>
        <pc:spChg chg="del">
          <ac:chgData name="Jeevan Kishore" userId="e3e8a424d457cc74" providerId="LiveId" clId="{CF1EE27D-9683-40CD-BE05-182E9B95F673}" dt="2023-07-18T05:35:48.865" v="700" actId="478"/>
          <ac:spMkLst>
            <pc:docMk/>
            <pc:sldMk cId="1700857377" sldId="268"/>
            <ac:spMk id="2" creationId="{92E8A3CA-24B6-ED4F-9220-9EC0DA99BB51}"/>
          </ac:spMkLst>
        </pc:spChg>
        <pc:spChg chg="del">
          <ac:chgData name="Jeevan Kishore" userId="e3e8a424d457cc74" providerId="LiveId" clId="{CF1EE27D-9683-40CD-BE05-182E9B95F673}" dt="2023-07-18T05:35:50.506" v="701" actId="478"/>
          <ac:spMkLst>
            <pc:docMk/>
            <pc:sldMk cId="1700857377" sldId="268"/>
            <ac:spMk id="3" creationId="{0252263D-874A-0946-FF0A-12DFD095CD01}"/>
          </ac:spMkLst>
        </pc:spChg>
        <pc:spChg chg="add mod">
          <ac:chgData name="Jeevan Kishore" userId="e3e8a424d457cc74" providerId="LiveId" clId="{CF1EE27D-9683-40CD-BE05-182E9B95F673}" dt="2023-07-18T05:36:16.272" v="710" actId="1076"/>
          <ac:spMkLst>
            <pc:docMk/>
            <pc:sldMk cId="1700857377" sldId="268"/>
            <ac:spMk id="4" creationId="{41D82B98-0220-8902-AB25-850232D0D3CD}"/>
          </ac:spMkLst>
        </pc:spChg>
        <pc:spChg chg="add mod">
          <ac:chgData name="Jeevan Kishore" userId="e3e8a424d457cc74" providerId="LiveId" clId="{CF1EE27D-9683-40CD-BE05-182E9B95F673}" dt="2023-07-18T06:40:15.730" v="838" actId="255"/>
          <ac:spMkLst>
            <pc:docMk/>
            <pc:sldMk cId="1700857377" sldId="268"/>
            <ac:spMk id="6" creationId="{6F8CA672-B44F-581D-4889-6DAC80B34AD0}"/>
          </ac:spMkLst>
        </pc:spChg>
        <pc:graphicFrameChg chg="add mod">
          <ac:chgData name="Jeevan Kishore" userId="e3e8a424d457cc74" providerId="LiveId" clId="{CF1EE27D-9683-40CD-BE05-182E9B95F673}" dt="2023-07-18T06:37:22.580" v="730" actId="1076"/>
          <ac:graphicFrameMkLst>
            <pc:docMk/>
            <pc:sldMk cId="1700857377" sldId="268"/>
            <ac:graphicFrameMk id="5" creationId="{6D068846-BB7E-465F-507C-697841ED2358}"/>
          </ac:graphicFrameMkLst>
        </pc:graphicFrameChg>
      </pc:sldChg>
      <pc:sldChg chg="addSp delSp modSp new mod setBg">
        <pc:chgData name="Jeevan Kishore" userId="e3e8a424d457cc74" providerId="LiveId" clId="{CF1EE27D-9683-40CD-BE05-182E9B95F673}" dt="2023-07-18T06:38:36.906" v="813" actId="29295"/>
        <pc:sldMkLst>
          <pc:docMk/>
          <pc:sldMk cId="2782865866" sldId="269"/>
        </pc:sldMkLst>
        <pc:spChg chg="del">
          <ac:chgData name="Jeevan Kishore" userId="e3e8a424d457cc74" providerId="LiveId" clId="{CF1EE27D-9683-40CD-BE05-182E9B95F673}" dt="2023-07-18T06:37:35.278" v="732" actId="478"/>
          <ac:spMkLst>
            <pc:docMk/>
            <pc:sldMk cId="2782865866" sldId="269"/>
            <ac:spMk id="2" creationId="{C593C5D6-F956-BBA4-93F6-9B265894B7EB}"/>
          </ac:spMkLst>
        </pc:spChg>
        <pc:spChg chg="del">
          <ac:chgData name="Jeevan Kishore" userId="e3e8a424d457cc74" providerId="LiveId" clId="{CF1EE27D-9683-40CD-BE05-182E9B95F673}" dt="2023-07-18T06:37:38.196" v="733" actId="478"/>
          <ac:spMkLst>
            <pc:docMk/>
            <pc:sldMk cId="2782865866" sldId="269"/>
            <ac:spMk id="3" creationId="{2067C344-5B49-BC60-B1D9-21FBD4A415AD}"/>
          </ac:spMkLst>
        </pc:spChg>
        <pc:picChg chg="add mod">
          <ac:chgData name="Jeevan Kishore" userId="e3e8a424d457cc74" providerId="LiveId" clId="{CF1EE27D-9683-40CD-BE05-182E9B95F673}" dt="2023-07-18T06:38:36.906" v="813" actId="29295"/>
          <ac:picMkLst>
            <pc:docMk/>
            <pc:sldMk cId="2782865866" sldId="269"/>
            <ac:picMk id="5" creationId="{FF1EE39A-E952-0FB1-BF51-0BD2227A52C7}"/>
          </ac:picMkLst>
        </pc:picChg>
      </pc:sldChg>
      <pc:sldChg chg="addSp delSp modSp new mod setBg">
        <pc:chgData name="Jeevan Kishore" userId="e3e8a424d457cc74" providerId="LiveId" clId="{CF1EE27D-9683-40CD-BE05-182E9B95F673}" dt="2023-07-18T07:11:43.630" v="896" actId="14100"/>
        <pc:sldMkLst>
          <pc:docMk/>
          <pc:sldMk cId="908432762" sldId="270"/>
        </pc:sldMkLst>
        <pc:spChg chg="del">
          <ac:chgData name="Jeevan Kishore" userId="e3e8a424d457cc74" providerId="LiveId" clId="{CF1EE27D-9683-40CD-BE05-182E9B95F673}" dt="2023-07-18T06:42:21.680" v="839" actId="478"/>
          <ac:spMkLst>
            <pc:docMk/>
            <pc:sldMk cId="908432762" sldId="270"/>
            <ac:spMk id="2" creationId="{E98D5EF2-27D4-8319-741C-1FEDF3366E72}"/>
          </ac:spMkLst>
        </pc:spChg>
        <pc:spChg chg="del">
          <ac:chgData name="Jeevan Kishore" userId="e3e8a424d457cc74" providerId="LiveId" clId="{CF1EE27D-9683-40CD-BE05-182E9B95F673}" dt="2023-07-18T06:42:23.523" v="840" actId="478"/>
          <ac:spMkLst>
            <pc:docMk/>
            <pc:sldMk cId="908432762" sldId="270"/>
            <ac:spMk id="3" creationId="{54427329-9A79-9C14-BC32-C874B5050374}"/>
          </ac:spMkLst>
        </pc:spChg>
        <pc:spChg chg="add mod">
          <ac:chgData name="Jeevan Kishore" userId="e3e8a424d457cc74" providerId="LiveId" clId="{CF1EE27D-9683-40CD-BE05-182E9B95F673}" dt="2023-07-18T06:43:15.214" v="877" actId="1076"/>
          <ac:spMkLst>
            <pc:docMk/>
            <pc:sldMk cId="908432762" sldId="270"/>
            <ac:spMk id="4" creationId="{6CE7DB4F-7579-9465-FA47-83901465C4E0}"/>
          </ac:spMkLst>
        </pc:spChg>
        <pc:graphicFrameChg chg="add mod">
          <ac:chgData name="Jeevan Kishore" userId="e3e8a424d457cc74" providerId="LiveId" clId="{CF1EE27D-9683-40CD-BE05-182E9B95F673}" dt="2023-07-18T07:11:43.630" v="896" actId="14100"/>
          <ac:graphicFrameMkLst>
            <pc:docMk/>
            <pc:sldMk cId="908432762" sldId="270"/>
            <ac:graphicFrameMk id="5" creationId="{2CECFE73-BB80-06AA-D4DF-9C04FCCAAE06}"/>
          </ac:graphicFrameMkLst>
        </pc:graphicFrameChg>
      </pc:sldChg>
      <pc:sldChg chg="addSp delSp modSp new mod setBg">
        <pc:chgData name="Jeevan Kishore" userId="e3e8a424d457cc74" providerId="LiveId" clId="{CF1EE27D-9683-40CD-BE05-182E9B95F673}" dt="2023-07-18T07:19:02.800" v="908" actId="1076"/>
        <pc:sldMkLst>
          <pc:docMk/>
          <pc:sldMk cId="1993956957" sldId="271"/>
        </pc:sldMkLst>
        <pc:spChg chg="del">
          <ac:chgData name="Jeevan Kishore" userId="e3e8a424d457cc74" providerId="LiveId" clId="{CF1EE27D-9683-40CD-BE05-182E9B95F673}" dt="2023-07-18T07:12:08.937" v="899" actId="478"/>
          <ac:spMkLst>
            <pc:docMk/>
            <pc:sldMk cId="1993956957" sldId="271"/>
            <ac:spMk id="2" creationId="{4C4C2E35-17F0-766C-D6E7-53EEA01295B5}"/>
          </ac:spMkLst>
        </pc:spChg>
        <pc:spChg chg="del">
          <ac:chgData name="Jeevan Kishore" userId="e3e8a424d457cc74" providerId="LiveId" clId="{CF1EE27D-9683-40CD-BE05-182E9B95F673}" dt="2023-07-18T07:12:11.101" v="900" actId="478"/>
          <ac:spMkLst>
            <pc:docMk/>
            <pc:sldMk cId="1993956957" sldId="271"/>
            <ac:spMk id="3" creationId="{9224A483-ED4B-B5C8-48B8-10B107CD6365}"/>
          </ac:spMkLst>
        </pc:spChg>
        <pc:picChg chg="add mod">
          <ac:chgData name="Jeevan Kishore" userId="e3e8a424d457cc74" providerId="LiveId" clId="{CF1EE27D-9683-40CD-BE05-182E9B95F673}" dt="2023-07-18T07:19:02.800" v="908" actId="1076"/>
          <ac:picMkLst>
            <pc:docMk/>
            <pc:sldMk cId="1993956957" sldId="271"/>
            <ac:picMk id="5" creationId="{863816DA-D800-1000-5A96-9A9B35EB5C37}"/>
          </ac:picMkLst>
        </pc:picChg>
      </pc:sldChg>
      <pc:sldChg chg="addSp delSp modSp new mod setBg">
        <pc:chgData name="Jeevan Kishore" userId="e3e8a424d457cc74" providerId="LiveId" clId="{CF1EE27D-9683-40CD-BE05-182E9B95F673}" dt="2023-07-18T07:38:11.983" v="1261" actId="1076"/>
        <pc:sldMkLst>
          <pc:docMk/>
          <pc:sldMk cId="1248661463" sldId="272"/>
        </pc:sldMkLst>
        <pc:spChg chg="del">
          <ac:chgData name="Jeevan Kishore" userId="e3e8a424d457cc74" providerId="LiveId" clId="{CF1EE27D-9683-40CD-BE05-182E9B95F673}" dt="2023-07-18T07:20:45.228" v="911" actId="478"/>
          <ac:spMkLst>
            <pc:docMk/>
            <pc:sldMk cId="1248661463" sldId="272"/>
            <ac:spMk id="2" creationId="{2AB9741B-C75B-9BCF-3706-DE93A73AEE2A}"/>
          </ac:spMkLst>
        </pc:spChg>
        <pc:spChg chg="del">
          <ac:chgData name="Jeevan Kishore" userId="e3e8a424d457cc74" providerId="LiveId" clId="{CF1EE27D-9683-40CD-BE05-182E9B95F673}" dt="2023-07-18T07:20:47.024" v="912" actId="478"/>
          <ac:spMkLst>
            <pc:docMk/>
            <pc:sldMk cId="1248661463" sldId="272"/>
            <ac:spMk id="3" creationId="{B04800F9-A500-9D24-D9F1-D2470E2919C2}"/>
          </ac:spMkLst>
        </pc:spChg>
        <pc:spChg chg="add mod">
          <ac:chgData name="Jeevan Kishore" userId="e3e8a424d457cc74" providerId="LiveId" clId="{CF1EE27D-9683-40CD-BE05-182E9B95F673}" dt="2023-07-18T07:29:33.788" v="1225" actId="1076"/>
          <ac:spMkLst>
            <pc:docMk/>
            <pc:sldMk cId="1248661463" sldId="272"/>
            <ac:spMk id="4" creationId="{51214DB8-779A-339D-D68F-59D9217A25C9}"/>
          </ac:spMkLst>
        </pc:spChg>
        <pc:spChg chg="add del mod">
          <ac:chgData name="Jeevan Kishore" userId="e3e8a424d457cc74" providerId="LiveId" clId="{CF1EE27D-9683-40CD-BE05-182E9B95F673}" dt="2023-07-18T07:33:48.209" v="1233" actId="478"/>
          <ac:spMkLst>
            <pc:docMk/>
            <pc:sldMk cId="1248661463" sldId="272"/>
            <ac:spMk id="6" creationId="{F9871896-8330-EABA-C4CA-03EB2EC5C833}"/>
          </ac:spMkLst>
        </pc:spChg>
        <pc:spChg chg="add del">
          <ac:chgData name="Jeevan Kishore" userId="e3e8a424d457cc74" providerId="LiveId" clId="{CF1EE27D-9683-40CD-BE05-182E9B95F673}" dt="2023-07-18T07:36:27.104" v="1251"/>
          <ac:spMkLst>
            <pc:docMk/>
            <pc:sldMk cId="1248661463" sldId="272"/>
            <ac:spMk id="8" creationId="{E06DDABF-6AB4-628E-FFE2-7361493CBEDF}"/>
          </ac:spMkLst>
        </pc:spChg>
        <pc:graphicFrameChg chg="add del mod">
          <ac:chgData name="Jeevan Kishore" userId="e3e8a424d457cc74" providerId="LiveId" clId="{CF1EE27D-9683-40CD-BE05-182E9B95F673}" dt="2023-07-18T07:33:38.013" v="1231" actId="478"/>
          <ac:graphicFrameMkLst>
            <pc:docMk/>
            <pc:sldMk cId="1248661463" sldId="272"/>
            <ac:graphicFrameMk id="5" creationId="{04A2555E-8A20-F8A9-44AE-1421C8E3A834}"/>
          </ac:graphicFrameMkLst>
        </pc:graphicFrameChg>
        <pc:graphicFrameChg chg="add mod">
          <ac:chgData name="Jeevan Kishore" userId="e3e8a424d457cc74" providerId="LiveId" clId="{CF1EE27D-9683-40CD-BE05-182E9B95F673}" dt="2023-07-18T07:38:11.983" v="1261" actId="1076"/>
          <ac:graphicFrameMkLst>
            <pc:docMk/>
            <pc:sldMk cId="1248661463" sldId="272"/>
            <ac:graphicFrameMk id="7" creationId="{88E9E9C0-F214-3D6E-667A-12701F72818A}"/>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EF8B3-BED7-6930-9AB5-5679E1F7CB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48A007-0238-A5F9-7A68-D144279FBD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43C54D-D5BB-3434-67DC-08CB6C526650}"/>
              </a:ext>
            </a:extLst>
          </p:cNvPr>
          <p:cNvSpPr>
            <a:spLocks noGrp="1"/>
          </p:cNvSpPr>
          <p:nvPr>
            <p:ph type="dt" sz="half" idx="10"/>
          </p:nvPr>
        </p:nvSpPr>
        <p:spPr/>
        <p:txBody>
          <a:bodyPr/>
          <a:lstStyle/>
          <a:p>
            <a:fld id="{3615DF56-5FEF-42D5-B293-8DE59DABB93B}" type="datetimeFigureOut">
              <a:rPr lang="en-US" smtClean="0"/>
              <a:t>18-Jul-23</a:t>
            </a:fld>
            <a:endParaRPr lang="en-US"/>
          </a:p>
        </p:txBody>
      </p:sp>
      <p:sp>
        <p:nvSpPr>
          <p:cNvPr id="5" name="Footer Placeholder 4">
            <a:extLst>
              <a:ext uri="{FF2B5EF4-FFF2-40B4-BE49-F238E27FC236}">
                <a16:creationId xmlns:a16="http://schemas.microsoft.com/office/drawing/2014/main" id="{698B40D3-0E80-0404-DF2B-EB2C9D2E6F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405E1F-D84C-6BCF-ED2D-097A74B92DAA}"/>
              </a:ext>
            </a:extLst>
          </p:cNvPr>
          <p:cNvSpPr>
            <a:spLocks noGrp="1"/>
          </p:cNvSpPr>
          <p:nvPr>
            <p:ph type="sldNum" sz="quarter" idx="12"/>
          </p:nvPr>
        </p:nvSpPr>
        <p:spPr/>
        <p:txBody>
          <a:bodyPr/>
          <a:lstStyle/>
          <a:p>
            <a:fld id="{F95132DB-3961-41E6-A98A-63ED9A666C2D}" type="slidenum">
              <a:rPr lang="en-US" smtClean="0"/>
              <a:t>‹#›</a:t>
            </a:fld>
            <a:endParaRPr lang="en-US"/>
          </a:p>
        </p:txBody>
      </p:sp>
    </p:spTree>
    <p:extLst>
      <p:ext uri="{BB962C8B-B14F-4D97-AF65-F5344CB8AC3E}">
        <p14:creationId xmlns:p14="http://schemas.microsoft.com/office/powerpoint/2010/main" val="2466207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7D7A5-F871-7335-AEAF-BFC9C9C30A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0F99C6-2F6C-921D-D558-A599D26ED9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ECA837-0A32-D117-181B-FCDF57997A32}"/>
              </a:ext>
            </a:extLst>
          </p:cNvPr>
          <p:cNvSpPr>
            <a:spLocks noGrp="1"/>
          </p:cNvSpPr>
          <p:nvPr>
            <p:ph type="dt" sz="half" idx="10"/>
          </p:nvPr>
        </p:nvSpPr>
        <p:spPr/>
        <p:txBody>
          <a:bodyPr/>
          <a:lstStyle/>
          <a:p>
            <a:fld id="{3615DF56-5FEF-42D5-B293-8DE59DABB93B}" type="datetimeFigureOut">
              <a:rPr lang="en-US" smtClean="0"/>
              <a:t>18-Jul-23</a:t>
            </a:fld>
            <a:endParaRPr lang="en-US"/>
          </a:p>
        </p:txBody>
      </p:sp>
      <p:sp>
        <p:nvSpPr>
          <p:cNvPr id="5" name="Footer Placeholder 4">
            <a:extLst>
              <a:ext uri="{FF2B5EF4-FFF2-40B4-BE49-F238E27FC236}">
                <a16:creationId xmlns:a16="http://schemas.microsoft.com/office/drawing/2014/main" id="{25A4E94D-24D9-1DD3-1884-3C5836D159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17CAB5-ED9D-F654-EC6C-88749862027C}"/>
              </a:ext>
            </a:extLst>
          </p:cNvPr>
          <p:cNvSpPr>
            <a:spLocks noGrp="1"/>
          </p:cNvSpPr>
          <p:nvPr>
            <p:ph type="sldNum" sz="quarter" idx="12"/>
          </p:nvPr>
        </p:nvSpPr>
        <p:spPr/>
        <p:txBody>
          <a:bodyPr/>
          <a:lstStyle/>
          <a:p>
            <a:fld id="{F95132DB-3961-41E6-A98A-63ED9A666C2D}" type="slidenum">
              <a:rPr lang="en-US" smtClean="0"/>
              <a:t>‹#›</a:t>
            </a:fld>
            <a:endParaRPr lang="en-US"/>
          </a:p>
        </p:txBody>
      </p:sp>
    </p:spTree>
    <p:extLst>
      <p:ext uri="{BB962C8B-B14F-4D97-AF65-F5344CB8AC3E}">
        <p14:creationId xmlns:p14="http://schemas.microsoft.com/office/powerpoint/2010/main" val="1761327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80A8A6-93EF-712C-7F9B-3F3EC61CD9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A90531-C809-048E-EB1B-6A830D450C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2B710E-4A93-D953-79C5-FCD07098165A}"/>
              </a:ext>
            </a:extLst>
          </p:cNvPr>
          <p:cNvSpPr>
            <a:spLocks noGrp="1"/>
          </p:cNvSpPr>
          <p:nvPr>
            <p:ph type="dt" sz="half" idx="10"/>
          </p:nvPr>
        </p:nvSpPr>
        <p:spPr/>
        <p:txBody>
          <a:bodyPr/>
          <a:lstStyle/>
          <a:p>
            <a:fld id="{3615DF56-5FEF-42D5-B293-8DE59DABB93B}" type="datetimeFigureOut">
              <a:rPr lang="en-US" smtClean="0"/>
              <a:t>18-Jul-23</a:t>
            </a:fld>
            <a:endParaRPr lang="en-US"/>
          </a:p>
        </p:txBody>
      </p:sp>
      <p:sp>
        <p:nvSpPr>
          <p:cNvPr id="5" name="Footer Placeholder 4">
            <a:extLst>
              <a:ext uri="{FF2B5EF4-FFF2-40B4-BE49-F238E27FC236}">
                <a16:creationId xmlns:a16="http://schemas.microsoft.com/office/drawing/2014/main" id="{21806049-2DBC-8B44-0EAC-199B3161A4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4A6927-55D9-CB97-E73B-8DFCB34D9376}"/>
              </a:ext>
            </a:extLst>
          </p:cNvPr>
          <p:cNvSpPr>
            <a:spLocks noGrp="1"/>
          </p:cNvSpPr>
          <p:nvPr>
            <p:ph type="sldNum" sz="quarter" idx="12"/>
          </p:nvPr>
        </p:nvSpPr>
        <p:spPr/>
        <p:txBody>
          <a:bodyPr/>
          <a:lstStyle/>
          <a:p>
            <a:fld id="{F95132DB-3961-41E6-A98A-63ED9A666C2D}" type="slidenum">
              <a:rPr lang="en-US" smtClean="0"/>
              <a:t>‹#›</a:t>
            </a:fld>
            <a:endParaRPr lang="en-US"/>
          </a:p>
        </p:txBody>
      </p:sp>
    </p:spTree>
    <p:extLst>
      <p:ext uri="{BB962C8B-B14F-4D97-AF65-F5344CB8AC3E}">
        <p14:creationId xmlns:p14="http://schemas.microsoft.com/office/powerpoint/2010/main" val="4269777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D5CCF-2246-8D28-26E3-52812C19C6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83E48C-CBAC-587B-C4BA-F4FCB1A358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AC018F-6C9D-2241-D33D-0BDC278D459C}"/>
              </a:ext>
            </a:extLst>
          </p:cNvPr>
          <p:cNvSpPr>
            <a:spLocks noGrp="1"/>
          </p:cNvSpPr>
          <p:nvPr>
            <p:ph type="dt" sz="half" idx="10"/>
          </p:nvPr>
        </p:nvSpPr>
        <p:spPr/>
        <p:txBody>
          <a:bodyPr/>
          <a:lstStyle/>
          <a:p>
            <a:fld id="{3615DF56-5FEF-42D5-B293-8DE59DABB93B}" type="datetimeFigureOut">
              <a:rPr lang="en-US" smtClean="0"/>
              <a:t>18-Jul-23</a:t>
            </a:fld>
            <a:endParaRPr lang="en-US"/>
          </a:p>
        </p:txBody>
      </p:sp>
      <p:sp>
        <p:nvSpPr>
          <p:cNvPr id="5" name="Footer Placeholder 4">
            <a:extLst>
              <a:ext uri="{FF2B5EF4-FFF2-40B4-BE49-F238E27FC236}">
                <a16:creationId xmlns:a16="http://schemas.microsoft.com/office/drawing/2014/main" id="{19621800-76A9-82A7-E63F-90AB91EEA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45B0E4-B6CA-4C6E-07DA-A6059E5E74CE}"/>
              </a:ext>
            </a:extLst>
          </p:cNvPr>
          <p:cNvSpPr>
            <a:spLocks noGrp="1"/>
          </p:cNvSpPr>
          <p:nvPr>
            <p:ph type="sldNum" sz="quarter" idx="12"/>
          </p:nvPr>
        </p:nvSpPr>
        <p:spPr/>
        <p:txBody>
          <a:bodyPr/>
          <a:lstStyle/>
          <a:p>
            <a:fld id="{F95132DB-3961-41E6-A98A-63ED9A666C2D}" type="slidenum">
              <a:rPr lang="en-US" smtClean="0"/>
              <a:t>‹#›</a:t>
            </a:fld>
            <a:endParaRPr lang="en-US"/>
          </a:p>
        </p:txBody>
      </p:sp>
    </p:spTree>
    <p:extLst>
      <p:ext uri="{BB962C8B-B14F-4D97-AF65-F5344CB8AC3E}">
        <p14:creationId xmlns:p14="http://schemas.microsoft.com/office/powerpoint/2010/main" val="2613075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0F2BA-8270-4C50-50CD-0CA3344FC4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814875-2054-8393-F0A2-1144FA7157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44755B-D9CE-E1F9-28E6-BE1F3997B9EE}"/>
              </a:ext>
            </a:extLst>
          </p:cNvPr>
          <p:cNvSpPr>
            <a:spLocks noGrp="1"/>
          </p:cNvSpPr>
          <p:nvPr>
            <p:ph type="dt" sz="half" idx="10"/>
          </p:nvPr>
        </p:nvSpPr>
        <p:spPr/>
        <p:txBody>
          <a:bodyPr/>
          <a:lstStyle/>
          <a:p>
            <a:fld id="{3615DF56-5FEF-42D5-B293-8DE59DABB93B}" type="datetimeFigureOut">
              <a:rPr lang="en-US" smtClean="0"/>
              <a:t>18-Jul-23</a:t>
            </a:fld>
            <a:endParaRPr lang="en-US"/>
          </a:p>
        </p:txBody>
      </p:sp>
      <p:sp>
        <p:nvSpPr>
          <p:cNvPr id="5" name="Footer Placeholder 4">
            <a:extLst>
              <a:ext uri="{FF2B5EF4-FFF2-40B4-BE49-F238E27FC236}">
                <a16:creationId xmlns:a16="http://schemas.microsoft.com/office/drawing/2014/main" id="{861F4296-82F1-DB58-BB19-8662A623B9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463160-DB74-D143-B950-4B531BC10D20}"/>
              </a:ext>
            </a:extLst>
          </p:cNvPr>
          <p:cNvSpPr>
            <a:spLocks noGrp="1"/>
          </p:cNvSpPr>
          <p:nvPr>
            <p:ph type="sldNum" sz="quarter" idx="12"/>
          </p:nvPr>
        </p:nvSpPr>
        <p:spPr/>
        <p:txBody>
          <a:bodyPr/>
          <a:lstStyle/>
          <a:p>
            <a:fld id="{F95132DB-3961-41E6-A98A-63ED9A666C2D}" type="slidenum">
              <a:rPr lang="en-US" smtClean="0"/>
              <a:t>‹#›</a:t>
            </a:fld>
            <a:endParaRPr lang="en-US"/>
          </a:p>
        </p:txBody>
      </p:sp>
    </p:spTree>
    <p:extLst>
      <p:ext uri="{BB962C8B-B14F-4D97-AF65-F5344CB8AC3E}">
        <p14:creationId xmlns:p14="http://schemas.microsoft.com/office/powerpoint/2010/main" val="2086414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C9E6A-B4F2-0BC9-DEB5-FA4540BC17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C5DE5B-E114-ED91-F397-79C83C92EF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758B29-FEC4-7329-0493-481E83584A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D8A0FC-6B4F-EF25-ECDA-A162AA74F0F1}"/>
              </a:ext>
            </a:extLst>
          </p:cNvPr>
          <p:cNvSpPr>
            <a:spLocks noGrp="1"/>
          </p:cNvSpPr>
          <p:nvPr>
            <p:ph type="dt" sz="half" idx="10"/>
          </p:nvPr>
        </p:nvSpPr>
        <p:spPr/>
        <p:txBody>
          <a:bodyPr/>
          <a:lstStyle/>
          <a:p>
            <a:fld id="{3615DF56-5FEF-42D5-B293-8DE59DABB93B}" type="datetimeFigureOut">
              <a:rPr lang="en-US" smtClean="0"/>
              <a:t>18-Jul-23</a:t>
            </a:fld>
            <a:endParaRPr lang="en-US"/>
          </a:p>
        </p:txBody>
      </p:sp>
      <p:sp>
        <p:nvSpPr>
          <p:cNvPr id="6" name="Footer Placeholder 5">
            <a:extLst>
              <a:ext uri="{FF2B5EF4-FFF2-40B4-BE49-F238E27FC236}">
                <a16:creationId xmlns:a16="http://schemas.microsoft.com/office/drawing/2014/main" id="{2FDF6FE0-2B98-13F7-F44F-128CBDD509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5718A6-A804-8DE4-1E09-291C9434D519}"/>
              </a:ext>
            </a:extLst>
          </p:cNvPr>
          <p:cNvSpPr>
            <a:spLocks noGrp="1"/>
          </p:cNvSpPr>
          <p:nvPr>
            <p:ph type="sldNum" sz="quarter" idx="12"/>
          </p:nvPr>
        </p:nvSpPr>
        <p:spPr/>
        <p:txBody>
          <a:bodyPr/>
          <a:lstStyle/>
          <a:p>
            <a:fld id="{F95132DB-3961-41E6-A98A-63ED9A666C2D}" type="slidenum">
              <a:rPr lang="en-US" smtClean="0"/>
              <a:t>‹#›</a:t>
            </a:fld>
            <a:endParaRPr lang="en-US"/>
          </a:p>
        </p:txBody>
      </p:sp>
    </p:spTree>
    <p:extLst>
      <p:ext uri="{BB962C8B-B14F-4D97-AF65-F5344CB8AC3E}">
        <p14:creationId xmlns:p14="http://schemas.microsoft.com/office/powerpoint/2010/main" val="1439548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32AFB-CFA2-E2C5-1B66-C90A919E8A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4568FA-548D-7E1A-D8F4-5A67E6235D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E9F87A-56E5-09BB-7200-A316137D16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2329DF-C2E1-CC91-AD8B-7CD077A403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E8260F-848B-9AB8-A69E-C40FD633F1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3519DD-DD2F-93BF-80BF-E2C0D54B83D4}"/>
              </a:ext>
            </a:extLst>
          </p:cNvPr>
          <p:cNvSpPr>
            <a:spLocks noGrp="1"/>
          </p:cNvSpPr>
          <p:nvPr>
            <p:ph type="dt" sz="half" idx="10"/>
          </p:nvPr>
        </p:nvSpPr>
        <p:spPr/>
        <p:txBody>
          <a:bodyPr/>
          <a:lstStyle/>
          <a:p>
            <a:fld id="{3615DF56-5FEF-42D5-B293-8DE59DABB93B}" type="datetimeFigureOut">
              <a:rPr lang="en-US" smtClean="0"/>
              <a:t>18-Jul-23</a:t>
            </a:fld>
            <a:endParaRPr lang="en-US"/>
          </a:p>
        </p:txBody>
      </p:sp>
      <p:sp>
        <p:nvSpPr>
          <p:cNvPr id="8" name="Footer Placeholder 7">
            <a:extLst>
              <a:ext uri="{FF2B5EF4-FFF2-40B4-BE49-F238E27FC236}">
                <a16:creationId xmlns:a16="http://schemas.microsoft.com/office/drawing/2014/main" id="{B2708F04-9C34-0FD8-866B-EA798C3216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981F0E-434A-1ADE-862F-D13D1FEAE549}"/>
              </a:ext>
            </a:extLst>
          </p:cNvPr>
          <p:cNvSpPr>
            <a:spLocks noGrp="1"/>
          </p:cNvSpPr>
          <p:nvPr>
            <p:ph type="sldNum" sz="quarter" idx="12"/>
          </p:nvPr>
        </p:nvSpPr>
        <p:spPr/>
        <p:txBody>
          <a:bodyPr/>
          <a:lstStyle/>
          <a:p>
            <a:fld id="{F95132DB-3961-41E6-A98A-63ED9A666C2D}" type="slidenum">
              <a:rPr lang="en-US" smtClean="0"/>
              <a:t>‹#›</a:t>
            </a:fld>
            <a:endParaRPr lang="en-US"/>
          </a:p>
        </p:txBody>
      </p:sp>
    </p:spTree>
    <p:extLst>
      <p:ext uri="{BB962C8B-B14F-4D97-AF65-F5344CB8AC3E}">
        <p14:creationId xmlns:p14="http://schemas.microsoft.com/office/powerpoint/2010/main" val="3539794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714CB-8FDA-1601-F84A-CC81FFD660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E197F5-48D7-634D-1359-9A3B005F96C4}"/>
              </a:ext>
            </a:extLst>
          </p:cNvPr>
          <p:cNvSpPr>
            <a:spLocks noGrp="1"/>
          </p:cNvSpPr>
          <p:nvPr>
            <p:ph type="dt" sz="half" idx="10"/>
          </p:nvPr>
        </p:nvSpPr>
        <p:spPr/>
        <p:txBody>
          <a:bodyPr/>
          <a:lstStyle/>
          <a:p>
            <a:fld id="{3615DF56-5FEF-42D5-B293-8DE59DABB93B}" type="datetimeFigureOut">
              <a:rPr lang="en-US" smtClean="0"/>
              <a:t>18-Jul-23</a:t>
            </a:fld>
            <a:endParaRPr lang="en-US"/>
          </a:p>
        </p:txBody>
      </p:sp>
      <p:sp>
        <p:nvSpPr>
          <p:cNvPr id="4" name="Footer Placeholder 3">
            <a:extLst>
              <a:ext uri="{FF2B5EF4-FFF2-40B4-BE49-F238E27FC236}">
                <a16:creationId xmlns:a16="http://schemas.microsoft.com/office/drawing/2014/main" id="{79877BF3-D3AC-1D18-346F-F52BDBD349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6D918B-15E9-3A2C-EA10-07AFAC19A018}"/>
              </a:ext>
            </a:extLst>
          </p:cNvPr>
          <p:cNvSpPr>
            <a:spLocks noGrp="1"/>
          </p:cNvSpPr>
          <p:nvPr>
            <p:ph type="sldNum" sz="quarter" idx="12"/>
          </p:nvPr>
        </p:nvSpPr>
        <p:spPr/>
        <p:txBody>
          <a:bodyPr/>
          <a:lstStyle/>
          <a:p>
            <a:fld id="{F95132DB-3961-41E6-A98A-63ED9A666C2D}" type="slidenum">
              <a:rPr lang="en-US" smtClean="0"/>
              <a:t>‹#›</a:t>
            </a:fld>
            <a:endParaRPr lang="en-US"/>
          </a:p>
        </p:txBody>
      </p:sp>
    </p:spTree>
    <p:extLst>
      <p:ext uri="{BB962C8B-B14F-4D97-AF65-F5344CB8AC3E}">
        <p14:creationId xmlns:p14="http://schemas.microsoft.com/office/powerpoint/2010/main" val="3080689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71960D-7EA5-5163-7A0D-DB43A61D8C10}"/>
              </a:ext>
            </a:extLst>
          </p:cNvPr>
          <p:cNvSpPr>
            <a:spLocks noGrp="1"/>
          </p:cNvSpPr>
          <p:nvPr>
            <p:ph type="dt" sz="half" idx="10"/>
          </p:nvPr>
        </p:nvSpPr>
        <p:spPr/>
        <p:txBody>
          <a:bodyPr/>
          <a:lstStyle/>
          <a:p>
            <a:fld id="{3615DF56-5FEF-42D5-B293-8DE59DABB93B}" type="datetimeFigureOut">
              <a:rPr lang="en-US" smtClean="0"/>
              <a:t>18-Jul-23</a:t>
            </a:fld>
            <a:endParaRPr lang="en-US"/>
          </a:p>
        </p:txBody>
      </p:sp>
      <p:sp>
        <p:nvSpPr>
          <p:cNvPr id="3" name="Footer Placeholder 2">
            <a:extLst>
              <a:ext uri="{FF2B5EF4-FFF2-40B4-BE49-F238E27FC236}">
                <a16:creationId xmlns:a16="http://schemas.microsoft.com/office/drawing/2014/main" id="{16956D6D-ECD1-B8BE-10F8-1869892FBA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CB1A0D-15B7-3E4F-4BD6-C9D45278F19C}"/>
              </a:ext>
            </a:extLst>
          </p:cNvPr>
          <p:cNvSpPr>
            <a:spLocks noGrp="1"/>
          </p:cNvSpPr>
          <p:nvPr>
            <p:ph type="sldNum" sz="quarter" idx="12"/>
          </p:nvPr>
        </p:nvSpPr>
        <p:spPr/>
        <p:txBody>
          <a:bodyPr/>
          <a:lstStyle/>
          <a:p>
            <a:fld id="{F95132DB-3961-41E6-A98A-63ED9A666C2D}" type="slidenum">
              <a:rPr lang="en-US" smtClean="0"/>
              <a:t>‹#›</a:t>
            </a:fld>
            <a:endParaRPr lang="en-US"/>
          </a:p>
        </p:txBody>
      </p:sp>
    </p:spTree>
    <p:extLst>
      <p:ext uri="{BB962C8B-B14F-4D97-AF65-F5344CB8AC3E}">
        <p14:creationId xmlns:p14="http://schemas.microsoft.com/office/powerpoint/2010/main" val="3662053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45778-0520-F1F9-3F77-5C25D822FD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DCCD8D-7DD7-7FDA-003F-1C59AE7D73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09FBE0-8EC9-257A-17E1-A1930D412A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CFC2AD-1BEF-8589-E86F-E3BF3AF50231}"/>
              </a:ext>
            </a:extLst>
          </p:cNvPr>
          <p:cNvSpPr>
            <a:spLocks noGrp="1"/>
          </p:cNvSpPr>
          <p:nvPr>
            <p:ph type="dt" sz="half" idx="10"/>
          </p:nvPr>
        </p:nvSpPr>
        <p:spPr/>
        <p:txBody>
          <a:bodyPr/>
          <a:lstStyle/>
          <a:p>
            <a:fld id="{3615DF56-5FEF-42D5-B293-8DE59DABB93B}" type="datetimeFigureOut">
              <a:rPr lang="en-US" smtClean="0"/>
              <a:t>18-Jul-23</a:t>
            </a:fld>
            <a:endParaRPr lang="en-US"/>
          </a:p>
        </p:txBody>
      </p:sp>
      <p:sp>
        <p:nvSpPr>
          <p:cNvPr id="6" name="Footer Placeholder 5">
            <a:extLst>
              <a:ext uri="{FF2B5EF4-FFF2-40B4-BE49-F238E27FC236}">
                <a16:creationId xmlns:a16="http://schemas.microsoft.com/office/drawing/2014/main" id="{B1789471-8CE4-49CF-C946-DD04C8B232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63FBB-1A9E-1955-52C4-686852331A03}"/>
              </a:ext>
            </a:extLst>
          </p:cNvPr>
          <p:cNvSpPr>
            <a:spLocks noGrp="1"/>
          </p:cNvSpPr>
          <p:nvPr>
            <p:ph type="sldNum" sz="quarter" idx="12"/>
          </p:nvPr>
        </p:nvSpPr>
        <p:spPr/>
        <p:txBody>
          <a:bodyPr/>
          <a:lstStyle/>
          <a:p>
            <a:fld id="{F95132DB-3961-41E6-A98A-63ED9A666C2D}" type="slidenum">
              <a:rPr lang="en-US" smtClean="0"/>
              <a:t>‹#›</a:t>
            </a:fld>
            <a:endParaRPr lang="en-US"/>
          </a:p>
        </p:txBody>
      </p:sp>
    </p:spTree>
    <p:extLst>
      <p:ext uri="{BB962C8B-B14F-4D97-AF65-F5344CB8AC3E}">
        <p14:creationId xmlns:p14="http://schemas.microsoft.com/office/powerpoint/2010/main" val="3278994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346D-70B2-00CD-0C6F-677C052FB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88272D-B1A4-5B60-A642-B91E5B63B2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1A14A8-23B6-63A7-24EC-8418F020E4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E36137-0A10-4170-C995-F49975011706}"/>
              </a:ext>
            </a:extLst>
          </p:cNvPr>
          <p:cNvSpPr>
            <a:spLocks noGrp="1"/>
          </p:cNvSpPr>
          <p:nvPr>
            <p:ph type="dt" sz="half" idx="10"/>
          </p:nvPr>
        </p:nvSpPr>
        <p:spPr/>
        <p:txBody>
          <a:bodyPr/>
          <a:lstStyle/>
          <a:p>
            <a:fld id="{3615DF56-5FEF-42D5-B293-8DE59DABB93B}" type="datetimeFigureOut">
              <a:rPr lang="en-US" smtClean="0"/>
              <a:t>18-Jul-23</a:t>
            </a:fld>
            <a:endParaRPr lang="en-US"/>
          </a:p>
        </p:txBody>
      </p:sp>
      <p:sp>
        <p:nvSpPr>
          <p:cNvPr id="6" name="Footer Placeholder 5">
            <a:extLst>
              <a:ext uri="{FF2B5EF4-FFF2-40B4-BE49-F238E27FC236}">
                <a16:creationId xmlns:a16="http://schemas.microsoft.com/office/drawing/2014/main" id="{8F621203-4C20-70AD-299B-7EFE3A3411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14A1C2-24DC-E3C1-E4C9-EFDCA61ED0FE}"/>
              </a:ext>
            </a:extLst>
          </p:cNvPr>
          <p:cNvSpPr>
            <a:spLocks noGrp="1"/>
          </p:cNvSpPr>
          <p:nvPr>
            <p:ph type="sldNum" sz="quarter" idx="12"/>
          </p:nvPr>
        </p:nvSpPr>
        <p:spPr/>
        <p:txBody>
          <a:bodyPr/>
          <a:lstStyle/>
          <a:p>
            <a:fld id="{F95132DB-3961-41E6-A98A-63ED9A666C2D}" type="slidenum">
              <a:rPr lang="en-US" smtClean="0"/>
              <a:t>‹#›</a:t>
            </a:fld>
            <a:endParaRPr lang="en-US"/>
          </a:p>
        </p:txBody>
      </p:sp>
    </p:spTree>
    <p:extLst>
      <p:ext uri="{BB962C8B-B14F-4D97-AF65-F5344CB8AC3E}">
        <p14:creationId xmlns:p14="http://schemas.microsoft.com/office/powerpoint/2010/main" val="632272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B07E77-153A-AF5F-E419-2D0097F549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F37601-C239-2A6F-4F2B-48C1127200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40C6DC-7158-CBCB-AAA6-BB63846737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15DF56-5FEF-42D5-B293-8DE59DABB93B}" type="datetimeFigureOut">
              <a:rPr lang="en-US" smtClean="0"/>
              <a:t>18-Jul-23</a:t>
            </a:fld>
            <a:endParaRPr lang="en-US"/>
          </a:p>
        </p:txBody>
      </p:sp>
      <p:sp>
        <p:nvSpPr>
          <p:cNvPr id="5" name="Footer Placeholder 4">
            <a:extLst>
              <a:ext uri="{FF2B5EF4-FFF2-40B4-BE49-F238E27FC236}">
                <a16:creationId xmlns:a16="http://schemas.microsoft.com/office/drawing/2014/main" id="{18F3E761-E874-939C-6044-FCF99923EE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ADBEEE-4CF0-92EF-961F-44E3988FFB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5132DB-3961-41E6-A98A-63ED9A666C2D}" type="slidenum">
              <a:rPr lang="en-US" smtClean="0"/>
              <a:t>‹#›</a:t>
            </a:fld>
            <a:endParaRPr lang="en-US"/>
          </a:p>
        </p:txBody>
      </p:sp>
    </p:spTree>
    <p:extLst>
      <p:ext uri="{BB962C8B-B14F-4D97-AF65-F5344CB8AC3E}">
        <p14:creationId xmlns:p14="http://schemas.microsoft.com/office/powerpoint/2010/main" val="1905572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package" Target="../embeddings/Microsoft_Excel_Worksheet2.xlsx"/><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package" Target="../embeddings/Microsoft_Excel_Worksheet3.xlsx"/><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package" Target="../embeddings/Microsoft_Excel_Worksheet4.xlsx"/><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package" Target="../embeddings/Microsoft_Excel_Worksheet5.xlsx"/><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package" Target="../embeddings/Microsoft_Excel_Macro-Enabled_Worksheet.xlsm"/><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9000"/>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8C0749-D17B-8DC6-2FD4-0A5C10AD6BD3}"/>
              </a:ext>
            </a:extLst>
          </p:cNvPr>
          <p:cNvPicPr>
            <a:picLocks noChangeAspect="1"/>
          </p:cNvPicPr>
          <p:nvPr/>
        </p:nvPicPr>
        <p:blipFill>
          <a:blip r:embed="rId3">
            <a:alphaModFix amt="85000"/>
            <a:extLst>
              <a:ext uri="{28A0092B-C50C-407E-A947-70E740481C1C}">
                <a14:useLocalDpi xmlns:a14="http://schemas.microsoft.com/office/drawing/2010/main" val="0"/>
              </a:ext>
            </a:extLst>
          </a:blip>
          <a:stretch>
            <a:fillRect/>
          </a:stretch>
        </p:blipFill>
        <p:spPr>
          <a:xfrm rot="20575097">
            <a:off x="-282377" y="997503"/>
            <a:ext cx="3354168" cy="2588376"/>
          </a:xfrm>
          <a:prstGeom prst="rect">
            <a:avLst/>
          </a:prstGeom>
        </p:spPr>
      </p:pic>
      <p:sp>
        <p:nvSpPr>
          <p:cNvPr id="7" name="TextBox 6">
            <a:extLst>
              <a:ext uri="{FF2B5EF4-FFF2-40B4-BE49-F238E27FC236}">
                <a16:creationId xmlns:a16="http://schemas.microsoft.com/office/drawing/2014/main" id="{C578B7B0-4306-C0CF-0907-0FA0EDF29676}"/>
              </a:ext>
            </a:extLst>
          </p:cNvPr>
          <p:cNvSpPr txBox="1"/>
          <p:nvPr/>
        </p:nvSpPr>
        <p:spPr>
          <a:xfrm>
            <a:off x="7791451" y="733425"/>
            <a:ext cx="4257674" cy="4247317"/>
          </a:xfrm>
          <a:prstGeom prst="rect">
            <a:avLst/>
          </a:prstGeom>
          <a:solidFill>
            <a:schemeClr val="bg1">
              <a:lumMod val="75000"/>
              <a:alpha val="91000"/>
            </a:schemeClr>
          </a:solidFill>
          <a:scene3d>
            <a:camera prst="orthographicFront"/>
            <a:lightRig rig="threePt" dir="t"/>
          </a:scene3d>
          <a:sp3d extrusionH="76200" prstMaterial="dkEdge">
            <a:bevelT prst="relaxedInset"/>
            <a:extrusionClr>
              <a:schemeClr val="bg1">
                <a:lumMod val="75000"/>
              </a:schemeClr>
            </a:extrusionClr>
          </a:sp3d>
        </p:spPr>
        <p:txBody>
          <a:bodyPr wrap="square" rtlCol="0">
            <a:spAutoFit/>
          </a:bodyPr>
          <a:lstStyle/>
          <a:p>
            <a:pPr algn="ctr"/>
            <a:endParaRPr lang="en-US" sz="5400" dirty="0">
              <a:latin typeface="Times New Roman" panose="02020603050405020304" pitchFamily="18" charset="0"/>
              <a:cs typeface="Times New Roman" panose="02020603050405020304" pitchFamily="18" charset="0"/>
            </a:endParaRPr>
          </a:p>
          <a:p>
            <a:pPr algn="ctr"/>
            <a:r>
              <a:rPr lang="en-US" sz="5400" dirty="0">
                <a:latin typeface="Times New Roman" panose="02020603050405020304" pitchFamily="18" charset="0"/>
                <a:cs typeface="Times New Roman" panose="02020603050405020304" pitchFamily="18" charset="0"/>
              </a:rPr>
              <a:t>Project-5</a:t>
            </a:r>
          </a:p>
          <a:p>
            <a:pPr algn="ctr"/>
            <a:r>
              <a:rPr lang="en-US" sz="5400" dirty="0">
                <a:latin typeface="Times New Roman" panose="02020603050405020304" pitchFamily="18" charset="0"/>
                <a:cs typeface="Times New Roman" panose="02020603050405020304" pitchFamily="18" charset="0"/>
              </a:rPr>
              <a:t>IMDb Movie Analysis</a:t>
            </a:r>
          </a:p>
          <a:p>
            <a:pPr algn="ctr"/>
            <a:endParaRPr lang="en-US"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5804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14C656-060D-FD33-95E2-50FB46F9C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75" y="971550"/>
            <a:ext cx="11906250" cy="5686425"/>
          </a:xfrm>
          <a:prstGeom prst="rect">
            <a:avLst/>
          </a:prstGeom>
        </p:spPr>
      </p:pic>
      <p:sp>
        <p:nvSpPr>
          <p:cNvPr id="7" name="TextBox 6">
            <a:extLst>
              <a:ext uri="{FF2B5EF4-FFF2-40B4-BE49-F238E27FC236}">
                <a16:creationId xmlns:a16="http://schemas.microsoft.com/office/drawing/2014/main" id="{EA9B16CD-7F36-E5B5-FE6B-E029A73E2AA5}"/>
              </a:ext>
            </a:extLst>
          </p:cNvPr>
          <p:cNvSpPr txBox="1"/>
          <p:nvPr/>
        </p:nvSpPr>
        <p:spPr>
          <a:xfrm>
            <a:off x="3675786" y="180975"/>
            <a:ext cx="4840428" cy="523220"/>
          </a:xfrm>
          <a:prstGeom prst="rect">
            <a:avLst/>
          </a:prstGeom>
          <a:noFill/>
        </p:spPr>
        <p:txBody>
          <a:bodyPr wrap="non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Top Foreign Language Movies</a:t>
            </a:r>
          </a:p>
        </p:txBody>
      </p:sp>
    </p:spTree>
    <p:extLst>
      <p:ext uri="{BB962C8B-B14F-4D97-AF65-F5344CB8AC3E}">
        <p14:creationId xmlns:p14="http://schemas.microsoft.com/office/powerpoint/2010/main" val="389306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980732-7C01-0C5C-A686-8D3D23AF7939}"/>
              </a:ext>
            </a:extLst>
          </p:cNvPr>
          <p:cNvSpPr txBox="1"/>
          <p:nvPr/>
        </p:nvSpPr>
        <p:spPr>
          <a:xfrm>
            <a:off x="438150" y="295275"/>
            <a:ext cx="11010900"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D. Best Directors:</a:t>
            </a:r>
          </a:p>
        </p:txBody>
      </p:sp>
      <p:graphicFrame>
        <p:nvGraphicFramePr>
          <p:cNvPr id="6" name="Object 5">
            <a:extLst>
              <a:ext uri="{FF2B5EF4-FFF2-40B4-BE49-F238E27FC236}">
                <a16:creationId xmlns:a16="http://schemas.microsoft.com/office/drawing/2014/main" id="{5F92E57F-049A-B289-612C-01DCE0BC5164}"/>
              </a:ext>
            </a:extLst>
          </p:cNvPr>
          <p:cNvGraphicFramePr>
            <a:graphicFrameLocks noChangeAspect="1"/>
          </p:cNvGraphicFramePr>
          <p:nvPr>
            <p:extLst>
              <p:ext uri="{D42A27DB-BD31-4B8C-83A1-F6EECF244321}">
                <p14:modId xmlns:p14="http://schemas.microsoft.com/office/powerpoint/2010/main" val="3730582138"/>
              </p:ext>
            </p:extLst>
          </p:nvPr>
        </p:nvGraphicFramePr>
        <p:xfrm>
          <a:off x="2147887" y="933451"/>
          <a:ext cx="7896225" cy="5562599"/>
        </p:xfrm>
        <a:graphic>
          <a:graphicData uri="http://schemas.openxmlformats.org/presentationml/2006/ole">
            <mc:AlternateContent xmlns:mc="http://schemas.openxmlformats.org/markup-compatibility/2006">
              <mc:Choice xmlns:v="urn:schemas-microsoft-com:vml" Requires="v">
                <p:oleObj name="Worksheet" r:id="rId2" imgW="2926080" imgH="2019221" progId="Excel.Sheet.12">
                  <p:embed/>
                </p:oleObj>
              </mc:Choice>
              <mc:Fallback>
                <p:oleObj name="Worksheet" r:id="rId2" imgW="2926080" imgH="2019221" progId="Excel.Sheet.12">
                  <p:embed/>
                  <p:pic>
                    <p:nvPicPr>
                      <p:cNvPr id="6" name="Object 5">
                        <a:extLst>
                          <a:ext uri="{FF2B5EF4-FFF2-40B4-BE49-F238E27FC236}">
                            <a16:creationId xmlns:a16="http://schemas.microsoft.com/office/drawing/2014/main" id="{5F92E57F-049A-B289-612C-01DCE0BC5164}"/>
                          </a:ext>
                        </a:extLst>
                      </p:cNvPr>
                      <p:cNvPicPr/>
                      <p:nvPr/>
                    </p:nvPicPr>
                    <p:blipFill>
                      <a:blip r:embed="rId3"/>
                      <a:stretch>
                        <a:fillRect/>
                      </a:stretch>
                    </p:blipFill>
                    <p:spPr>
                      <a:xfrm>
                        <a:off x="2147887" y="933451"/>
                        <a:ext cx="7896225" cy="5562599"/>
                      </a:xfrm>
                      <a:prstGeom prst="rect">
                        <a:avLst/>
                      </a:prstGeom>
                    </p:spPr>
                  </p:pic>
                </p:oleObj>
              </mc:Fallback>
            </mc:AlternateContent>
          </a:graphicData>
        </a:graphic>
      </p:graphicFrame>
    </p:spTree>
    <p:extLst>
      <p:ext uri="{BB962C8B-B14F-4D97-AF65-F5344CB8AC3E}">
        <p14:creationId xmlns:p14="http://schemas.microsoft.com/office/powerpoint/2010/main" val="1693758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5277A0E-A419-FF33-F0EE-A32F32C424EF}"/>
              </a:ext>
            </a:extLst>
          </p:cNvPr>
          <p:cNvSpPr txBox="1"/>
          <p:nvPr/>
        </p:nvSpPr>
        <p:spPr>
          <a:xfrm>
            <a:off x="725530" y="295275"/>
            <a:ext cx="3074752" cy="523220"/>
          </a:xfrm>
          <a:prstGeom prst="rect">
            <a:avLst/>
          </a:prstGeom>
          <a:noFill/>
        </p:spPr>
        <p:txBody>
          <a:bodyPr wrap="non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E. Popular Genres</a:t>
            </a:r>
            <a:r>
              <a:rPr lang="en-US" dirty="0"/>
              <a:t>:</a:t>
            </a:r>
          </a:p>
        </p:txBody>
      </p:sp>
      <p:graphicFrame>
        <p:nvGraphicFramePr>
          <p:cNvPr id="8" name="Object 7">
            <a:extLst>
              <a:ext uri="{FF2B5EF4-FFF2-40B4-BE49-F238E27FC236}">
                <a16:creationId xmlns:a16="http://schemas.microsoft.com/office/drawing/2014/main" id="{9B8DDD4A-73AD-13BB-B326-CA4520DA7584}"/>
              </a:ext>
            </a:extLst>
          </p:cNvPr>
          <p:cNvGraphicFramePr>
            <a:graphicFrameLocks noChangeAspect="1"/>
          </p:cNvGraphicFramePr>
          <p:nvPr>
            <p:extLst>
              <p:ext uri="{D42A27DB-BD31-4B8C-83A1-F6EECF244321}">
                <p14:modId xmlns:p14="http://schemas.microsoft.com/office/powerpoint/2010/main" val="646848102"/>
              </p:ext>
            </p:extLst>
          </p:nvPr>
        </p:nvGraphicFramePr>
        <p:xfrm>
          <a:off x="2262906" y="990600"/>
          <a:ext cx="7843838" cy="5572125"/>
        </p:xfrm>
        <a:graphic>
          <a:graphicData uri="http://schemas.openxmlformats.org/presentationml/2006/ole">
            <mc:AlternateContent xmlns:mc="http://schemas.openxmlformats.org/markup-compatibility/2006">
              <mc:Choice xmlns:v="urn:schemas-microsoft-com:vml" Requires="v">
                <p:oleObj name="Worksheet" r:id="rId2" imgW="4648129" imgH="2019221" progId="Excel.Sheet.12">
                  <p:embed/>
                </p:oleObj>
              </mc:Choice>
              <mc:Fallback>
                <p:oleObj name="Worksheet" r:id="rId2" imgW="4648129" imgH="2019221" progId="Excel.Sheet.12">
                  <p:embed/>
                  <p:pic>
                    <p:nvPicPr>
                      <p:cNvPr id="8" name="Object 7">
                        <a:extLst>
                          <a:ext uri="{FF2B5EF4-FFF2-40B4-BE49-F238E27FC236}">
                            <a16:creationId xmlns:a16="http://schemas.microsoft.com/office/drawing/2014/main" id="{9B8DDD4A-73AD-13BB-B326-CA4520DA7584}"/>
                          </a:ext>
                        </a:extLst>
                      </p:cNvPr>
                      <p:cNvPicPr/>
                      <p:nvPr/>
                    </p:nvPicPr>
                    <p:blipFill>
                      <a:blip r:embed="rId3"/>
                      <a:stretch>
                        <a:fillRect/>
                      </a:stretch>
                    </p:blipFill>
                    <p:spPr>
                      <a:xfrm>
                        <a:off x="2262906" y="990600"/>
                        <a:ext cx="7843838" cy="5572125"/>
                      </a:xfrm>
                      <a:prstGeom prst="rect">
                        <a:avLst/>
                      </a:prstGeom>
                    </p:spPr>
                  </p:pic>
                </p:oleObj>
              </mc:Fallback>
            </mc:AlternateContent>
          </a:graphicData>
        </a:graphic>
      </p:graphicFrame>
    </p:spTree>
    <p:extLst>
      <p:ext uri="{BB962C8B-B14F-4D97-AF65-F5344CB8AC3E}">
        <p14:creationId xmlns:p14="http://schemas.microsoft.com/office/powerpoint/2010/main" val="2302947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D82B98-0220-8902-AB25-850232D0D3CD}"/>
              </a:ext>
            </a:extLst>
          </p:cNvPr>
          <p:cNvSpPr txBox="1"/>
          <p:nvPr/>
        </p:nvSpPr>
        <p:spPr>
          <a:xfrm>
            <a:off x="638175" y="276225"/>
            <a:ext cx="1729063" cy="523220"/>
          </a:xfrm>
          <a:prstGeom prst="rect">
            <a:avLst/>
          </a:prstGeom>
          <a:noFill/>
        </p:spPr>
        <p:txBody>
          <a:bodyPr wrap="non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F. Charts:</a:t>
            </a:r>
          </a:p>
        </p:txBody>
      </p:sp>
      <p:graphicFrame>
        <p:nvGraphicFramePr>
          <p:cNvPr id="5" name="Object 4">
            <a:extLst>
              <a:ext uri="{FF2B5EF4-FFF2-40B4-BE49-F238E27FC236}">
                <a16:creationId xmlns:a16="http://schemas.microsoft.com/office/drawing/2014/main" id="{6D068846-BB7E-465F-507C-697841ED2358}"/>
              </a:ext>
            </a:extLst>
          </p:cNvPr>
          <p:cNvGraphicFramePr>
            <a:graphicFrameLocks noChangeAspect="1"/>
          </p:cNvGraphicFramePr>
          <p:nvPr>
            <p:extLst>
              <p:ext uri="{D42A27DB-BD31-4B8C-83A1-F6EECF244321}">
                <p14:modId xmlns:p14="http://schemas.microsoft.com/office/powerpoint/2010/main" val="1477510129"/>
              </p:ext>
            </p:extLst>
          </p:nvPr>
        </p:nvGraphicFramePr>
        <p:xfrm>
          <a:off x="2085975" y="1971675"/>
          <a:ext cx="8020050" cy="2600325"/>
        </p:xfrm>
        <a:graphic>
          <a:graphicData uri="http://schemas.openxmlformats.org/presentationml/2006/ole">
            <mc:AlternateContent xmlns:mc="http://schemas.openxmlformats.org/markup-compatibility/2006">
              <mc:Choice xmlns:v="urn:schemas-microsoft-com:vml" Requires="v">
                <p:oleObj name="Worksheet" r:id="rId2" imgW="5029200" imgH="738967" progId="Excel.Sheet.12">
                  <p:embed/>
                </p:oleObj>
              </mc:Choice>
              <mc:Fallback>
                <p:oleObj name="Worksheet" r:id="rId2" imgW="5029200" imgH="738967" progId="Excel.Sheet.12">
                  <p:embed/>
                  <p:pic>
                    <p:nvPicPr>
                      <p:cNvPr id="5" name="Object 4">
                        <a:extLst>
                          <a:ext uri="{FF2B5EF4-FFF2-40B4-BE49-F238E27FC236}">
                            <a16:creationId xmlns:a16="http://schemas.microsoft.com/office/drawing/2014/main" id="{6D068846-BB7E-465F-507C-697841ED2358}"/>
                          </a:ext>
                        </a:extLst>
                      </p:cNvPr>
                      <p:cNvPicPr/>
                      <p:nvPr/>
                    </p:nvPicPr>
                    <p:blipFill>
                      <a:blip r:embed="rId3"/>
                      <a:stretch>
                        <a:fillRect/>
                      </a:stretch>
                    </p:blipFill>
                    <p:spPr>
                      <a:xfrm>
                        <a:off x="2085975" y="1971675"/>
                        <a:ext cx="8020050" cy="2600325"/>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6F8CA672-B44F-581D-4889-6DAC80B34AD0}"/>
              </a:ext>
            </a:extLst>
          </p:cNvPr>
          <p:cNvSpPr txBox="1"/>
          <p:nvPr/>
        </p:nvSpPr>
        <p:spPr>
          <a:xfrm>
            <a:off x="922034" y="1123950"/>
            <a:ext cx="2252540" cy="461665"/>
          </a:xfrm>
          <a:prstGeom prst="rect">
            <a:avLst/>
          </a:prstGeom>
          <a:noFill/>
        </p:spPr>
        <p:txBody>
          <a:bodyPr wrap="non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1.Highest Mean</a:t>
            </a:r>
          </a:p>
        </p:txBody>
      </p:sp>
    </p:spTree>
    <p:extLst>
      <p:ext uri="{BB962C8B-B14F-4D97-AF65-F5344CB8AC3E}">
        <p14:creationId xmlns:p14="http://schemas.microsoft.com/office/powerpoint/2010/main" val="1700857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1EE39A-E952-0FB1-BF51-0BD2227A52C7}"/>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147762" y="409575"/>
            <a:ext cx="9896475" cy="6038850"/>
          </a:xfrm>
          <a:prstGeom prst="rect">
            <a:avLst/>
          </a:prstGeom>
        </p:spPr>
      </p:pic>
    </p:spTree>
    <p:extLst>
      <p:ext uri="{BB962C8B-B14F-4D97-AF65-F5344CB8AC3E}">
        <p14:creationId xmlns:p14="http://schemas.microsoft.com/office/powerpoint/2010/main" val="2782865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E7DB4F-7579-9465-FA47-83901465C4E0}"/>
              </a:ext>
            </a:extLst>
          </p:cNvPr>
          <p:cNvSpPr txBox="1"/>
          <p:nvPr/>
        </p:nvSpPr>
        <p:spPr>
          <a:xfrm>
            <a:off x="542925" y="514350"/>
            <a:ext cx="3761607" cy="461665"/>
          </a:xfrm>
          <a:prstGeom prst="rect">
            <a:avLst/>
          </a:prstGeom>
          <a:noFill/>
        </p:spPr>
        <p:txBody>
          <a:bodyPr wrap="non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2. Voted users over decades</a:t>
            </a:r>
          </a:p>
        </p:txBody>
      </p:sp>
      <p:graphicFrame>
        <p:nvGraphicFramePr>
          <p:cNvPr id="5" name="Object 4">
            <a:extLst>
              <a:ext uri="{FF2B5EF4-FFF2-40B4-BE49-F238E27FC236}">
                <a16:creationId xmlns:a16="http://schemas.microsoft.com/office/drawing/2014/main" id="{2CECFE73-BB80-06AA-D4DF-9C04FCCAAE06}"/>
              </a:ext>
            </a:extLst>
          </p:cNvPr>
          <p:cNvGraphicFramePr>
            <a:graphicFrameLocks noChangeAspect="1"/>
          </p:cNvGraphicFramePr>
          <p:nvPr>
            <p:extLst>
              <p:ext uri="{D42A27DB-BD31-4B8C-83A1-F6EECF244321}">
                <p14:modId xmlns:p14="http://schemas.microsoft.com/office/powerpoint/2010/main" val="3648962977"/>
              </p:ext>
            </p:extLst>
          </p:nvPr>
        </p:nvGraphicFramePr>
        <p:xfrm>
          <a:off x="2867025" y="1143000"/>
          <a:ext cx="7191375" cy="5419725"/>
        </p:xfrm>
        <a:graphic>
          <a:graphicData uri="http://schemas.openxmlformats.org/presentationml/2006/ole">
            <mc:AlternateContent xmlns:mc="http://schemas.openxmlformats.org/markup-compatibility/2006">
              <mc:Choice xmlns:v="urn:schemas-microsoft-com:vml" Requires="v">
                <p:oleObj name="Worksheet" r:id="rId2" imgW="2651760" imgH="2019221" progId="Excel.Sheet.12">
                  <p:embed/>
                </p:oleObj>
              </mc:Choice>
              <mc:Fallback>
                <p:oleObj name="Worksheet" r:id="rId2" imgW="2651760" imgH="2019221" progId="Excel.Sheet.12">
                  <p:embed/>
                  <p:pic>
                    <p:nvPicPr>
                      <p:cNvPr id="5" name="Object 4">
                        <a:extLst>
                          <a:ext uri="{FF2B5EF4-FFF2-40B4-BE49-F238E27FC236}">
                            <a16:creationId xmlns:a16="http://schemas.microsoft.com/office/drawing/2014/main" id="{2CECFE73-BB80-06AA-D4DF-9C04FCCAAE06}"/>
                          </a:ext>
                        </a:extLst>
                      </p:cNvPr>
                      <p:cNvPicPr/>
                      <p:nvPr/>
                    </p:nvPicPr>
                    <p:blipFill>
                      <a:blip r:embed="rId3"/>
                      <a:stretch>
                        <a:fillRect/>
                      </a:stretch>
                    </p:blipFill>
                    <p:spPr>
                      <a:xfrm>
                        <a:off x="2867025" y="1143000"/>
                        <a:ext cx="7191375" cy="5419725"/>
                      </a:xfrm>
                      <a:prstGeom prst="rect">
                        <a:avLst/>
                      </a:prstGeom>
                    </p:spPr>
                  </p:pic>
                </p:oleObj>
              </mc:Fallback>
            </mc:AlternateContent>
          </a:graphicData>
        </a:graphic>
      </p:graphicFrame>
    </p:spTree>
    <p:extLst>
      <p:ext uri="{BB962C8B-B14F-4D97-AF65-F5344CB8AC3E}">
        <p14:creationId xmlns:p14="http://schemas.microsoft.com/office/powerpoint/2010/main" val="908432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3816DA-D800-1000-5A96-9A9B35EB5C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5" y="376237"/>
            <a:ext cx="10191750" cy="6105525"/>
          </a:xfrm>
          <a:prstGeom prst="rect">
            <a:avLst/>
          </a:prstGeom>
        </p:spPr>
      </p:pic>
    </p:spTree>
    <p:extLst>
      <p:ext uri="{BB962C8B-B14F-4D97-AF65-F5344CB8AC3E}">
        <p14:creationId xmlns:p14="http://schemas.microsoft.com/office/powerpoint/2010/main" val="1993956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214DB8-779A-339D-D68F-59D9217A25C9}"/>
              </a:ext>
            </a:extLst>
          </p:cNvPr>
          <p:cNvSpPr txBox="1"/>
          <p:nvPr/>
        </p:nvSpPr>
        <p:spPr>
          <a:xfrm>
            <a:off x="352425" y="571500"/>
            <a:ext cx="11268075" cy="236988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Results:</a:t>
            </a:r>
          </a:p>
          <a:p>
            <a:r>
              <a:rPr lang="en-US" sz="2400" dirty="0">
                <a:solidFill>
                  <a:schemeClr val="bg1"/>
                </a:solidFill>
                <a:latin typeface="Times New Roman" panose="02020603050405020304" pitchFamily="18" charset="0"/>
                <a:cs typeface="Times New Roman" panose="02020603050405020304" pitchFamily="18" charset="0"/>
              </a:rPr>
              <a:t>Thus, all the questions that where asked in the project have been provided with answer, data table and along with graphs.</a:t>
            </a: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From this project, I have learned how to clean data, manipulate data and about pivot tables and charts &amp; graphs and techniques like sort, filter, pivot table, </a:t>
            </a:r>
            <a:r>
              <a:rPr lang="en-US" sz="2400" dirty="0" err="1">
                <a:solidFill>
                  <a:schemeClr val="bg1"/>
                </a:solidFill>
                <a:latin typeface="Times New Roman" panose="02020603050405020304" pitchFamily="18" charset="0"/>
                <a:cs typeface="Times New Roman" panose="02020603050405020304" pitchFamily="18" charset="0"/>
              </a:rPr>
              <a:t>etc</a:t>
            </a:r>
            <a:r>
              <a:rPr lang="en-US" sz="2400" dirty="0">
                <a:solidFill>
                  <a:schemeClr val="bg1"/>
                </a:solidFill>
                <a:latin typeface="Times New Roman" panose="02020603050405020304" pitchFamily="18" charset="0"/>
                <a:cs typeface="Times New Roman" panose="02020603050405020304" pitchFamily="18" charset="0"/>
              </a:rPr>
              <a:t> …</a:t>
            </a:r>
          </a:p>
        </p:txBody>
      </p:sp>
      <p:graphicFrame>
        <p:nvGraphicFramePr>
          <p:cNvPr id="7" name="Object 6" descr="Poject-5 Results">
            <a:extLst>
              <a:ext uri="{FF2B5EF4-FFF2-40B4-BE49-F238E27FC236}">
                <a16:creationId xmlns:a16="http://schemas.microsoft.com/office/drawing/2014/main" id="{88E9E9C0-F214-3D6E-667A-12701F72818A}"/>
              </a:ext>
            </a:extLst>
          </p:cNvPr>
          <p:cNvGraphicFramePr>
            <a:graphicFrameLocks noChangeAspect="1"/>
          </p:cNvGraphicFramePr>
          <p:nvPr>
            <p:extLst>
              <p:ext uri="{D42A27DB-BD31-4B8C-83A1-F6EECF244321}">
                <p14:modId xmlns:p14="http://schemas.microsoft.com/office/powerpoint/2010/main" val="66937951"/>
              </p:ext>
            </p:extLst>
          </p:nvPr>
        </p:nvGraphicFramePr>
        <p:xfrm>
          <a:off x="4798218" y="3581402"/>
          <a:ext cx="2595563" cy="1914524"/>
        </p:xfrm>
        <a:graphic>
          <a:graphicData uri="http://schemas.openxmlformats.org/presentationml/2006/ole">
            <mc:AlternateContent xmlns:mc="http://schemas.openxmlformats.org/markup-compatibility/2006">
              <mc:Choice xmlns:v="urn:schemas-microsoft-com:vml" Requires="v">
                <p:oleObj name="Worksheet" showAsIcon="1" r:id="rId2" imgW="914400" imgH="792417" progId="Excel.Sheet.12">
                  <p:embed/>
                </p:oleObj>
              </mc:Choice>
              <mc:Fallback>
                <p:oleObj name="Worksheet" showAsIcon="1" r:id="rId2" imgW="914400" imgH="792417" progId="Excel.Sheet.12">
                  <p:embed/>
                  <p:pic>
                    <p:nvPicPr>
                      <p:cNvPr id="7" name="Object 6" descr="Poject-5 Results">
                        <a:extLst>
                          <a:ext uri="{FF2B5EF4-FFF2-40B4-BE49-F238E27FC236}">
                            <a16:creationId xmlns:a16="http://schemas.microsoft.com/office/drawing/2014/main" id="{88E9E9C0-F214-3D6E-667A-12701F72818A}"/>
                          </a:ext>
                        </a:extLst>
                      </p:cNvPr>
                      <p:cNvPicPr/>
                      <p:nvPr/>
                    </p:nvPicPr>
                    <p:blipFill>
                      <a:blip r:embed="rId3"/>
                      <a:stretch>
                        <a:fillRect/>
                      </a:stretch>
                    </p:blipFill>
                    <p:spPr>
                      <a:xfrm>
                        <a:off x="4798218" y="3581402"/>
                        <a:ext cx="2595563" cy="1914524"/>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248661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DC8A6-E746-3CCA-A72A-56200DC0D7C6}"/>
              </a:ext>
            </a:extLst>
          </p:cNvPr>
          <p:cNvSpPr>
            <a:spLocks noGrp="1"/>
          </p:cNvSpPr>
          <p:nvPr>
            <p:ph type="title"/>
          </p:nvPr>
        </p:nvSpPr>
        <p:spPr>
          <a:xfrm>
            <a:off x="381000" y="441325"/>
            <a:ext cx="10515600" cy="1325563"/>
          </a:xfrm>
        </p:spPr>
        <p:txBody>
          <a:bodyPr>
            <a:normAutofit/>
          </a:bodyPr>
          <a:lstStyle/>
          <a:p>
            <a:r>
              <a:rPr lang="en-US" sz="2800" b="1" dirty="0">
                <a:solidFill>
                  <a:schemeClr val="bg1"/>
                </a:solidFill>
                <a:latin typeface="Times New Roman" panose="02020603050405020304" pitchFamily="18" charset="0"/>
                <a:cs typeface="Times New Roman" panose="02020603050405020304" pitchFamily="18" charset="0"/>
              </a:rPr>
              <a:t>Description:</a:t>
            </a:r>
          </a:p>
        </p:txBody>
      </p:sp>
      <p:sp>
        <p:nvSpPr>
          <p:cNvPr id="4" name="TextBox 3">
            <a:extLst>
              <a:ext uri="{FF2B5EF4-FFF2-40B4-BE49-F238E27FC236}">
                <a16:creationId xmlns:a16="http://schemas.microsoft.com/office/drawing/2014/main" id="{00134791-35DE-28BE-879E-CC5B284AB787}"/>
              </a:ext>
            </a:extLst>
          </p:cNvPr>
          <p:cNvSpPr txBox="1"/>
          <p:nvPr/>
        </p:nvSpPr>
        <p:spPr>
          <a:xfrm>
            <a:off x="381000" y="1511856"/>
            <a:ext cx="11525250" cy="4616648"/>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This project is about the IMDB movie analysis based on different criteria. We have IMBD’s dataset for different movies, which contains many information and we have to analyze the dataset using the questions that where asked.</a:t>
            </a:r>
          </a:p>
          <a:p>
            <a:endParaRPr lang="en-US" dirty="0">
              <a:solidFill>
                <a:schemeClr val="bg1"/>
              </a:solidFill>
            </a:endParaRPr>
          </a:p>
          <a:p>
            <a:r>
              <a:rPr lang="en-US" sz="2400" b="1" dirty="0">
                <a:solidFill>
                  <a:schemeClr val="bg1"/>
                </a:solidFill>
                <a:latin typeface="Times New Roman" panose="02020603050405020304" pitchFamily="18" charset="0"/>
                <a:cs typeface="Times New Roman" panose="02020603050405020304" pitchFamily="18" charset="0"/>
              </a:rPr>
              <a:t>Analysis done for the following questions:</a:t>
            </a:r>
          </a:p>
          <a:p>
            <a:endParaRPr lang="en-US" dirty="0">
              <a:solidFill>
                <a:schemeClr val="bg1"/>
              </a:solidFill>
            </a:endParaRPr>
          </a:p>
          <a:p>
            <a:pPr marL="342900" indent="-342900">
              <a:buAutoNum type="alphaUcPeriod"/>
            </a:pPr>
            <a:r>
              <a:rPr lang="en-US" sz="2400" dirty="0">
                <a:solidFill>
                  <a:schemeClr val="bg1"/>
                </a:solidFill>
                <a:latin typeface="Times New Roman" panose="02020603050405020304" pitchFamily="18" charset="0"/>
                <a:cs typeface="Times New Roman" panose="02020603050405020304" pitchFamily="18" charset="0"/>
              </a:rPr>
              <a:t>Cleaning the data</a:t>
            </a:r>
          </a:p>
          <a:p>
            <a:pPr marL="342900" indent="-342900">
              <a:buAutoNum type="alphaUcPeriod"/>
            </a:pPr>
            <a:r>
              <a:rPr lang="en-US" sz="2400" dirty="0">
                <a:solidFill>
                  <a:schemeClr val="bg1"/>
                </a:solidFill>
                <a:latin typeface="Times New Roman" panose="02020603050405020304" pitchFamily="18" charset="0"/>
                <a:cs typeface="Times New Roman" panose="02020603050405020304" pitchFamily="18" charset="0"/>
              </a:rPr>
              <a:t>Movies with highest profit</a:t>
            </a:r>
          </a:p>
          <a:p>
            <a:pPr marL="342900" indent="-342900">
              <a:buAutoNum type="alphaUcPeriod"/>
            </a:pPr>
            <a:r>
              <a:rPr lang="en-US" sz="2400" dirty="0">
                <a:solidFill>
                  <a:schemeClr val="bg1"/>
                </a:solidFill>
                <a:latin typeface="Times New Roman" panose="02020603050405020304" pitchFamily="18" charset="0"/>
                <a:cs typeface="Times New Roman" panose="02020603050405020304" pitchFamily="18" charset="0"/>
              </a:rPr>
              <a:t>Top 250</a:t>
            </a:r>
          </a:p>
          <a:p>
            <a:pPr marL="342900" indent="-342900">
              <a:buAutoNum type="alphaUcPeriod"/>
            </a:pPr>
            <a:r>
              <a:rPr lang="en-US" sz="2400" dirty="0">
                <a:solidFill>
                  <a:schemeClr val="bg1"/>
                </a:solidFill>
                <a:latin typeface="Times New Roman" panose="02020603050405020304" pitchFamily="18" charset="0"/>
                <a:cs typeface="Times New Roman" panose="02020603050405020304" pitchFamily="18" charset="0"/>
              </a:rPr>
              <a:t> Best Directors</a:t>
            </a:r>
          </a:p>
          <a:p>
            <a:pPr marL="342900" indent="-342900">
              <a:buAutoNum type="alphaUcPeriod"/>
            </a:pPr>
            <a:r>
              <a:rPr lang="en-US" sz="2400" dirty="0">
                <a:solidFill>
                  <a:schemeClr val="bg1"/>
                </a:solidFill>
                <a:latin typeface="Times New Roman" panose="02020603050405020304" pitchFamily="18" charset="0"/>
                <a:cs typeface="Times New Roman" panose="02020603050405020304" pitchFamily="18" charset="0"/>
              </a:rPr>
              <a:t>Popular Genres</a:t>
            </a:r>
          </a:p>
          <a:p>
            <a:pPr marL="342900" indent="-342900">
              <a:buAutoNum type="alphaUcPeriod"/>
            </a:pPr>
            <a:r>
              <a:rPr lang="en-US" sz="2400" dirty="0">
                <a:solidFill>
                  <a:schemeClr val="bg1"/>
                </a:solidFill>
                <a:latin typeface="Times New Roman" panose="02020603050405020304" pitchFamily="18" charset="0"/>
                <a:cs typeface="Times New Roman" panose="02020603050405020304" pitchFamily="18" charset="0"/>
              </a:rPr>
              <a:t>Charts</a:t>
            </a:r>
          </a:p>
          <a:p>
            <a:endParaRPr lang="en-US" dirty="0">
              <a:solidFill>
                <a:schemeClr val="bg1"/>
              </a:solidFill>
            </a:endParaRPr>
          </a:p>
        </p:txBody>
      </p:sp>
    </p:spTree>
    <p:extLst>
      <p:ext uri="{BB962C8B-B14F-4D97-AF65-F5344CB8AC3E}">
        <p14:creationId xmlns:p14="http://schemas.microsoft.com/office/powerpoint/2010/main" val="700416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8B30495-E588-3877-8A1A-AAF7C3337B9B}"/>
              </a:ext>
            </a:extLst>
          </p:cNvPr>
          <p:cNvSpPr txBox="1"/>
          <p:nvPr/>
        </p:nvSpPr>
        <p:spPr>
          <a:xfrm>
            <a:off x="547687" y="1263134"/>
            <a:ext cx="11096625" cy="5139869"/>
          </a:xfrm>
          <a:prstGeom prst="rect">
            <a:avLst/>
          </a:prstGeom>
          <a:noFill/>
        </p:spPr>
        <p:txBody>
          <a:bodyPr wrap="square">
            <a:spAutoFit/>
          </a:bodyPr>
          <a:lstStyle/>
          <a:p>
            <a:r>
              <a:rPr lang="en-US" sz="2800" b="1" dirty="0">
                <a:solidFill>
                  <a:schemeClr val="bg1"/>
                </a:solidFill>
                <a:latin typeface="Times New Roman" panose="02020603050405020304" pitchFamily="18" charset="0"/>
                <a:cs typeface="Times New Roman" panose="02020603050405020304" pitchFamily="18" charset="0"/>
              </a:rPr>
              <a:t>Approach:</a:t>
            </a: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We have to clean the given datasets which contains tables that contain information regarding various fields related to movies to be rated by IMDB. We have to go through the dataset closely and then executed various queries to extract the required insights from the dataset that was cleaned.</a:t>
            </a: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800" b="1" dirty="0">
                <a:solidFill>
                  <a:schemeClr val="bg1"/>
                </a:solidFill>
                <a:latin typeface="Times New Roman" panose="02020603050405020304" pitchFamily="18" charset="0"/>
                <a:cs typeface="Times New Roman" panose="02020603050405020304" pitchFamily="18" charset="0"/>
              </a:rPr>
              <a:t>Tech/Tools used:</a:t>
            </a: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PPT – To prepare a detailed report.</a:t>
            </a:r>
          </a:p>
          <a:p>
            <a:r>
              <a:rPr lang="en-US" sz="2400" dirty="0">
                <a:solidFill>
                  <a:schemeClr val="bg1"/>
                </a:solidFill>
                <a:latin typeface="Times New Roman" panose="02020603050405020304" pitchFamily="18" charset="0"/>
                <a:cs typeface="Times New Roman" panose="02020603050405020304" pitchFamily="18" charset="0"/>
              </a:rPr>
              <a:t>EXCEL – Excel was used to perform entire analysis.</a:t>
            </a:r>
          </a:p>
          <a:p>
            <a:endParaRPr lang="en-US" sz="2800" dirty="0">
              <a:solidFill>
                <a:schemeClr val="bg1"/>
              </a:solidFill>
              <a:latin typeface="Times New Roman" panose="02020603050405020304" pitchFamily="18" charset="0"/>
              <a:cs typeface="Times New Roman" panose="02020603050405020304" pitchFamily="18" charset="0"/>
            </a:endParaRPr>
          </a:p>
          <a:p>
            <a:endParaRPr lang="en-US" sz="2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1033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9AFFBD-BA70-DF10-D5B9-986ADAC4C46A}"/>
              </a:ext>
            </a:extLst>
          </p:cNvPr>
          <p:cNvSpPr txBox="1"/>
          <p:nvPr/>
        </p:nvSpPr>
        <p:spPr>
          <a:xfrm>
            <a:off x="457199" y="705177"/>
            <a:ext cx="11115675" cy="5447645"/>
          </a:xfrm>
          <a:prstGeom prst="rect">
            <a:avLst/>
          </a:prstGeom>
          <a:noFill/>
        </p:spPr>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Insights:</a:t>
            </a:r>
          </a:p>
          <a:p>
            <a:endParaRPr lang="en-US" sz="2800" b="1" dirty="0">
              <a:solidFill>
                <a:schemeClr val="bg1"/>
              </a:solidFill>
              <a:latin typeface="Times New Roman" panose="02020603050405020304" pitchFamily="18" charset="0"/>
              <a:cs typeface="Times New Roman" panose="02020603050405020304" pitchFamily="18" charset="0"/>
            </a:endParaRPr>
          </a:p>
          <a:p>
            <a:pPr marL="514350" indent="-514350">
              <a:buAutoNum type="alphaUcPeriod"/>
            </a:pPr>
            <a:r>
              <a:rPr lang="en-US" sz="2800" b="1" dirty="0">
                <a:solidFill>
                  <a:schemeClr val="bg1"/>
                </a:solidFill>
                <a:latin typeface="Times New Roman" panose="02020603050405020304" pitchFamily="18" charset="0"/>
                <a:cs typeface="Times New Roman" panose="02020603050405020304" pitchFamily="18" charset="0"/>
              </a:rPr>
              <a:t>Cleaning the data:</a:t>
            </a: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1. Dropping unnecessary columns.</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(Color, </a:t>
            </a:r>
            <a:r>
              <a:rPr lang="en-US" sz="2000" dirty="0" err="1">
                <a:solidFill>
                  <a:schemeClr val="bg1"/>
                </a:solidFill>
                <a:latin typeface="Times New Roman" panose="02020603050405020304" pitchFamily="18" charset="0"/>
                <a:cs typeface="Times New Roman" panose="02020603050405020304" pitchFamily="18" charset="0"/>
              </a:rPr>
              <a:t>director_facebook_likes</a:t>
            </a:r>
            <a:r>
              <a:rPr lang="en-US" sz="2000" dirty="0">
                <a:solidFill>
                  <a:schemeClr val="bg1"/>
                </a:solidFill>
                <a:latin typeface="Times New Roman" panose="02020603050405020304" pitchFamily="18" charset="0"/>
                <a:cs typeface="Times New Roman" panose="02020603050405020304" pitchFamily="18" charset="0"/>
              </a:rPr>
              <a:t>, actor_3_facebook_likes, actor_2_name, actor_1_facebook_likes, </a:t>
            </a:r>
            <a:r>
              <a:rPr lang="en-US" sz="2000" dirty="0" err="1">
                <a:solidFill>
                  <a:schemeClr val="bg1"/>
                </a:solidFill>
                <a:latin typeface="Times New Roman" panose="02020603050405020304" pitchFamily="18" charset="0"/>
                <a:cs typeface="Times New Roman" panose="02020603050405020304" pitchFamily="18" charset="0"/>
              </a:rPr>
              <a:t>cast_total_facebook_likes</a:t>
            </a:r>
            <a:r>
              <a:rPr lang="en-US" sz="2000" dirty="0">
                <a:solidFill>
                  <a:schemeClr val="bg1"/>
                </a:solidFill>
                <a:latin typeface="Times New Roman" panose="02020603050405020304" pitchFamily="18" charset="0"/>
                <a:cs typeface="Times New Roman" panose="02020603050405020304" pitchFamily="18" charset="0"/>
              </a:rPr>
              <a:t>, actor_3_name, </a:t>
            </a:r>
            <a:r>
              <a:rPr lang="en-US" sz="2000" dirty="0" err="1">
                <a:solidFill>
                  <a:schemeClr val="bg1"/>
                </a:solidFill>
                <a:latin typeface="Times New Roman" panose="02020603050405020304" pitchFamily="18" charset="0"/>
                <a:cs typeface="Times New Roman" panose="02020603050405020304" pitchFamily="18" charset="0"/>
              </a:rPr>
              <a:t>facenumber_in_posts</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plot_keywords</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movie_imdb_link</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content_rating</a:t>
            </a:r>
            <a:r>
              <a:rPr lang="en-US" sz="2000" dirty="0">
                <a:solidFill>
                  <a:schemeClr val="bg1"/>
                </a:solidFill>
                <a:latin typeface="Times New Roman" panose="02020603050405020304" pitchFamily="18" charset="0"/>
                <a:cs typeface="Times New Roman" panose="02020603050405020304" pitchFamily="18" charset="0"/>
              </a:rPr>
              <a:t>, actor_2_facebook_likes, </a:t>
            </a:r>
            <a:r>
              <a:rPr lang="en-US" sz="2000" dirty="0" err="1">
                <a:solidFill>
                  <a:schemeClr val="bg1"/>
                </a:solidFill>
                <a:latin typeface="Times New Roman" panose="02020603050405020304" pitchFamily="18" charset="0"/>
                <a:cs typeface="Times New Roman" panose="02020603050405020304" pitchFamily="18" charset="0"/>
              </a:rPr>
              <a:t>aspect_ratio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movie_facebook_likes</a:t>
            </a:r>
            <a:r>
              <a:rPr lang="en-US" sz="2000" dirty="0">
                <a:solidFill>
                  <a:schemeClr val="bg1"/>
                </a:solidFill>
                <a:latin typeface="Times New Roman" panose="02020603050405020304" pitchFamily="18" charset="0"/>
                <a:cs typeface="Times New Roman" panose="02020603050405020304" pitchFamily="18" charset="0"/>
              </a:rPr>
              <a:t>)</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2. </a:t>
            </a:r>
            <a:r>
              <a:rPr lang="en-US" sz="2400" dirty="0">
                <a:solidFill>
                  <a:schemeClr val="bg1"/>
                </a:solidFill>
                <a:latin typeface="Times New Roman" panose="02020603050405020304" pitchFamily="18" charset="0"/>
                <a:cs typeface="Times New Roman" panose="02020603050405020304" pitchFamily="18" charset="0"/>
              </a:rPr>
              <a:t>Remove Blank Cell / Null Value.</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3. </a:t>
            </a:r>
            <a:r>
              <a:rPr lang="en-US" sz="2400" dirty="0">
                <a:solidFill>
                  <a:schemeClr val="bg1"/>
                </a:solidFill>
                <a:latin typeface="Times New Roman" panose="02020603050405020304" pitchFamily="18" charset="0"/>
                <a:cs typeface="Times New Roman" panose="02020603050405020304" pitchFamily="18" charset="0"/>
              </a:rPr>
              <a:t>Removing Duplicate.</a:t>
            </a:r>
          </a:p>
          <a:p>
            <a:endParaRPr lang="en-US" sz="2000" dirty="0">
              <a:solidFill>
                <a:schemeClr val="bg1"/>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p:txBody>
      </p:sp>
      <p:graphicFrame>
        <p:nvGraphicFramePr>
          <p:cNvPr id="2" name="Object 1">
            <a:extLst>
              <a:ext uri="{FF2B5EF4-FFF2-40B4-BE49-F238E27FC236}">
                <a16:creationId xmlns:a16="http://schemas.microsoft.com/office/drawing/2014/main" id="{A4B4328D-0B31-E200-6199-94236DC725F0}"/>
              </a:ext>
            </a:extLst>
          </p:cNvPr>
          <p:cNvGraphicFramePr>
            <a:graphicFrameLocks noChangeAspect="1"/>
          </p:cNvGraphicFramePr>
          <p:nvPr>
            <p:extLst>
              <p:ext uri="{D42A27DB-BD31-4B8C-83A1-F6EECF244321}">
                <p14:modId xmlns:p14="http://schemas.microsoft.com/office/powerpoint/2010/main" val="3186919337"/>
              </p:ext>
            </p:extLst>
          </p:nvPr>
        </p:nvGraphicFramePr>
        <p:xfrm>
          <a:off x="9886952" y="4689475"/>
          <a:ext cx="1847849" cy="1797050"/>
        </p:xfrm>
        <a:graphic>
          <a:graphicData uri="http://schemas.openxmlformats.org/presentationml/2006/ole">
            <mc:AlternateContent xmlns:mc="http://schemas.openxmlformats.org/markup-compatibility/2006">
              <mc:Choice xmlns:v="urn:schemas-microsoft-com:vml" Requires="v">
                <p:oleObj name="Macro-Enabled Worksheet" showAsIcon="1" r:id="rId2" imgW="914400" imgH="792417" progId="Excel.SheetMacroEnabled.12">
                  <p:embed/>
                </p:oleObj>
              </mc:Choice>
              <mc:Fallback>
                <p:oleObj name="Macro-Enabled Worksheet" showAsIcon="1" r:id="rId2" imgW="914400" imgH="792417" progId="Excel.SheetMacroEnabled.12">
                  <p:embed/>
                  <p:pic>
                    <p:nvPicPr>
                      <p:cNvPr id="2" name="Object 1">
                        <a:extLst>
                          <a:ext uri="{FF2B5EF4-FFF2-40B4-BE49-F238E27FC236}">
                            <a16:creationId xmlns:a16="http://schemas.microsoft.com/office/drawing/2014/main" id="{A4B4328D-0B31-E200-6199-94236DC725F0}"/>
                          </a:ext>
                        </a:extLst>
                      </p:cNvPr>
                      <p:cNvPicPr/>
                      <p:nvPr/>
                    </p:nvPicPr>
                    <p:blipFill>
                      <a:blip r:embed="rId3"/>
                      <a:stretch>
                        <a:fillRect/>
                      </a:stretch>
                    </p:blipFill>
                    <p:spPr>
                      <a:xfrm>
                        <a:off x="9886952" y="4689475"/>
                        <a:ext cx="1847849" cy="179705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846180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CB0F2A-2A07-D686-15E3-5D1BB579FA76}"/>
              </a:ext>
            </a:extLst>
          </p:cNvPr>
          <p:cNvSpPr txBox="1"/>
          <p:nvPr/>
        </p:nvSpPr>
        <p:spPr>
          <a:xfrm>
            <a:off x="172811" y="14457"/>
            <a:ext cx="10991850"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B. Movies with highest profit:</a:t>
            </a:r>
          </a:p>
        </p:txBody>
      </p:sp>
      <p:pic>
        <p:nvPicPr>
          <p:cNvPr id="3" name="Picture 2">
            <a:extLst>
              <a:ext uri="{FF2B5EF4-FFF2-40B4-BE49-F238E27FC236}">
                <a16:creationId xmlns:a16="http://schemas.microsoft.com/office/drawing/2014/main" id="{19ABDAD8-A212-5FFB-756A-10DC523843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559" y="608218"/>
            <a:ext cx="9321281" cy="6063875"/>
          </a:xfrm>
          <a:prstGeom prst="rect">
            <a:avLst/>
          </a:prstGeom>
        </p:spPr>
      </p:pic>
    </p:spTree>
    <p:extLst>
      <p:ext uri="{BB962C8B-B14F-4D97-AF65-F5344CB8AC3E}">
        <p14:creationId xmlns:p14="http://schemas.microsoft.com/office/powerpoint/2010/main" val="1352603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7AA996-259D-DB3D-6910-D622174B0EE5}"/>
              </a:ext>
            </a:extLst>
          </p:cNvPr>
          <p:cNvSpPr txBox="1"/>
          <p:nvPr/>
        </p:nvSpPr>
        <p:spPr>
          <a:xfrm>
            <a:off x="585787" y="1333500"/>
            <a:ext cx="11020425" cy="3657733"/>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OUTLIERS:</a:t>
            </a:r>
          </a:p>
          <a:p>
            <a:endParaRPr lang="en-US" sz="2800" b="1"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US" sz="2400" dirty="0">
                <a:solidFill>
                  <a:schemeClr val="bg1"/>
                </a:solidFill>
                <a:latin typeface="Times New Roman" panose="02020603050405020304" pitchFamily="18" charset="0"/>
                <a:cs typeface="Times New Roman" panose="02020603050405020304" pitchFamily="18" charset="0"/>
              </a:rPr>
              <a:t>-12213298588</a:t>
            </a:r>
          </a:p>
          <a:p>
            <a:pPr>
              <a:lnSpc>
                <a:spcPct val="150000"/>
              </a:lnSpc>
            </a:pPr>
            <a:r>
              <a:rPr lang="en-US" sz="2400" dirty="0">
                <a:solidFill>
                  <a:schemeClr val="bg1"/>
                </a:solidFill>
                <a:latin typeface="Times New Roman" panose="02020603050405020304" pitchFamily="18" charset="0"/>
                <a:cs typeface="Times New Roman" panose="02020603050405020304" pitchFamily="18" charset="0"/>
              </a:rPr>
              <a:t>-4199788333</a:t>
            </a:r>
          </a:p>
          <a:p>
            <a:pPr>
              <a:lnSpc>
                <a:spcPct val="150000"/>
              </a:lnSpc>
            </a:pPr>
            <a:r>
              <a:rPr lang="en-US" sz="2400" dirty="0">
                <a:solidFill>
                  <a:schemeClr val="bg1"/>
                </a:solidFill>
                <a:latin typeface="Times New Roman" panose="02020603050405020304" pitchFamily="18" charset="0"/>
                <a:cs typeface="Times New Roman" panose="02020603050405020304" pitchFamily="18" charset="0"/>
              </a:rPr>
              <a:t>-2499804112</a:t>
            </a:r>
          </a:p>
          <a:p>
            <a:pPr>
              <a:lnSpc>
                <a:spcPct val="150000"/>
              </a:lnSpc>
            </a:pPr>
            <a:r>
              <a:rPr lang="en-US" sz="2400" dirty="0">
                <a:solidFill>
                  <a:schemeClr val="bg1"/>
                </a:solidFill>
                <a:latin typeface="Times New Roman" panose="02020603050405020304" pitchFamily="18" charset="0"/>
                <a:cs typeface="Times New Roman" panose="02020603050405020304" pitchFamily="18" charset="0"/>
              </a:rPr>
              <a:t>-2397701809</a:t>
            </a:r>
          </a:p>
          <a:p>
            <a:pPr>
              <a:lnSpc>
                <a:spcPct val="150000"/>
              </a:lnSpc>
            </a:pPr>
            <a:r>
              <a:rPr lang="en-US" sz="2400" dirty="0">
                <a:solidFill>
                  <a:schemeClr val="bg1"/>
                </a:solidFill>
                <a:latin typeface="Times New Roman" panose="02020603050405020304" pitchFamily="18" charset="0"/>
                <a:cs typeface="Times New Roman" panose="02020603050405020304" pitchFamily="18" charset="0"/>
              </a:rPr>
              <a:t>-2127109510</a:t>
            </a:r>
          </a:p>
        </p:txBody>
      </p:sp>
    </p:spTree>
    <p:extLst>
      <p:ext uri="{BB962C8B-B14F-4D97-AF65-F5344CB8AC3E}">
        <p14:creationId xmlns:p14="http://schemas.microsoft.com/office/powerpoint/2010/main" val="2319458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8" name="Object 7">
            <a:extLst>
              <a:ext uri="{FF2B5EF4-FFF2-40B4-BE49-F238E27FC236}">
                <a16:creationId xmlns:a16="http://schemas.microsoft.com/office/drawing/2014/main" id="{34022F36-7FBD-9DBB-391A-525F23DA7814}"/>
              </a:ext>
            </a:extLst>
          </p:cNvPr>
          <p:cNvGraphicFramePr>
            <a:graphicFrameLocks noChangeAspect="1"/>
          </p:cNvGraphicFramePr>
          <p:nvPr>
            <p:extLst>
              <p:ext uri="{D42A27DB-BD31-4B8C-83A1-F6EECF244321}">
                <p14:modId xmlns:p14="http://schemas.microsoft.com/office/powerpoint/2010/main" val="1385871856"/>
              </p:ext>
            </p:extLst>
          </p:nvPr>
        </p:nvGraphicFramePr>
        <p:xfrm>
          <a:off x="504825" y="1681162"/>
          <a:ext cx="11182350" cy="4181475"/>
        </p:xfrm>
        <a:graphic>
          <a:graphicData uri="http://schemas.openxmlformats.org/presentationml/2006/ole">
            <mc:AlternateContent xmlns:mc="http://schemas.openxmlformats.org/markup-compatibility/2006">
              <mc:Choice xmlns:v="urn:schemas-microsoft-com:vml" Requires="v">
                <p:oleObj name="Worksheet" r:id="rId2" imgW="5219735" imgH="1105057" progId="Excel.Sheet.12">
                  <p:embed/>
                </p:oleObj>
              </mc:Choice>
              <mc:Fallback>
                <p:oleObj name="Worksheet" r:id="rId2" imgW="5219735" imgH="1105057" progId="Excel.Sheet.12">
                  <p:embed/>
                  <p:pic>
                    <p:nvPicPr>
                      <p:cNvPr id="8" name="Object 7">
                        <a:extLst>
                          <a:ext uri="{FF2B5EF4-FFF2-40B4-BE49-F238E27FC236}">
                            <a16:creationId xmlns:a16="http://schemas.microsoft.com/office/drawing/2014/main" id="{34022F36-7FBD-9DBB-391A-525F23DA7814}"/>
                          </a:ext>
                        </a:extLst>
                      </p:cNvPr>
                      <p:cNvPicPr/>
                      <p:nvPr/>
                    </p:nvPicPr>
                    <p:blipFill>
                      <a:blip r:embed="rId3"/>
                      <a:stretch>
                        <a:fillRect/>
                      </a:stretch>
                    </p:blipFill>
                    <p:spPr>
                      <a:xfrm>
                        <a:off x="504825" y="1681162"/>
                        <a:ext cx="11182350" cy="4181475"/>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D1AAA032-A3DE-865A-8064-6DC27D106F7B}"/>
              </a:ext>
            </a:extLst>
          </p:cNvPr>
          <p:cNvSpPr txBox="1"/>
          <p:nvPr/>
        </p:nvSpPr>
        <p:spPr>
          <a:xfrm>
            <a:off x="400050" y="472143"/>
            <a:ext cx="3407343" cy="523220"/>
          </a:xfrm>
          <a:prstGeom prst="rect">
            <a:avLst/>
          </a:prstGeom>
          <a:noFill/>
        </p:spPr>
        <p:txBody>
          <a:bodyPr wrap="non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Top 5 Highest Profit:</a:t>
            </a:r>
          </a:p>
        </p:txBody>
      </p:sp>
    </p:spTree>
    <p:extLst>
      <p:ext uri="{BB962C8B-B14F-4D97-AF65-F5344CB8AC3E}">
        <p14:creationId xmlns:p14="http://schemas.microsoft.com/office/powerpoint/2010/main" val="869314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259654-ED4F-7B4C-F51D-0BB6C7822DC2}"/>
              </a:ext>
            </a:extLst>
          </p:cNvPr>
          <p:cNvSpPr txBox="1"/>
          <p:nvPr/>
        </p:nvSpPr>
        <p:spPr>
          <a:xfrm>
            <a:off x="642937" y="1628775"/>
            <a:ext cx="10906125" cy="3170099"/>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C. Top 250:</a:t>
            </a:r>
          </a:p>
          <a:p>
            <a:endParaRPr lang="en-US" sz="2800" b="1"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1.Filtering the data where </a:t>
            </a:r>
            <a:r>
              <a:rPr lang="en-US" sz="2400" dirty="0" err="1">
                <a:solidFill>
                  <a:schemeClr val="bg1"/>
                </a:solidFill>
                <a:latin typeface="Times New Roman" panose="02020603050405020304" pitchFamily="18" charset="0"/>
                <a:cs typeface="Times New Roman" panose="02020603050405020304" pitchFamily="18" charset="0"/>
              </a:rPr>
              <a:t>num_voted_users</a:t>
            </a:r>
            <a:r>
              <a:rPr lang="en-US" sz="2400" dirty="0">
                <a:solidFill>
                  <a:schemeClr val="bg1"/>
                </a:solidFill>
                <a:latin typeface="Times New Roman" panose="02020603050405020304" pitchFamily="18" charset="0"/>
                <a:cs typeface="Times New Roman" panose="02020603050405020304" pitchFamily="18" charset="0"/>
              </a:rPr>
              <a:t> &gt; 25,000.</a:t>
            </a:r>
          </a:p>
          <a:p>
            <a:r>
              <a:rPr lang="en-US" sz="2400" dirty="0">
                <a:solidFill>
                  <a:schemeClr val="bg1"/>
                </a:solidFill>
                <a:latin typeface="Times New Roman" panose="02020603050405020304" pitchFamily="18" charset="0"/>
                <a:cs typeface="Times New Roman" panose="02020603050405020304" pitchFamily="18" charset="0"/>
              </a:rPr>
              <a:t>2.Sort the data using </a:t>
            </a:r>
            <a:r>
              <a:rPr lang="en-US" sz="2400" dirty="0" err="1">
                <a:solidFill>
                  <a:schemeClr val="bg1"/>
                </a:solidFill>
                <a:latin typeface="Times New Roman" panose="02020603050405020304" pitchFamily="18" charset="0"/>
                <a:cs typeface="Times New Roman" panose="02020603050405020304" pitchFamily="18" charset="0"/>
              </a:rPr>
              <a:t>imbd_score</a:t>
            </a:r>
            <a:r>
              <a:rPr lang="en-US" sz="2400" dirty="0">
                <a:solidFill>
                  <a:schemeClr val="bg1"/>
                </a:solidFill>
                <a:latin typeface="Times New Roman" panose="02020603050405020304" pitchFamily="18" charset="0"/>
                <a:cs typeface="Times New Roman" panose="02020603050405020304" pitchFamily="18" charset="0"/>
              </a:rPr>
              <a:t> column in largest to smallest score.</a:t>
            </a:r>
          </a:p>
          <a:p>
            <a:r>
              <a:rPr lang="en-US" sz="2400" dirty="0">
                <a:solidFill>
                  <a:schemeClr val="bg1"/>
                </a:solidFill>
                <a:latin typeface="Times New Roman" panose="02020603050405020304" pitchFamily="18" charset="0"/>
                <a:cs typeface="Times New Roman" panose="02020603050405020304" pitchFamily="18" charset="0"/>
              </a:rPr>
              <a:t>3.Create column ‘Rank’  for top 250 movies.</a:t>
            </a:r>
          </a:p>
          <a:p>
            <a:r>
              <a:rPr lang="en-US" sz="2400" dirty="0">
                <a:solidFill>
                  <a:schemeClr val="bg1"/>
                </a:solidFill>
                <a:latin typeface="Times New Roman" panose="02020603050405020304" pitchFamily="18" charset="0"/>
                <a:cs typeface="Times New Roman" panose="02020603050405020304" pitchFamily="18" charset="0"/>
              </a:rPr>
              <a:t>4. Use Sequence Formula to Rank.</a:t>
            </a:r>
          </a:p>
          <a:p>
            <a:r>
              <a:rPr lang="en-US" sz="2400" dirty="0">
                <a:solidFill>
                  <a:schemeClr val="bg1"/>
                </a:solidFill>
                <a:latin typeface="Times New Roman" panose="02020603050405020304" pitchFamily="18" charset="0"/>
                <a:cs typeface="Times New Roman" panose="02020603050405020304" pitchFamily="18" charset="0"/>
              </a:rPr>
              <a:t>5.Formula =SEQUENCE(COUNTA(G2:G251),1,1,1)</a:t>
            </a:r>
          </a:p>
          <a:p>
            <a:r>
              <a:rPr lang="en-US" sz="2400" dirty="0">
                <a:solidFill>
                  <a:schemeClr val="bg1"/>
                </a:solidFill>
                <a:latin typeface="Times New Roman" panose="02020603050405020304" pitchFamily="18" charset="0"/>
                <a:cs typeface="Times New Roman" panose="02020603050405020304" pitchFamily="18" charset="0"/>
              </a:rPr>
              <a:t>6. Filter out language by unselecting English to extract the top foreign language movie.</a:t>
            </a:r>
          </a:p>
        </p:txBody>
      </p:sp>
    </p:spTree>
    <p:extLst>
      <p:ext uri="{BB962C8B-B14F-4D97-AF65-F5344CB8AC3E}">
        <p14:creationId xmlns:p14="http://schemas.microsoft.com/office/powerpoint/2010/main" val="3053484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77CF901-588B-0211-1B46-26121CDDC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 y="647700"/>
            <a:ext cx="11963400" cy="5905500"/>
          </a:xfrm>
          <a:prstGeom prst="rect">
            <a:avLst/>
          </a:prstGeom>
        </p:spPr>
      </p:pic>
      <p:sp>
        <p:nvSpPr>
          <p:cNvPr id="2" name="TextBox 1">
            <a:extLst>
              <a:ext uri="{FF2B5EF4-FFF2-40B4-BE49-F238E27FC236}">
                <a16:creationId xmlns:a16="http://schemas.microsoft.com/office/drawing/2014/main" id="{0A5A466A-3C73-DB08-6134-2211EF2AD726}"/>
              </a:ext>
            </a:extLst>
          </p:cNvPr>
          <p:cNvSpPr txBox="1"/>
          <p:nvPr/>
        </p:nvSpPr>
        <p:spPr>
          <a:xfrm>
            <a:off x="4804268" y="43190"/>
            <a:ext cx="2583464" cy="523220"/>
          </a:xfrm>
          <a:prstGeom prst="rect">
            <a:avLst/>
          </a:prstGeom>
          <a:noFill/>
        </p:spPr>
        <p:txBody>
          <a:bodyPr wrap="non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Top 250 Movies</a:t>
            </a:r>
          </a:p>
        </p:txBody>
      </p:sp>
    </p:spTree>
    <p:extLst>
      <p:ext uri="{BB962C8B-B14F-4D97-AF65-F5344CB8AC3E}">
        <p14:creationId xmlns:p14="http://schemas.microsoft.com/office/powerpoint/2010/main" val="32812210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TotalTime>
  <Words>451</Words>
  <Application>Microsoft Office PowerPoint</Application>
  <PresentationFormat>Widescreen</PresentationFormat>
  <Paragraphs>61</Paragraphs>
  <Slides>17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3</vt:i4>
      </vt:variant>
      <vt:variant>
        <vt:lpstr>Slide Titles</vt:lpstr>
      </vt:variant>
      <vt:variant>
        <vt:i4>17</vt:i4>
      </vt:variant>
    </vt:vector>
  </HeadingPairs>
  <TitlesOfParts>
    <vt:vector size="25" baseType="lpstr">
      <vt:lpstr>Arial</vt:lpstr>
      <vt:lpstr>Calibri</vt:lpstr>
      <vt:lpstr>Calibri Light</vt:lpstr>
      <vt:lpstr>Times New Roman</vt:lpstr>
      <vt:lpstr>Office Theme</vt:lpstr>
      <vt:lpstr>Microsoft Excel Macro-Enabled Worksheet</vt:lpstr>
      <vt:lpstr>Worksheet</vt:lpstr>
      <vt:lpstr>Microsoft Excel Worksheet</vt:lpstr>
      <vt:lpstr>PowerPoint Presentation</vt:lpstr>
      <vt:lpstr>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Jeevan Kishore</dc:creator>
  <cp:lastModifiedBy>Jeevan Kishore</cp:lastModifiedBy>
  <cp:revision>1</cp:revision>
  <dcterms:created xsi:type="dcterms:W3CDTF">2023-07-17T14:42:10Z</dcterms:created>
  <dcterms:modified xsi:type="dcterms:W3CDTF">2023-07-18T07:38:17Z</dcterms:modified>
</cp:coreProperties>
</file>