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3F16-32D5-484E-B309-1C8B8709DB90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3B01-3194-43D0-BA1B-2F6E116D1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1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3F16-32D5-484E-B309-1C8B8709DB90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3B01-3194-43D0-BA1B-2F6E116D1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9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3F16-32D5-484E-B309-1C8B8709DB90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3B01-3194-43D0-BA1B-2F6E116D10E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4534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3F16-32D5-484E-B309-1C8B8709DB90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3B01-3194-43D0-BA1B-2F6E116D1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43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3F16-32D5-484E-B309-1C8B8709DB90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3B01-3194-43D0-BA1B-2F6E116D10E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2401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3F16-32D5-484E-B309-1C8B8709DB90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3B01-3194-43D0-BA1B-2F6E116D1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2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3F16-32D5-484E-B309-1C8B8709DB90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3B01-3194-43D0-BA1B-2F6E116D1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89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3F16-32D5-484E-B309-1C8B8709DB90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3B01-3194-43D0-BA1B-2F6E116D1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9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3F16-32D5-484E-B309-1C8B8709DB90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3B01-3194-43D0-BA1B-2F6E116D1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1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3F16-32D5-484E-B309-1C8B8709DB90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3B01-3194-43D0-BA1B-2F6E116D1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5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3F16-32D5-484E-B309-1C8B8709DB90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3B01-3194-43D0-BA1B-2F6E116D1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2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3F16-32D5-484E-B309-1C8B8709DB90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3B01-3194-43D0-BA1B-2F6E116D1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3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3F16-32D5-484E-B309-1C8B8709DB90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3B01-3194-43D0-BA1B-2F6E116D1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3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3F16-32D5-484E-B309-1C8B8709DB90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3B01-3194-43D0-BA1B-2F6E116D1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4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3F16-32D5-484E-B309-1C8B8709DB90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3B01-3194-43D0-BA1B-2F6E116D1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3F16-32D5-484E-B309-1C8B8709DB90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3B01-3194-43D0-BA1B-2F6E116D1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C3F16-32D5-484E-B309-1C8B8709DB90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FE3B01-3194-43D0-BA1B-2F6E116D1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7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Trebuchet MS</vt:lpstr>
      <vt:lpstr>Wingdings 3</vt:lpstr>
      <vt:lpstr>Facet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prasiddha khawas</dc:creator>
  <cp:lastModifiedBy>prasiddha khawas</cp:lastModifiedBy>
  <cp:revision>1</cp:revision>
  <dcterms:created xsi:type="dcterms:W3CDTF">2023-11-23T13:22:26Z</dcterms:created>
  <dcterms:modified xsi:type="dcterms:W3CDTF">2023-11-23T13:23:21Z</dcterms:modified>
</cp:coreProperties>
</file>