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1DF09-0C87-4740-AB14-8B83A40D4BF8}" type="datetimeFigureOut">
              <a:rPr lang="en-US" smtClean="0"/>
              <a:t>7/30/2020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B5073-99A7-4673-B2DC-AF258AE34A4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B5073-99A7-4673-B2DC-AF258AE34A43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D09B-3BD8-444C-BA72-7DD9F6BDEE39}" type="datetimeFigureOut">
              <a:rPr lang="en-US" smtClean="0"/>
              <a:t>7/30/2020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FD09B-3BD8-444C-BA72-7DD9F6BDEE39}" type="datetimeFigureOut">
              <a:rPr lang="en-US" smtClean="0"/>
              <a:t>7/30/2020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6850-3138-4733-B5C0-B612ECAAF16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72206"/>
            <a:ext cx="9144000" cy="78581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Go 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any browser. Enter the application URL. You will be redirected to landing page of the application. You will have the login button in the top right corner</a:t>
            </a: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Click on Login button. It will be redirected to login page.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Screenshot (3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6072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75349"/>
            <a:ext cx="9144000" cy="98265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Enter 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valid credential and click on </a:t>
            </a:r>
            <a:r>
              <a:rPr lang="en-GB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button. You will be 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redirected to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GB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page.</a:t>
            </a:r>
          </a:p>
        </p:txBody>
      </p:sp>
      <p:pic>
        <p:nvPicPr>
          <p:cNvPr id="4" name="Picture 3" descr="Screenshot (3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2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72140"/>
            <a:ext cx="9144000" cy="128586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Click 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 Devices tab from left menu bar. You will be redirected to Devices page</a:t>
            </a: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devices page, you will be able to see the device and customer information under Device Table</a:t>
            </a: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install new device, click on Install button. A pop-up will come to enter basic information of customer with device id(Will get from device).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Screenshot (2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572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03911"/>
            <a:ext cx="9144000" cy="105408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Enter 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required fields and click on the Submit button. The device will be registered for the customer.</a:t>
            </a:r>
          </a:p>
          <a:p>
            <a:endParaRPr lang="en-GB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Screenshot (2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857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72140"/>
            <a:ext cx="9144000" cy="128586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Click on the Dashboard tab from left menu bar. 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be able to see the graph for TODAY'S FLOW RATE for a particular device. The X axis is Time and Y axis is Flow 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</a:t>
            </a:r>
          </a:p>
          <a:p>
            <a:pPr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 graph, X axis is Year and Y axis is Prediction. In this graph you will see the future year prediction.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Screenshot (3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7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43578"/>
            <a:ext cx="9144000" cy="12144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Total 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 VS Year graph, X axis is Year and Y axis is Total Usage. This graph indicates total water usage with respect to year</a:t>
            </a: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Usage VS Postal Code graph, X axis is postal Code and Y axis is Total Usage. In this graph user will be able to see the total water usage in a postal code, where devices are installed.</a:t>
            </a:r>
          </a:p>
        </p:txBody>
      </p:sp>
      <p:pic>
        <p:nvPicPr>
          <p:cNvPr id="4" name="Picture 3" descr="Screenshot (2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43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5016"/>
            <a:ext cx="9144000" cy="114298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n-GB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user will be able to see the calendar, clock and weather.</a:t>
            </a:r>
          </a:p>
        </p:txBody>
      </p:sp>
      <p:pic>
        <p:nvPicPr>
          <p:cNvPr id="4" name="Picture 3" descr="Screenshot (3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99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117</Words>
  <Application>Microsoft Office PowerPoint</Application>
  <PresentationFormat>On-screen Show (4:3)</PresentationFormat>
  <Paragraphs>11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46</cp:revision>
  <dcterms:created xsi:type="dcterms:W3CDTF">2020-07-30T16:00:13Z</dcterms:created>
  <dcterms:modified xsi:type="dcterms:W3CDTF">2020-07-30T16:34:05Z</dcterms:modified>
</cp:coreProperties>
</file>