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0" r:id="rId3"/>
    <p:sldId id="258" r:id="rId4"/>
  </p:sldIdLst>
  <p:sldSz cx="9144000" cy="6858000" type="screen4x3"/>
  <p:notesSz cx="6858000" cy="9144000"/>
  <p:photoAlbum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CC"/>
    <a:srgbClr val="660033"/>
    <a:srgbClr val="FF0066"/>
    <a:srgbClr val="CC0099"/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1326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B5D23-7CF2-41AB-AD01-CAA6EF7CD21A}" type="datetimeFigureOut">
              <a:rPr lang="en-US" smtClean="0"/>
              <a:pPr/>
              <a:t>7/31/2020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C2CF0-3999-4EFA-A4EE-6794A763D2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B5D23-7CF2-41AB-AD01-CAA6EF7CD21A}" type="datetimeFigureOut">
              <a:rPr lang="en-US" smtClean="0"/>
              <a:pPr/>
              <a:t>7/31/2020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C2CF0-3999-4EFA-A4EE-6794A763D2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B5D23-7CF2-41AB-AD01-CAA6EF7CD21A}" type="datetimeFigureOut">
              <a:rPr lang="en-US" smtClean="0"/>
              <a:pPr/>
              <a:t>7/31/2020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C2CF0-3999-4EFA-A4EE-6794A763D2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B5D23-7CF2-41AB-AD01-CAA6EF7CD21A}" type="datetimeFigureOut">
              <a:rPr lang="en-US" smtClean="0"/>
              <a:pPr/>
              <a:t>7/31/2020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C2CF0-3999-4EFA-A4EE-6794A763D2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B5D23-7CF2-41AB-AD01-CAA6EF7CD21A}" type="datetimeFigureOut">
              <a:rPr lang="en-US" smtClean="0"/>
              <a:pPr/>
              <a:t>7/31/2020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C2CF0-3999-4EFA-A4EE-6794A763D2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B5D23-7CF2-41AB-AD01-CAA6EF7CD21A}" type="datetimeFigureOut">
              <a:rPr lang="en-US" smtClean="0"/>
              <a:pPr/>
              <a:t>7/31/2020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C2CF0-3999-4EFA-A4EE-6794A763D2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B5D23-7CF2-41AB-AD01-CAA6EF7CD21A}" type="datetimeFigureOut">
              <a:rPr lang="en-US" smtClean="0"/>
              <a:pPr/>
              <a:t>7/31/2020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C2CF0-3999-4EFA-A4EE-6794A763D2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B5D23-7CF2-41AB-AD01-CAA6EF7CD21A}" type="datetimeFigureOut">
              <a:rPr lang="en-US" smtClean="0"/>
              <a:pPr/>
              <a:t>7/31/2020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C2CF0-3999-4EFA-A4EE-6794A763D2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B5D23-7CF2-41AB-AD01-CAA6EF7CD21A}" type="datetimeFigureOut">
              <a:rPr lang="en-US" smtClean="0"/>
              <a:pPr/>
              <a:t>7/31/2020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C2CF0-3999-4EFA-A4EE-6794A763D2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B5D23-7CF2-41AB-AD01-CAA6EF7CD21A}" type="datetimeFigureOut">
              <a:rPr lang="en-US" smtClean="0"/>
              <a:pPr/>
              <a:t>7/31/2020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C2CF0-3999-4EFA-A4EE-6794A763D2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B5D23-7CF2-41AB-AD01-CAA6EF7CD21A}" type="datetimeFigureOut">
              <a:rPr lang="en-US" smtClean="0"/>
              <a:pPr/>
              <a:t>7/31/2020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C2CF0-3999-4EFA-A4EE-6794A763D2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DB5D23-7CF2-41AB-AD01-CAA6EF7CD21A}" type="datetimeFigureOut">
              <a:rPr lang="en-US" smtClean="0"/>
              <a:pPr/>
              <a:t>7/31/2020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9C2CF0-3999-4EFA-A4EE-6794A763D2A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9"/>
          <p:cNvGrpSpPr/>
          <p:nvPr/>
        </p:nvGrpSpPr>
        <p:grpSpPr>
          <a:xfrm>
            <a:off x="1357290" y="285728"/>
            <a:ext cx="6000792" cy="6286544"/>
            <a:chOff x="1428728" y="285728"/>
            <a:chExt cx="6357982" cy="6286544"/>
          </a:xfrm>
        </p:grpSpPr>
        <p:grpSp>
          <p:nvGrpSpPr>
            <p:cNvPr id="3" name="Group 100"/>
            <p:cNvGrpSpPr/>
            <p:nvPr/>
          </p:nvGrpSpPr>
          <p:grpSpPr>
            <a:xfrm>
              <a:off x="1428728" y="357166"/>
              <a:ext cx="6357982" cy="6215106"/>
              <a:chOff x="1110511" y="642918"/>
              <a:chExt cx="6369028" cy="6215106"/>
            </a:xfrm>
          </p:grpSpPr>
          <p:grpSp>
            <p:nvGrpSpPr>
              <p:cNvPr id="5" name="Group 43"/>
              <p:cNvGrpSpPr/>
              <p:nvPr/>
            </p:nvGrpSpPr>
            <p:grpSpPr>
              <a:xfrm>
                <a:off x="1110511" y="857232"/>
                <a:ext cx="6369028" cy="5715040"/>
                <a:chOff x="543916" y="-868684"/>
                <a:chExt cx="7171357" cy="7369518"/>
              </a:xfrm>
              <a:solidFill>
                <a:schemeClr val="tx1">
                  <a:lumMod val="75000"/>
                  <a:lumOff val="25000"/>
                </a:schemeClr>
              </a:solidFill>
            </p:grpSpPr>
            <p:grpSp>
              <p:nvGrpSpPr>
                <p:cNvPr id="6" name="Group 23"/>
                <p:cNvGrpSpPr/>
                <p:nvPr/>
              </p:nvGrpSpPr>
              <p:grpSpPr>
                <a:xfrm>
                  <a:off x="766332" y="2079123"/>
                  <a:ext cx="6877502" cy="4421711"/>
                  <a:chOff x="-19486" y="2079123"/>
                  <a:chExt cx="6877502" cy="4421711"/>
                </a:xfrm>
                <a:grpFill/>
              </p:grpSpPr>
              <p:grpSp>
                <p:nvGrpSpPr>
                  <p:cNvPr id="8" name="Group 13"/>
                  <p:cNvGrpSpPr/>
                  <p:nvPr/>
                </p:nvGrpSpPr>
                <p:grpSpPr>
                  <a:xfrm>
                    <a:off x="260389" y="4214818"/>
                    <a:ext cx="6549195" cy="2286016"/>
                    <a:chOff x="260389" y="4214818"/>
                    <a:chExt cx="6549195" cy="2286016"/>
                  </a:xfrm>
                  <a:grpFill/>
                </p:grpSpPr>
                <p:grpSp>
                  <p:nvGrpSpPr>
                    <p:cNvPr id="9" name="Group 7"/>
                    <p:cNvGrpSpPr/>
                    <p:nvPr/>
                  </p:nvGrpSpPr>
                  <p:grpSpPr>
                    <a:xfrm>
                      <a:off x="2392209" y="5214950"/>
                      <a:ext cx="4417375" cy="1285884"/>
                      <a:chOff x="-893939" y="5357826"/>
                      <a:chExt cx="4417375" cy="1285884"/>
                    </a:xfrm>
                    <a:grpFill/>
                  </p:grpSpPr>
                  <p:sp>
                    <p:nvSpPr>
                      <p:cNvPr id="4" name="Block Arc 3"/>
                      <p:cNvSpPr/>
                      <p:nvPr/>
                    </p:nvSpPr>
                    <p:spPr>
                      <a:xfrm>
                        <a:off x="2380427" y="5357826"/>
                        <a:ext cx="1143009" cy="1285884"/>
                      </a:xfrm>
                      <a:prstGeom prst="blockArc">
                        <a:avLst>
                          <a:gd name="adj1" fmla="val 15934941"/>
                          <a:gd name="adj2" fmla="val 5330994"/>
                          <a:gd name="adj3" fmla="val 23256"/>
                        </a:avLst>
                      </a:prstGeom>
                      <a:grpFill/>
                      <a:ln>
                        <a:solidFill>
                          <a:schemeClr val="tx1"/>
                        </a:solidFill>
                        <a:prstDash val="sysDot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7" name="Rectangle 6"/>
                      <p:cNvSpPr/>
                      <p:nvPr/>
                    </p:nvSpPr>
                    <p:spPr>
                      <a:xfrm>
                        <a:off x="-893939" y="6367353"/>
                        <a:ext cx="3917865" cy="276357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/>
                        </a:solidFill>
                        <a:prstDash val="sysDot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13" name="Group 12"/>
                    <p:cNvGrpSpPr/>
                    <p:nvPr/>
                  </p:nvGrpSpPr>
                  <p:grpSpPr>
                    <a:xfrm>
                      <a:off x="260389" y="4214818"/>
                      <a:ext cx="6011829" cy="1285884"/>
                      <a:chOff x="546141" y="3571876"/>
                      <a:chExt cx="6011829" cy="1285884"/>
                    </a:xfrm>
                    <a:grpFill/>
                  </p:grpSpPr>
                  <p:grpSp>
                    <p:nvGrpSpPr>
                      <p:cNvPr id="14" name="Group 8"/>
                      <p:cNvGrpSpPr/>
                      <p:nvPr/>
                    </p:nvGrpSpPr>
                    <p:grpSpPr>
                      <a:xfrm rot="10800000">
                        <a:off x="546141" y="3571876"/>
                        <a:ext cx="3234379" cy="1285884"/>
                        <a:chOff x="291382" y="5357826"/>
                        <a:chExt cx="3234379" cy="1285884"/>
                      </a:xfrm>
                      <a:grpFill/>
                    </p:grpSpPr>
                    <p:sp>
                      <p:nvSpPr>
                        <p:cNvPr id="10" name="Block Arc 9"/>
                        <p:cNvSpPr/>
                        <p:nvPr/>
                      </p:nvSpPr>
                      <p:spPr>
                        <a:xfrm>
                          <a:off x="2382752" y="5357826"/>
                          <a:ext cx="1143009" cy="1285884"/>
                        </a:xfrm>
                        <a:prstGeom prst="blockArc">
                          <a:avLst>
                            <a:gd name="adj1" fmla="val 15934941"/>
                            <a:gd name="adj2" fmla="val 5504495"/>
                            <a:gd name="adj3" fmla="val 24560"/>
                          </a:avLst>
                        </a:prstGeom>
                        <a:grpFill/>
                        <a:ln>
                          <a:solidFill>
                            <a:schemeClr val="tx1"/>
                          </a:solidFill>
                          <a:prstDash val="sysDot"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11" name="Rectangle 10"/>
                        <p:cNvSpPr/>
                        <p:nvPr/>
                      </p:nvSpPr>
                      <p:spPr>
                        <a:xfrm>
                          <a:off x="291382" y="6357958"/>
                          <a:ext cx="2643206" cy="285752"/>
                        </a:xfrm>
                        <a:prstGeom prst="rect">
                          <a:avLst/>
                        </a:prstGeom>
                        <a:grpFill/>
                        <a:ln>
                          <a:solidFill>
                            <a:schemeClr val="tx1"/>
                          </a:solidFill>
                          <a:prstDash val="sysDot"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sp>
                    <p:nvSpPr>
                      <p:cNvPr id="12" name="Rectangle 11"/>
                      <p:cNvSpPr/>
                      <p:nvPr/>
                    </p:nvSpPr>
                    <p:spPr>
                      <a:xfrm>
                        <a:off x="1071538" y="4572008"/>
                        <a:ext cx="5486432" cy="285752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/>
                        </a:solidFill>
                        <a:prstDash val="sysDot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  <p:grpSp>
                <p:nvGrpSpPr>
                  <p:cNvPr id="15" name="Group 14"/>
                  <p:cNvGrpSpPr/>
                  <p:nvPr/>
                </p:nvGrpSpPr>
                <p:grpSpPr>
                  <a:xfrm flipH="1" flipV="1">
                    <a:off x="-19486" y="2079123"/>
                    <a:ext cx="6877502" cy="2421448"/>
                    <a:chOff x="76070" y="4214818"/>
                    <a:chExt cx="6653029" cy="2329743"/>
                  </a:xfrm>
                  <a:grpFill/>
                </p:grpSpPr>
                <p:grpSp>
                  <p:nvGrpSpPr>
                    <p:cNvPr id="16" name="Group 7"/>
                    <p:cNvGrpSpPr/>
                    <p:nvPr/>
                  </p:nvGrpSpPr>
                  <p:grpSpPr>
                    <a:xfrm>
                      <a:off x="3922343" y="5204647"/>
                      <a:ext cx="2806756" cy="1339914"/>
                      <a:chOff x="636195" y="5347523"/>
                      <a:chExt cx="2806756" cy="1339914"/>
                    </a:xfrm>
                    <a:grpFill/>
                  </p:grpSpPr>
                  <p:sp>
                    <p:nvSpPr>
                      <p:cNvPr id="22" name="Block Arc 3"/>
                      <p:cNvSpPr/>
                      <p:nvPr/>
                    </p:nvSpPr>
                    <p:spPr>
                      <a:xfrm>
                        <a:off x="2299943" y="5347523"/>
                        <a:ext cx="1143008" cy="1339914"/>
                      </a:xfrm>
                      <a:prstGeom prst="blockArc">
                        <a:avLst>
                          <a:gd name="adj1" fmla="val 16197156"/>
                          <a:gd name="adj2" fmla="val 5910175"/>
                          <a:gd name="adj3" fmla="val 19192"/>
                        </a:avLst>
                      </a:prstGeom>
                      <a:grpFill/>
                      <a:ln>
                        <a:solidFill>
                          <a:schemeClr val="tx1"/>
                        </a:solidFill>
                        <a:prstDash val="sysDot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23" name="Rectangle 22"/>
                      <p:cNvSpPr/>
                      <p:nvPr/>
                    </p:nvSpPr>
                    <p:spPr>
                      <a:xfrm>
                        <a:off x="636195" y="6421545"/>
                        <a:ext cx="2235087" cy="265891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/>
                        </a:solidFill>
                        <a:prstDash val="sysDot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17" name="Group 12"/>
                    <p:cNvGrpSpPr/>
                    <p:nvPr/>
                  </p:nvGrpSpPr>
                  <p:grpSpPr>
                    <a:xfrm>
                      <a:off x="76070" y="4214818"/>
                      <a:ext cx="6096851" cy="1285883"/>
                      <a:chOff x="361822" y="3571876"/>
                      <a:chExt cx="6096851" cy="1285883"/>
                    </a:xfrm>
                    <a:grpFill/>
                  </p:grpSpPr>
                  <p:grpSp>
                    <p:nvGrpSpPr>
                      <p:cNvPr id="18" name="Group 8"/>
                      <p:cNvGrpSpPr/>
                      <p:nvPr/>
                    </p:nvGrpSpPr>
                    <p:grpSpPr>
                      <a:xfrm rot="10800000">
                        <a:off x="361822" y="3571876"/>
                        <a:ext cx="3261022" cy="1285883"/>
                        <a:chOff x="449058" y="5357827"/>
                        <a:chExt cx="3261022" cy="1285883"/>
                      </a:xfrm>
                      <a:grpFill/>
                    </p:grpSpPr>
                    <p:sp>
                      <p:nvSpPr>
                        <p:cNvPr id="20" name="Block Arc 19"/>
                        <p:cNvSpPr/>
                        <p:nvPr/>
                      </p:nvSpPr>
                      <p:spPr>
                        <a:xfrm>
                          <a:off x="2567072" y="5357827"/>
                          <a:ext cx="1143008" cy="1285883"/>
                        </a:xfrm>
                        <a:prstGeom prst="blockArc">
                          <a:avLst>
                            <a:gd name="adj1" fmla="val 15892839"/>
                            <a:gd name="adj2" fmla="val 5772295"/>
                            <a:gd name="adj3" fmla="val 21798"/>
                          </a:avLst>
                        </a:prstGeom>
                        <a:grpFill/>
                        <a:ln>
                          <a:solidFill>
                            <a:schemeClr val="tx1"/>
                          </a:solidFill>
                          <a:prstDash val="sysDot"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21" name="Rectangle 20"/>
                        <p:cNvSpPr/>
                        <p:nvPr/>
                      </p:nvSpPr>
                      <p:spPr>
                        <a:xfrm>
                          <a:off x="449058" y="6368780"/>
                          <a:ext cx="2730966" cy="274930"/>
                        </a:xfrm>
                        <a:prstGeom prst="rect">
                          <a:avLst/>
                        </a:prstGeom>
                        <a:grpFill/>
                        <a:ln>
                          <a:solidFill>
                            <a:schemeClr val="tx1"/>
                          </a:solidFill>
                          <a:prstDash val="sysDot"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sp>
                    <p:nvSpPr>
                      <p:cNvPr id="19" name="Rectangle 18"/>
                      <p:cNvSpPr/>
                      <p:nvPr/>
                    </p:nvSpPr>
                    <p:spPr>
                      <a:xfrm>
                        <a:off x="914673" y="4572164"/>
                        <a:ext cx="5544000" cy="27493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/>
                        </a:solidFill>
                        <a:prstDash val="sysDot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</p:grpSp>
            <p:grpSp>
              <p:nvGrpSpPr>
                <p:cNvPr id="24" name="Group 24"/>
                <p:cNvGrpSpPr/>
                <p:nvPr/>
              </p:nvGrpSpPr>
              <p:grpSpPr>
                <a:xfrm flipH="1" flipV="1">
                  <a:off x="543916" y="-868684"/>
                  <a:ext cx="7171357" cy="3226114"/>
                  <a:chOff x="-33" y="2071678"/>
                  <a:chExt cx="6816339" cy="3636709"/>
                </a:xfrm>
                <a:grpFill/>
              </p:grpSpPr>
              <p:grpSp>
                <p:nvGrpSpPr>
                  <p:cNvPr id="25" name="Group 12"/>
                  <p:cNvGrpSpPr/>
                  <p:nvPr/>
                </p:nvGrpSpPr>
                <p:grpSpPr>
                  <a:xfrm>
                    <a:off x="214282" y="4214818"/>
                    <a:ext cx="3995468" cy="1493569"/>
                    <a:chOff x="500034" y="3571875"/>
                    <a:chExt cx="3995467" cy="1493570"/>
                  </a:xfrm>
                  <a:grpFill/>
                </p:grpSpPr>
                <p:grpSp>
                  <p:nvGrpSpPr>
                    <p:cNvPr id="26" name="Group 8"/>
                    <p:cNvGrpSpPr/>
                    <p:nvPr/>
                  </p:nvGrpSpPr>
                  <p:grpSpPr>
                    <a:xfrm rot="10800000">
                      <a:off x="500034" y="3571875"/>
                      <a:ext cx="3214710" cy="1493570"/>
                      <a:chOff x="357158" y="5150141"/>
                      <a:chExt cx="3214710" cy="1493570"/>
                    </a:xfrm>
                    <a:grpFill/>
                  </p:grpSpPr>
                  <p:sp>
                    <p:nvSpPr>
                      <p:cNvPr id="40" name="Block Arc 39"/>
                      <p:cNvSpPr/>
                      <p:nvPr/>
                    </p:nvSpPr>
                    <p:spPr>
                      <a:xfrm>
                        <a:off x="2428860" y="5150141"/>
                        <a:ext cx="1143008" cy="1493570"/>
                      </a:xfrm>
                      <a:prstGeom prst="blockArc">
                        <a:avLst>
                          <a:gd name="adj1" fmla="val 15427658"/>
                          <a:gd name="adj2" fmla="val 6643273"/>
                          <a:gd name="adj3" fmla="val 18513"/>
                        </a:avLst>
                      </a:prstGeom>
                      <a:grpFill/>
                      <a:ln>
                        <a:solidFill>
                          <a:schemeClr val="tx1"/>
                        </a:solidFill>
                        <a:prstDash val="sysDot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41" name="Rectangle 40"/>
                      <p:cNvSpPr/>
                      <p:nvPr/>
                    </p:nvSpPr>
                    <p:spPr>
                      <a:xfrm>
                        <a:off x="357158" y="6357958"/>
                        <a:ext cx="2643206" cy="285752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/>
                        </a:solidFill>
                        <a:prstDash val="sysDot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39" name="Rectangle 38"/>
                    <p:cNvSpPr/>
                    <p:nvPr/>
                  </p:nvSpPr>
                  <p:spPr>
                    <a:xfrm>
                      <a:off x="1105006" y="4753915"/>
                      <a:ext cx="3390495" cy="285751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1"/>
                      </a:solidFill>
                      <a:prstDash val="sysDot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7" name="Group 14"/>
                  <p:cNvGrpSpPr/>
                  <p:nvPr/>
                </p:nvGrpSpPr>
                <p:grpSpPr>
                  <a:xfrm flipH="1" flipV="1">
                    <a:off x="-33" y="2071678"/>
                    <a:ext cx="6816339" cy="2428892"/>
                    <a:chOff x="116419" y="4214818"/>
                    <a:chExt cx="6593861" cy="2336905"/>
                  </a:xfrm>
                  <a:grpFill/>
                </p:grpSpPr>
                <p:grpSp>
                  <p:nvGrpSpPr>
                    <p:cNvPr id="28" name="Group 7"/>
                    <p:cNvGrpSpPr/>
                    <p:nvPr/>
                  </p:nvGrpSpPr>
                  <p:grpSpPr>
                    <a:xfrm>
                      <a:off x="2909431" y="5254486"/>
                      <a:ext cx="3800849" cy="1297237"/>
                      <a:chOff x="-376717" y="5397362"/>
                      <a:chExt cx="3800849" cy="1297237"/>
                    </a:xfrm>
                    <a:grpFill/>
                  </p:grpSpPr>
                  <p:sp>
                    <p:nvSpPr>
                      <p:cNvPr id="34" name="Block Arc 3"/>
                      <p:cNvSpPr/>
                      <p:nvPr/>
                    </p:nvSpPr>
                    <p:spPr>
                      <a:xfrm>
                        <a:off x="2281124" y="5397362"/>
                        <a:ext cx="1143008" cy="1285883"/>
                      </a:xfrm>
                      <a:prstGeom prst="blockArc">
                        <a:avLst>
                          <a:gd name="adj1" fmla="val 16136845"/>
                          <a:gd name="adj2" fmla="val 5493995"/>
                          <a:gd name="adj3" fmla="val 21720"/>
                        </a:avLst>
                      </a:prstGeom>
                      <a:grpFill/>
                      <a:ln>
                        <a:solidFill>
                          <a:schemeClr val="tx1"/>
                        </a:solidFill>
                        <a:prstDash val="sysDot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35" name="Rectangle 34"/>
                      <p:cNvSpPr/>
                      <p:nvPr/>
                    </p:nvSpPr>
                    <p:spPr>
                      <a:xfrm>
                        <a:off x="-376717" y="6408847"/>
                        <a:ext cx="3247998" cy="285752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/>
                        </a:solidFill>
                        <a:prstDash val="sysDot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29" name="Group 12"/>
                    <p:cNvGrpSpPr/>
                    <p:nvPr/>
                  </p:nvGrpSpPr>
                  <p:grpSpPr>
                    <a:xfrm>
                      <a:off x="116419" y="4214818"/>
                      <a:ext cx="6056502" cy="1305918"/>
                      <a:chOff x="402171" y="3571876"/>
                      <a:chExt cx="6056502" cy="1305918"/>
                    </a:xfrm>
                    <a:grpFill/>
                  </p:grpSpPr>
                  <p:grpSp>
                    <p:nvGrpSpPr>
                      <p:cNvPr id="30" name="Group 8"/>
                      <p:cNvGrpSpPr/>
                      <p:nvPr/>
                    </p:nvGrpSpPr>
                    <p:grpSpPr>
                      <a:xfrm rot="10800000">
                        <a:off x="402171" y="3571876"/>
                        <a:ext cx="3312573" cy="1285884"/>
                        <a:chOff x="357158" y="5357826"/>
                        <a:chExt cx="3312573" cy="1285884"/>
                      </a:xfrm>
                      <a:grpFill/>
                    </p:grpSpPr>
                    <p:sp>
                      <p:nvSpPr>
                        <p:cNvPr id="32" name="Block Arc 31"/>
                        <p:cNvSpPr/>
                        <p:nvPr/>
                      </p:nvSpPr>
                      <p:spPr>
                        <a:xfrm>
                          <a:off x="2526723" y="5357826"/>
                          <a:ext cx="1143008" cy="1285883"/>
                        </a:xfrm>
                        <a:prstGeom prst="blockArc">
                          <a:avLst>
                            <a:gd name="adj1" fmla="val 15892839"/>
                            <a:gd name="adj2" fmla="val 5718601"/>
                            <a:gd name="adj3" fmla="val 18681"/>
                          </a:avLst>
                        </a:prstGeom>
                        <a:grpFill/>
                        <a:ln>
                          <a:solidFill>
                            <a:schemeClr val="tx1"/>
                          </a:solidFill>
                          <a:prstDash val="sysDot"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3" name="Rectangle 32"/>
                        <p:cNvSpPr/>
                        <p:nvPr/>
                      </p:nvSpPr>
                      <p:spPr>
                        <a:xfrm>
                          <a:off x="357158" y="6368780"/>
                          <a:ext cx="2730965" cy="274930"/>
                        </a:xfrm>
                        <a:prstGeom prst="rect">
                          <a:avLst/>
                        </a:prstGeom>
                        <a:grpFill/>
                        <a:ln>
                          <a:solidFill>
                            <a:schemeClr val="tx1"/>
                          </a:solidFill>
                          <a:prstDash val="sysDot"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sp>
                    <p:nvSpPr>
                      <p:cNvPr id="31" name="Rectangle 30"/>
                      <p:cNvSpPr/>
                      <p:nvPr/>
                    </p:nvSpPr>
                    <p:spPr>
                      <a:xfrm>
                        <a:off x="914673" y="4602864"/>
                        <a:ext cx="5544000" cy="27493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/>
                        </a:solidFill>
                        <a:prstDash val="sysDot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</p:grpSp>
          </p:grpSp>
          <p:cxnSp>
            <p:nvCxnSpPr>
              <p:cNvPr id="46" name="Straight Connector 45"/>
              <p:cNvCxnSpPr>
                <a:stCxn id="31" idx="1"/>
                <a:endCxn id="31" idx="3"/>
              </p:cNvCxnSpPr>
              <p:nvPr/>
            </p:nvCxnSpPr>
            <p:spPr>
              <a:xfrm rot="10800000" flipH="1">
                <a:off x="1605537" y="2523607"/>
                <a:ext cx="5354965" cy="1588"/>
              </a:xfrm>
              <a:prstGeom prst="line">
                <a:avLst/>
              </a:prstGeom>
              <a:ln>
                <a:solidFill>
                  <a:schemeClr val="bg1"/>
                </a:solidFill>
                <a:prstDash val="lg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>
                <a:stCxn id="23" idx="3"/>
                <a:endCxn id="80" idx="1"/>
              </p:cNvCxnSpPr>
              <p:nvPr/>
            </p:nvCxnSpPr>
            <p:spPr>
              <a:xfrm rot="10800000" flipH="1" flipV="1">
                <a:off x="1832883" y="3250405"/>
                <a:ext cx="5047325" cy="22601"/>
              </a:xfrm>
              <a:prstGeom prst="line">
                <a:avLst/>
              </a:prstGeom>
              <a:ln>
                <a:solidFill>
                  <a:schemeClr val="bg1"/>
                </a:solidFill>
                <a:prstDash val="lg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>
                <a:stCxn id="11" idx="3"/>
                <a:endCxn id="21" idx="3"/>
              </p:cNvCxnSpPr>
              <p:nvPr/>
            </p:nvCxnSpPr>
            <p:spPr>
              <a:xfrm rot="10800000" flipH="1" flipV="1">
                <a:off x="2081639" y="4910272"/>
                <a:ext cx="4847816" cy="1"/>
              </a:xfrm>
              <a:prstGeom prst="line">
                <a:avLst/>
              </a:prstGeom>
              <a:ln>
                <a:solidFill>
                  <a:schemeClr val="bg1"/>
                </a:solidFill>
                <a:prstDash val="lg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>
                <a:stCxn id="19" idx="3"/>
                <a:endCxn id="81" idx="0"/>
              </p:cNvCxnSpPr>
              <p:nvPr/>
            </p:nvCxnSpPr>
            <p:spPr>
              <a:xfrm rot="10800000" flipH="1">
                <a:off x="1818662" y="4071943"/>
                <a:ext cx="5003636" cy="32077"/>
              </a:xfrm>
              <a:prstGeom prst="line">
                <a:avLst/>
              </a:prstGeom>
              <a:ln>
                <a:solidFill>
                  <a:schemeClr val="bg1"/>
                </a:solidFill>
                <a:prstDash val="lg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>
                <a:stCxn id="33" idx="3"/>
                <a:endCxn id="41" idx="3"/>
              </p:cNvCxnSpPr>
              <p:nvPr/>
            </p:nvCxnSpPr>
            <p:spPr>
              <a:xfrm rot="10800000" flipH="1" flipV="1">
                <a:off x="1672288" y="1786428"/>
                <a:ext cx="5073000" cy="1"/>
              </a:xfrm>
              <a:prstGeom prst="line">
                <a:avLst/>
              </a:prstGeom>
              <a:ln>
                <a:solidFill>
                  <a:schemeClr val="bg1"/>
                </a:solidFill>
                <a:prstDash val="lg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>
                <a:stCxn id="12" idx="1"/>
                <a:endCxn id="12" idx="3"/>
              </p:cNvCxnSpPr>
              <p:nvPr/>
            </p:nvCxnSpPr>
            <p:spPr>
              <a:xfrm rot="10800000" flipH="1">
                <a:off x="2023221" y="5685872"/>
                <a:ext cx="4872611" cy="1588"/>
              </a:xfrm>
              <a:prstGeom prst="line">
                <a:avLst/>
              </a:prstGeom>
              <a:ln>
                <a:solidFill>
                  <a:schemeClr val="bg1"/>
                </a:solidFill>
                <a:prstDash val="lg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>
                <a:stCxn id="7" idx="1"/>
                <a:endCxn id="7" idx="3"/>
              </p:cNvCxnSpPr>
              <p:nvPr/>
            </p:nvCxnSpPr>
            <p:spPr>
              <a:xfrm rot="10800000" flipH="1">
                <a:off x="3449918" y="6465115"/>
                <a:ext cx="3479535" cy="1588"/>
              </a:xfrm>
              <a:prstGeom prst="line">
                <a:avLst/>
              </a:prstGeom>
              <a:ln>
                <a:solidFill>
                  <a:schemeClr val="bg1"/>
                </a:solidFill>
                <a:prstDash val="lg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>
                <a:stCxn id="39" idx="3"/>
                <a:endCxn id="39" idx="1"/>
              </p:cNvCxnSpPr>
              <p:nvPr/>
            </p:nvCxnSpPr>
            <p:spPr>
              <a:xfrm rot="10800000" flipH="1">
                <a:off x="3546016" y="973256"/>
                <a:ext cx="3168000" cy="1588"/>
              </a:xfrm>
              <a:prstGeom prst="line">
                <a:avLst/>
              </a:prstGeom>
              <a:ln>
                <a:solidFill>
                  <a:schemeClr val="bg1"/>
                </a:solidFill>
                <a:prstDash val="lg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9" name="Block Arc 78"/>
              <p:cNvSpPr/>
              <p:nvPr/>
            </p:nvSpPr>
            <p:spPr>
              <a:xfrm rot="5400000">
                <a:off x="6322231" y="928670"/>
                <a:ext cx="857256" cy="928694"/>
              </a:xfrm>
              <a:prstGeom prst="blockArc">
                <a:avLst>
                  <a:gd name="adj1" fmla="val 10800000"/>
                  <a:gd name="adj2" fmla="val 0"/>
                  <a:gd name="adj3" fmla="val 0"/>
                </a:avLst>
              </a:prstGeom>
              <a:ln w="3175">
                <a:prstDash val="dash"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Block Arc 79"/>
              <p:cNvSpPr/>
              <p:nvPr/>
            </p:nvSpPr>
            <p:spPr>
              <a:xfrm rot="5400000">
                <a:off x="6500826" y="2428868"/>
                <a:ext cx="785818" cy="928694"/>
              </a:xfrm>
              <a:prstGeom prst="blockArc">
                <a:avLst>
                  <a:gd name="adj1" fmla="val 10267676"/>
                  <a:gd name="adj2" fmla="val 122384"/>
                  <a:gd name="adj3" fmla="val 3295"/>
                </a:avLst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prstDash val="dashDot"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Block Arc 80"/>
              <p:cNvSpPr/>
              <p:nvPr/>
            </p:nvSpPr>
            <p:spPr>
              <a:xfrm rot="5400000">
                <a:off x="6393669" y="4036223"/>
                <a:ext cx="857256" cy="928694"/>
              </a:xfrm>
              <a:prstGeom prst="blockArc">
                <a:avLst>
                  <a:gd name="adj1" fmla="val 10800000"/>
                  <a:gd name="adj2" fmla="val 0"/>
                  <a:gd name="adj3" fmla="val 0"/>
                </a:avLst>
              </a:prstGeom>
              <a:ln w="3175">
                <a:prstDash val="dash"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6" name="Block Arc 85"/>
              <p:cNvSpPr/>
              <p:nvPr/>
            </p:nvSpPr>
            <p:spPr>
              <a:xfrm rot="5400000">
                <a:off x="6357950" y="5572140"/>
                <a:ext cx="857256" cy="1000132"/>
              </a:xfrm>
              <a:prstGeom prst="blockArc">
                <a:avLst>
                  <a:gd name="adj1" fmla="val 11747785"/>
                  <a:gd name="adj2" fmla="val 20188044"/>
                  <a:gd name="adj3" fmla="val 443"/>
                </a:avLst>
              </a:prstGeom>
              <a:ln w="3175">
                <a:prstDash val="dash"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7" name="Block Arc 86"/>
              <p:cNvSpPr/>
              <p:nvPr/>
            </p:nvSpPr>
            <p:spPr>
              <a:xfrm rot="5400000" flipV="1">
                <a:off x="1254895" y="1745445"/>
                <a:ext cx="714380" cy="795342"/>
              </a:xfrm>
              <a:prstGeom prst="blockArc">
                <a:avLst>
                  <a:gd name="adj1" fmla="val 10092804"/>
                  <a:gd name="adj2" fmla="val 414041"/>
                  <a:gd name="adj3" fmla="val 0"/>
                </a:avLst>
              </a:prstGeom>
              <a:ln w="3175">
                <a:prstDash val="dash"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8" name="Block Arc 87"/>
              <p:cNvSpPr/>
              <p:nvPr/>
            </p:nvSpPr>
            <p:spPr>
              <a:xfrm rot="5400000" flipV="1">
                <a:off x="1352528" y="3281362"/>
                <a:ext cx="857256" cy="723904"/>
              </a:xfrm>
              <a:prstGeom prst="blockArc">
                <a:avLst>
                  <a:gd name="adj1" fmla="val 10433667"/>
                  <a:gd name="adj2" fmla="val 186728"/>
                  <a:gd name="adj3" fmla="val 0"/>
                </a:avLst>
              </a:prstGeom>
              <a:ln w="3175">
                <a:prstDash val="sysDash"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Block Arc 88"/>
              <p:cNvSpPr/>
              <p:nvPr/>
            </p:nvSpPr>
            <p:spPr>
              <a:xfrm rot="5400000" flipV="1">
                <a:off x="1683523" y="4888717"/>
                <a:ext cx="714380" cy="795342"/>
              </a:xfrm>
              <a:prstGeom prst="blockArc">
                <a:avLst>
                  <a:gd name="adj1" fmla="val 10092804"/>
                  <a:gd name="adj2" fmla="val 278904"/>
                  <a:gd name="adj3" fmla="val 0"/>
                </a:avLst>
              </a:prstGeom>
              <a:ln w="3175">
                <a:prstDash val="dash"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1" name="Teardrop 90"/>
              <p:cNvSpPr/>
              <p:nvPr/>
            </p:nvSpPr>
            <p:spPr>
              <a:xfrm rot="8226903">
                <a:off x="6698718" y="5269966"/>
                <a:ext cx="612000" cy="612000"/>
              </a:xfrm>
              <a:prstGeom prst="teardrop">
                <a:avLst>
                  <a:gd name="adj" fmla="val 200000"/>
                </a:avLst>
              </a:prstGeom>
              <a:solidFill>
                <a:schemeClr val="accent6">
                  <a:lumMod val="75000"/>
                </a:schemeClr>
              </a:solidFill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Teardrop 91"/>
              <p:cNvSpPr/>
              <p:nvPr/>
            </p:nvSpPr>
            <p:spPr>
              <a:xfrm rot="8226903">
                <a:off x="6476751" y="690281"/>
                <a:ext cx="612000" cy="612000"/>
              </a:xfrm>
              <a:prstGeom prst="teardrop">
                <a:avLst>
                  <a:gd name="adj" fmla="val 200000"/>
                </a:avLst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Teardrop 92"/>
              <p:cNvSpPr/>
              <p:nvPr/>
            </p:nvSpPr>
            <p:spPr>
              <a:xfrm rot="8226903">
                <a:off x="1340869" y="1404661"/>
                <a:ext cx="612000" cy="612000"/>
              </a:xfrm>
              <a:prstGeom prst="teardrop">
                <a:avLst>
                  <a:gd name="adj" fmla="val 200000"/>
                </a:avLst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Teardrop 93"/>
              <p:cNvSpPr/>
              <p:nvPr/>
            </p:nvSpPr>
            <p:spPr>
              <a:xfrm rot="8226903">
                <a:off x="6698718" y="2126696"/>
                <a:ext cx="612000" cy="612000"/>
              </a:xfrm>
              <a:prstGeom prst="teardrop">
                <a:avLst>
                  <a:gd name="adj" fmla="val 20000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Teardrop 94"/>
              <p:cNvSpPr/>
              <p:nvPr/>
            </p:nvSpPr>
            <p:spPr>
              <a:xfrm rot="8226903">
                <a:off x="1555181" y="2976297"/>
                <a:ext cx="612000" cy="612000"/>
              </a:xfrm>
              <a:prstGeom prst="teardrop">
                <a:avLst>
                  <a:gd name="adj" fmla="val 200000"/>
                </a:avLst>
              </a:prstGeom>
              <a:gradFill flip="none" rotWithShape="1">
                <a:gsLst>
                  <a:gs pos="0">
                    <a:srgbClr val="FF0066">
                      <a:tint val="66000"/>
                      <a:satMod val="160000"/>
                    </a:srgbClr>
                  </a:gs>
                  <a:gs pos="50000">
                    <a:srgbClr val="FF0066">
                      <a:tint val="44500"/>
                      <a:satMod val="160000"/>
                    </a:srgbClr>
                  </a:gs>
                  <a:gs pos="100000">
                    <a:srgbClr val="FF0066">
                      <a:tint val="23500"/>
                      <a:satMod val="160000"/>
                    </a:srgbClr>
                  </a:gs>
                </a:gsLst>
                <a:lin ang="2700000" scaled="1"/>
                <a:tileRect/>
              </a:gradFill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Teardrop 95"/>
              <p:cNvSpPr/>
              <p:nvPr/>
            </p:nvSpPr>
            <p:spPr>
              <a:xfrm rot="8226903">
                <a:off x="6770157" y="3698330"/>
                <a:ext cx="612000" cy="612000"/>
              </a:xfrm>
              <a:prstGeom prst="teardrop">
                <a:avLst>
                  <a:gd name="adj" fmla="val 200000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Teardrop 96"/>
              <p:cNvSpPr/>
              <p:nvPr/>
            </p:nvSpPr>
            <p:spPr>
              <a:xfrm rot="8226903">
                <a:off x="1769497" y="4555585"/>
                <a:ext cx="612000" cy="612000"/>
              </a:xfrm>
              <a:prstGeom prst="teardrop">
                <a:avLst>
                  <a:gd name="adj" fmla="val 200000"/>
                </a:avLst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Pentagon 97"/>
              <p:cNvSpPr/>
              <p:nvPr/>
            </p:nvSpPr>
            <p:spPr>
              <a:xfrm>
                <a:off x="1641263" y="642918"/>
                <a:ext cx="2031984" cy="684000"/>
              </a:xfrm>
              <a:prstGeom prst="homePlate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400" b="1" dirty="0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Roadmap of</a:t>
                </a:r>
              </a:p>
              <a:p>
                <a:pPr algn="ctr"/>
                <a:r>
                  <a:rPr lang="en-IN" sz="1600" b="1" dirty="0" smtClean="0">
                    <a:solidFill>
                      <a:srgbClr val="FFFF00"/>
                    </a:solidFill>
                    <a:latin typeface="Arial" pitchFamily="34" charset="0"/>
                    <a:cs typeface="Arial" pitchFamily="34" charset="0"/>
                  </a:rPr>
                  <a:t>JEEVAN</a:t>
                </a:r>
                <a:endParaRPr lang="en-US" sz="1600" b="1" dirty="0" smtClean="0">
                  <a:solidFill>
                    <a:srgbClr val="FFFF00"/>
                  </a:solidFill>
                  <a:latin typeface="Arial" pitchFamily="34" charset="0"/>
                  <a:cs typeface="Arial" pitchFamily="34" charset="0"/>
                </a:endParaRPr>
              </a:p>
              <a:p>
                <a:pPr algn="ctr"/>
                <a:r>
                  <a:rPr lang="en-IN" sz="1400" b="1" dirty="0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Starting Point</a:t>
                </a:r>
              </a:p>
            </p:txBody>
          </p:sp>
          <p:sp>
            <p:nvSpPr>
              <p:cNvPr id="100" name="Pentagon 99">
                <a:hlinkClick r:id="rId2" action="ppaction://hlinksldjump"/>
              </p:cNvPr>
              <p:cNvSpPr/>
              <p:nvPr/>
            </p:nvSpPr>
            <p:spPr>
              <a:xfrm flipH="1">
                <a:off x="1792907" y="6215082"/>
                <a:ext cx="2000264" cy="642942"/>
              </a:xfrm>
              <a:prstGeom prst="homePlate">
                <a:avLst/>
              </a:prstGeom>
              <a:gradFill flip="none" rotWithShape="1">
                <a:gsLst>
                  <a:gs pos="0">
                    <a:schemeClr val="accent4">
                      <a:shade val="51000"/>
                      <a:satMod val="130000"/>
                    </a:schemeClr>
                  </a:gs>
                  <a:gs pos="80000">
                    <a:schemeClr val="accent4">
                      <a:shade val="93000"/>
                      <a:satMod val="130000"/>
                    </a:schemeClr>
                  </a:gs>
                  <a:gs pos="100000">
                    <a:schemeClr val="accent4">
                      <a:shade val="94000"/>
                      <a:satMod val="135000"/>
                    </a:schemeClr>
                  </a:gs>
                </a:gsLst>
                <a:lin ang="18900000" scaled="1"/>
                <a:tileRect/>
              </a:gradFill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600" b="1" dirty="0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Future Plans</a:t>
                </a:r>
              </a:p>
              <a:p>
                <a:pPr algn="ctr"/>
                <a:r>
                  <a:rPr lang="en-IN" sz="1400" b="1" dirty="0" smtClean="0">
                    <a:solidFill>
                      <a:srgbClr val="FF0000"/>
                    </a:solidFill>
                    <a:latin typeface="Arial" pitchFamily="34" charset="0"/>
                    <a:cs typeface="Arial" pitchFamily="34" charset="0"/>
                  </a:rPr>
                  <a:t>Click to view</a:t>
                </a:r>
                <a:endParaRPr lang="en-US" sz="14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102" name="Rectangle 101"/>
            <p:cNvSpPr/>
            <p:nvPr/>
          </p:nvSpPr>
          <p:spPr>
            <a:xfrm>
              <a:off x="7072330" y="4857760"/>
              <a:ext cx="428628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IN" sz="54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7</a:t>
              </a:r>
              <a:endParaRPr lang="en-US" sz="5400" b="1" cap="none" spc="0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6858016" y="285728"/>
              <a:ext cx="428628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IN" sz="5400" b="1" cap="none" spc="0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1</a:t>
              </a:r>
              <a:endParaRPr lang="en-US" sz="5400" b="1" cap="none" spc="0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1714480" y="1000108"/>
              <a:ext cx="428628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IN" sz="5400" b="1" cap="none" spc="0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2</a:t>
              </a:r>
              <a:endParaRPr lang="en-US" sz="5400" b="1" cap="none" spc="0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7072330" y="1714488"/>
              <a:ext cx="428628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IN" sz="5400" b="1" cap="none" spc="0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3</a:t>
              </a:r>
              <a:endParaRPr lang="en-US" sz="5400" b="1" cap="none" spc="0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1928794" y="2577108"/>
              <a:ext cx="428628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IN" sz="5400" b="1" dirty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4</a:t>
              </a:r>
              <a:endParaRPr lang="en-US" sz="5400" b="1" cap="none" spc="0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7143768" y="3291488"/>
              <a:ext cx="428628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IN" sz="5400" b="1" cap="none" spc="0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5</a:t>
              </a:r>
              <a:endParaRPr lang="en-US" sz="5400" b="1" cap="none" spc="0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2143108" y="4148744"/>
              <a:ext cx="428628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IN" sz="5400" b="1" cap="none" spc="0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6</a:t>
              </a:r>
              <a:endParaRPr lang="en-US" sz="5400" b="1" cap="none" spc="0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</p:grpSp>
      <p:sp>
        <p:nvSpPr>
          <p:cNvPr id="111" name="TextBox 110"/>
          <p:cNvSpPr txBox="1"/>
          <p:nvPr/>
        </p:nvSpPr>
        <p:spPr>
          <a:xfrm>
            <a:off x="7286644" y="357166"/>
            <a:ext cx="185735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 smtClean="0">
                <a:latin typeface="Arial" pitchFamily="34" charset="0"/>
                <a:cs typeface="Arial" pitchFamily="34" charset="0"/>
              </a:rPr>
              <a:t>Study of existing solution including project OWL, Lantern, Sparrow &amp; other commercial software</a:t>
            </a:r>
            <a:r>
              <a:rPr lang="en-IN" dirty="0" smtClean="0"/>
              <a:t>.</a:t>
            </a:r>
            <a:endParaRPr lang="en-US" dirty="0"/>
          </a:p>
        </p:txBody>
      </p:sp>
      <p:sp>
        <p:nvSpPr>
          <p:cNvPr id="112" name="TextBox 111"/>
          <p:cNvSpPr txBox="1"/>
          <p:nvPr/>
        </p:nvSpPr>
        <p:spPr>
          <a:xfrm>
            <a:off x="142876" y="785794"/>
            <a:ext cx="135729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 smtClean="0">
                <a:latin typeface="Arial" pitchFamily="34" charset="0"/>
                <a:cs typeface="Arial" pitchFamily="34" charset="0"/>
              </a:rPr>
              <a:t>Analysing real-time problems &amp; discussion with Govt. &amp; non-profitable organisation. </a:t>
            </a:r>
            <a:endParaRPr lang="en-US" sz="1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7500990" y="2285992"/>
            <a:ext cx="1714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 smtClean="0">
                <a:latin typeface="Arial" pitchFamily="34" charset="0"/>
                <a:cs typeface="Arial" pitchFamily="34" charset="0"/>
              </a:rPr>
              <a:t>Prototyping the architecture.</a:t>
            </a:r>
            <a:endParaRPr lang="en-US" sz="1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214282" y="2903521"/>
            <a:ext cx="15001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 smtClean="0">
                <a:latin typeface="Arial" pitchFamily="34" charset="0"/>
                <a:cs typeface="Arial" pitchFamily="34" charset="0"/>
              </a:rPr>
              <a:t>Prototype of simulator created &amp; tested.</a:t>
            </a:r>
            <a:endParaRPr lang="en-US" sz="1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7429520" y="3714752"/>
            <a:ext cx="171448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 smtClean="0">
                <a:latin typeface="Arial" pitchFamily="34" charset="0"/>
                <a:cs typeface="Arial" pitchFamily="34" charset="0"/>
              </a:rPr>
              <a:t>JEEVAN Platform on-boarded &amp; tested.</a:t>
            </a:r>
            <a:endParaRPr lang="en-US" sz="1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214282" y="4500570"/>
            <a:ext cx="157163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 smtClean="0">
                <a:latin typeface="Arial" pitchFamily="34" charset="0"/>
                <a:cs typeface="Arial" pitchFamily="34" charset="0"/>
              </a:rPr>
              <a:t>Tested with different users &amp; devices of different    postal areas.</a:t>
            </a:r>
            <a:endParaRPr lang="en-US" sz="1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7358114" y="5000636"/>
            <a:ext cx="185735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 smtClean="0">
                <a:latin typeface="Arial" pitchFamily="34" charset="0"/>
                <a:cs typeface="Arial" pitchFamily="34" charset="0"/>
              </a:rPr>
              <a:t>Result of total usage of water for upcoming 5 years has been predicted by JEEVAN platform with 90% accuracy.</a:t>
            </a:r>
            <a:endParaRPr lang="en-US" sz="14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ntagon 1"/>
          <p:cNvSpPr/>
          <p:nvPr/>
        </p:nvSpPr>
        <p:spPr>
          <a:xfrm>
            <a:off x="642910" y="857232"/>
            <a:ext cx="3857652" cy="857256"/>
          </a:xfrm>
          <a:prstGeom prst="homePlat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Future Plans</a:t>
            </a:r>
            <a:endParaRPr lang="en-US" sz="28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14348" y="2285992"/>
            <a:ext cx="800105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 smtClean="0">
                <a:latin typeface="Calibri" panose="020F0502020204030204" pitchFamily="34" charset="0"/>
                <a:cs typeface="Arial" pitchFamily="34" charset="0"/>
              </a:rPr>
              <a:t>We will increase the accuracy by gathering more data of total usage of water.</a:t>
            </a:r>
          </a:p>
          <a:p>
            <a:pPr marL="342900" indent="-342900">
              <a:buAutoNum type="arabicPeriod"/>
            </a:pPr>
            <a:endParaRPr lang="en-IN" sz="2000" dirty="0" smtClean="0">
              <a:latin typeface="Calibri" panose="020F0502020204030204" pitchFamily="34" charset="0"/>
              <a:cs typeface="Arial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 smtClean="0">
                <a:latin typeface="Calibri" panose="020F0502020204030204" pitchFamily="34" charset="0"/>
                <a:cs typeface="Arial" pitchFamily="34" charset="0"/>
              </a:rPr>
              <a:t>Limiting the water usage depending on the ground water level.</a:t>
            </a:r>
          </a:p>
          <a:p>
            <a:pPr marL="342900" indent="-342900">
              <a:buAutoNum type="arabicPeriod"/>
            </a:pPr>
            <a:endParaRPr lang="en-IN" sz="2000" dirty="0" smtClean="0">
              <a:latin typeface="Calibri" panose="020F0502020204030204" pitchFamily="34" charset="0"/>
              <a:cs typeface="Arial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 smtClean="0">
                <a:latin typeface="Calibri" panose="020F0502020204030204" pitchFamily="34" charset="0"/>
                <a:cs typeface="Arial" pitchFamily="34" charset="0"/>
              </a:rPr>
              <a:t>Becoming an official partners with Government  and other Welfare organisations to control water wastage and distribute water equivalently to the whole country.</a:t>
            </a:r>
            <a:endParaRPr lang="en-US" sz="2000" dirty="0">
              <a:latin typeface="Calibri" panose="020F0502020204030204" pitchFamily="34" charset="0"/>
              <a:cs typeface="Arial" pitchFamily="34" charset="0"/>
            </a:endParaRPr>
          </a:p>
        </p:txBody>
      </p:sp>
      <p:sp>
        <p:nvSpPr>
          <p:cNvPr id="4" name="Isosceles Triangle 3">
            <a:hlinkClick r:id="" action="ppaction://hlinkshowjump?jump=firstslide"/>
          </p:cNvPr>
          <p:cNvSpPr/>
          <p:nvPr/>
        </p:nvSpPr>
        <p:spPr>
          <a:xfrm rot="5400000">
            <a:off x="6929454" y="5000636"/>
            <a:ext cx="1035851" cy="892975"/>
          </a:xfrm>
          <a:prstGeom prst="triangl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929454" y="5274246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>
                <a:latin typeface="Arial" pitchFamily="34" charset="0"/>
                <a:cs typeface="Arial" pitchFamily="34" charset="0"/>
              </a:rPr>
              <a:t>Click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Untitl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5127" y="604443"/>
            <a:ext cx="5153745" cy="564911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" name="TextBox 2"/>
          <p:cNvSpPr txBox="1"/>
          <p:nvPr/>
        </p:nvSpPr>
        <p:spPr>
          <a:xfrm>
            <a:off x="3786182" y="5072074"/>
            <a:ext cx="15628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dirty="0" smtClean="0">
                <a:latin typeface="Arial Rounded MT Bold" pitchFamily="34" charset="0"/>
              </a:rPr>
              <a:t>EEVA</a:t>
            </a:r>
            <a:endParaRPr lang="en-US" sz="4000" dirty="0">
              <a:latin typeface="Arial Rounded MT Bold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428992" y="4821334"/>
            <a:ext cx="64294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600" b="1" dirty="0" smtClean="0">
                <a:latin typeface="Bell MT" pitchFamily="18" charset="0"/>
              </a:rPr>
              <a:t>J</a:t>
            </a:r>
            <a:endParaRPr lang="en-US" sz="6600" b="1" dirty="0">
              <a:latin typeface="Bell MT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43504" y="4882890"/>
            <a:ext cx="788999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6000" b="1" dirty="0" smtClean="0">
                <a:latin typeface="Baskerville Old Face" pitchFamily="18" charset="0"/>
              </a:rPr>
              <a:t>N</a:t>
            </a:r>
            <a:endParaRPr lang="en-US" sz="6000" b="1" dirty="0">
              <a:latin typeface="Baskerville Old Face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502</TotalTime>
  <Words>149</Words>
  <Application>Microsoft Office PowerPoint</Application>
  <PresentationFormat>On-screen Show (4:3)</PresentationFormat>
  <Paragraphs>29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Arial Rounded MT Bold</vt:lpstr>
      <vt:lpstr>Baskerville Old Face</vt:lpstr>
      <vt:lpstr>Bell MT</vt:lpstr>
      <vt:lpstr>Calibri</vt:lpstr>
      <vt:lpstr>Wingdings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Windows User</dc:creator>
  <cp:lastModifiedBy>Proteem Ganguly</cp:lastModifiedBy>
  <cp:revision>40</cp:revision>
  <dcterms:created xsi:type="dcterms:W3CDTF">2020-07-30T13:54:02Z</dcterms:created>
  <dcterms:modified xsi:type="dcterms:W3CDTF">2020-07-31T11:26:43Z</dcterms:modified>
</cp:coreProperties>
</file>