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-792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7C3B5-C3A7-4B0E-A64C-CF8B0EB6D3D0}" type="datetimeFigureOut">
              <a:rPr lang="en-US" smtClean="0"/>
              <a:pPr/>
              <a:t>7/31/2020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EAC3D-05C0-4AE1-ADFE-2B8DA18619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8330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7C3B5-C3A7-4B0E-A64C-CF8B0EB6D3D0}" type="datetimeFigureOut">
              <a:rPr lang="en-US" smtClean="0"/>
              <a:pPr/>
              <a:t>7/31/2020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EAC3D-05C0-4AE1-ADFE-2B8DA18619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18634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7C3B5-C3A7-4B0E-A64C-CF8B0EB6D3D0}" type="datetimeFigureOut">
              <a:rPr lang="en-US" smtClean="0"/>
              <a:pPr/>
              <a:t>7/31/2020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EAC3D-05C0-4AE1-ADFE-2B8DA18619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65950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7C3B5-C3A7-4B0E-A64C-CF8B0EB6D3D0}" type="datetimeFigureOut">
              <a:rPr lang="en-US" smtClean="0"/>
              <a:pPr/>
              <a:t>7/31/2020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EAC3D-05C0-4AE1-ADFE-2B8DA18619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30190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7C3B5-C3A7-4B0E-A64C-CF8B0EB6D3D0}" type="datetimeFigureOut">
              <a:rPr lang="en-US" smtClean="0"/>
              <a:pPr/>
              <a:t>7/31/2020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EAC3D-05C0-4AE1-ADFE-2B8DA18619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08003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7C3B5-C3A7-4B0E-A64C-CF8B0EB6D3D0}" type="datetimeFigureOut">
              <a:rPr lang="en-US" smtClean="0"/>
              <a:pPr/>
              <a:t>7/31/2020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EAC3D-05C0-4AE1-ADFE-2B8DA18619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10301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7C3B5-C3A7-4B0E-A64C-CF8B0EB6D3D0}" type="datetimeFigureOut">
              <a:rPr lang="en-US" smtClean="0"/>
              <a:pPr/>
              <a:t>7/31/2020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EAC3D-05C0-4AE1-ADFE-2B8DA18619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00208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7C3B5-C3A7-4B0E-A64C-CF8B0EB6D3D0}" type="datetimeFigureOut">
              <a:rPr lang="en-US" smtClean="0"/>
              <a:pPr/>
              <a:t>7/31/2020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EAC3D-05C0-4AE1-ADFE-2B8DA18619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56813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7C3B5-C3A7-4B0E-A64C-CF8B0EB6D3D0}" type="datetimeFigureOut">
              <a:rPr lang="en-US" smtClean="0"/>
              <a:pPr/>
              <a:t>7/31/2020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EAC3D-05C0-4AE1-ADFE-2B8DA18619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85237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7C3B5-C3A7-4B0E-A64C-CF8B0EB6D3D0}" type="datetimeFigureOut">
              <a:rPr lang="en-US" smtClean="0"/>
              <a:pPr/>
              <a:t>7/31/2020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EAC3D-05C0-4AE1-ADFE-2B8DA18619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94907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7C3B5-C3A7-4B0E-A64C-CF8B0EB6D3D0}" type="datetimeFigureOut">
              <a:rPr lang="en-US" smtClean="0"/>
              <a:pPr/>
              <a:t>7/31/2020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EAC3D-05C0-4AE1-ADFE-2B8DA18619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91844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7C3B5-C3A7-4B0E-A64C-CF8B0EB6D3D0}" type="datetimeFigureOut">
              <a:rPr lang="en-US" smtClean="0"/>
              <a:pPr/>
              <a:t>7/31/2020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0EAC3D-05C0-4AE1-ADFE-2B8DA18619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28671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529608" y="383127"/>
            <a:ext cx="10908693" cy="5944320"/>
            <a:chOff x="1007280" y="273945"/>
            <a:chExt cx="10908693" cy="5944320"/>
          </a:xfrm>
        </p:grpSpPr>
        <p:sp>
          <p:nvSpPr>
            <p:cNvPr id="2" name="Rounded Rectangle 1"/>
            <p:cNvSpPr/>
            <p:nvPr/>
          </p:nvSpPr>
          <p:spPr>
            <a:xfrm>
              <a:off x="3494206" y="1526463"/>
              <a:ext cx="1727200" cy="4013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1007280" y="273945"/>
              <a:ext cx="1714500" cy="14351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68247" y="1286047"/>
              <a:ext cx="1651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Digital Water Meter</a:t>
              </a:r>
              <a:endParaRPr lang="en-US" sz="1400" b="1" dirty="0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5687" y="424708"/>
              <a:ext cx="1179311" cy="840725"/>
            </a:xfrm>
            <a:prstGeom prst="rect">
              <a:avLst/>
            </a:prstGeom>
          </p:spPr>
        </p:pic>
        <p:sp>
          <p:nvSpPr>
            <p:cNvPr id="8" name="Rounded Rectangle 7"/>
            <p:cNvSpPr/>
            <p:nvPr/>
          </p:nvSpPr>
          <p:spPr>
            <a:xfrm>
              <a:off x="1020928" y="2439253"/>
              <a:ext cx="1714500" cy="12890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4109" y="2535025"/>
              <a:ext cx="1028701" cy="86995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1397709" y="3416645"/>
              <a:ext cx="11793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Node MCU</a:t>
              </a:r>
              <a:endParaRPr lang="en-US" sz="1400" b="1" dirty="0"/>
            </a:p>
          </p:txBody>
        </p:sp>
        <p:sp>
          <p:nvSpPr>
            <p:cNvPr id="11" name="Down Arrow 10"/>
            <p:cNvSpPr/>
            <p:nvPr/>
          </p:nvSpPr>
          <p:spPr>
            <a:xfrm>
              <a:off x="1646742" y="1752595"/>
              <a:ext cx="393700" cy="6223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82896" y="3875347"/>
              <a:ext cx="1547813" cy="1301426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3350415" y="2738434"/>
              <a:ext cx="18510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MQTT</a:t>
              </a:r>
              <a:endParaRPr lang="en-US" sz="2000" b="1" dirty="0"/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2751286" y="2946280"/>
              <a:ext cx="715245" cy="38417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6070507" y="644192"/>
              <a:ext cx="2400300" cy="557407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65902" y="4451867"/>
              <a:ext cx="2247005" cy="1219346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151167" y="3749558"/>
              <a:ext cx="2261741" cy="678031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6330199" y="1906676"/>
              <a:ext cx="17399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IBM Cloud Platform</a:t>
              </a:r>
              <a:endParaRPr lang="en-US" sz="2000" b="1" dirty="0"/>
            </a:p>
          </p:txBody>
        </p:sp>
        <p:sp>
          <p:nvSpPr>
            <p:cNvPr id="21" name="Right Arrow 20"/>
            <p:cNvSpPr/>
            <p:nvPr/>
          </p:nvSpPr>
          <p:spPr>
            <a:xfrm>
              <a:off x="5268115" y="3366618"/>
              <a:ext cx="791491" cy="49569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9571624" y="2514911"/>
              <a:ext cx="2267517" cy="14679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9729665" y="4622102"/>
              <a:ext cx="2039362" cy="150062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9592171" y="710441"/>
              <a:ext cx="1946659" cy="137159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688730" y="2620430"/>
              <a:ext cx="2006026" cy="940639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9756973" y="3572597"/>
              <a:ext cx="2159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JEEVAN Dashboard</a:t>
              </a:r>
              <a:endParaRPr lang="en-US" b="1" dirty="0"/>
            </a:p>
          </p:txBody>
        </p:sp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218148" y="4824962"/>
              <a:ext cx="1092200" cy="965200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9923628" y="5778604"/>
              <a:ext cx="17165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ARIMA Model</a:t>
              </a:r>
              <a:endParaRPr lang="en-US" b="1" dirty="0"/>
            </a:p>
          </p:txBody>
        </p:sp>
        <p:sp>
          <p:nvSpPr>
            <p:cNvPr id="34" name="Left Arrow 33"/>
            <p:cNvSpPr/>
            <p:nvPr/>
          </p:nvSpPr>
          <p:spPr>
            <a:xfrm flipH="1">
              <a:off x="8521969" y="1159169"/>
              <a:ext cx="1045111" cy="505861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9704534" y="1670267"/>
              <a:ext cx="17257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Email Triggered</a:t>
              </a:r>
              <a:endParaRPr lang="en-US" b="1" dirty="0"/>
            </a:p>
          </p:txBody>
        </p:sp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719962" y="861112"/>
              <a:ext cx="1708896" cy="822802"/>
            </a:xfrm>
            <a:prstGeom prst="rect">
              <a:avLst/>
            </a:prstGeom>
          </p:spPr>
        </p:pic>
        <p:sp>
          <p:nvSpPr>
            <p:cNvPr id="38" name="Left-Right Arrow 37"/>
            <p:cNvSpPr/>
            <p:nvPr/>
          </p:nvSpPr>
          <p:spPr>
            <a:xfrm>
              <a:off x="8516203" y="5047892"/>
              <a:ext cx="1173708" cy="609673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Left-Right Arrow 38"/>
            <p:cNvSpPr/>
            <p:nvPr/>
          </p:nvSpPr>
          <p:spPr>
            <a:xfrm>
              <a:off x="8488908" y="2942425"/>
              <a:ext cx="1073299" cy="551404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163626423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15</Words>
  <Application>Microsoft Office PowerPoint</Application>
  <PresentationFormat>Custom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Proteem Ganguly</dc:creator>
  <cp:lastModifiedBy>Windows User</cp:lastModifiedBy>
  <cp:revision>14</cp:revision>
  <dcterms:created xsi:type="dcterms:W3CDTF">2020-07-30T10:19:18Z</dcterms:created>
  <dcterms:modified xsi:type="dcterms:W3CDTF">2020-07-30T18:52:21Z</dcterms:modified>
</cp:coreProperties>
</file>