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3" r:id="rId3"/>
    <p:sldId id="264" r:id="rId4"/>
    <p:sldId id="261" r:id="rId5"/>
    <p:sldId id="262" r:id="rId6"/>
    <p:sldId id="260"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F521-F191-9BF6-3150-0C09D5A2A2DB}"/>
              </a:ext>
            </a:extLst>
          </p:cNvPr>
          <p:cNvSpPr>
            <a:spLocks noGrp="1"/>
          </p:cNvSpPr>
          <p:nvPr>
            <p:ph type="ctrTitle"/>
          </p:nvPr>
        </p:nvSpPr>
        <p:spPr>
          <a:xfrm>
            <a:off x="2898401" y="-1417638"/>
            <a:ext cx="8791575" cy="4779403"/>
          </a:xfrm>
        </p:spPr>
        <p:txBody>
          <a:bodyPr>
            <a:normAutofit/>
          </a:bodyPr>
          <a:lstStyle/>
          <a:p>
            <a:r>
              <a:rPr lang="en-IN"/>
              <a:t>Name: G.Jeevanraj</a:t>
            </a:r>
            <a:br>
              <a:rPr lang="en-IN"/>
            </a:br>
            <a:r>
              <a:rPr lang="en-IN"/>
              <a:t>college</a:t>
            </a:r>
            <a:br>
              <a:rPr lang="en-IN"/>
            </a:br>
            <a:r>
              <a:rPr lang="en-IN"/>
              <a:t>.code: 6202</a:t>
            </a:r>
            <a:br>
              <a:rPr lang="en-IN"/>
            </a:br>
            <a:r>
              <a:rPr lang="en-IN"/>
              <a:t>register no :620221104010</a:t>
            </a:r>
            <a:br>
              <a:rPr lang="en-IN"/>
            </a:br>
            <a:endParaRPr lang="en-US"/>
          </a:p>
        </p:txBody>
      </p:sp>
      <p:sp>
        <p:nvSpPr>
          <p:cNvPr id="3" name="Content Placeholder 2">
            <a:extLst>
              <a:ext uri="{FF2B5EF4-FFF2-40B4-BE49-F238E27FC236}">
                <a16:creationId xmlns:a16="http://schemas.microsoft.com/office/drawing/2014/main" id="{13DC051E-A8B1-C982-7649-25BA612C4BF1}"/>
              </a:ext>
            </a:extLst>
          </p:cNvPr>
          <p:cNvSpPr>
            <a:spLocks noGrp="1"/>
          </p:cNvSpPr>
          <p:nvPr>
            <p:ph type="subTitle" idx="1"/>
          </p:nvPr>
        </p:nvSpPr>
        <p:spPr/>
        <p:txBody>
          <a:bodyPr/>
          <a:lstStyle/>
          <a:p>
            <a:r>
              <a:rPr lang="en-IN"/>
              <a:t>                  </a:t>
            </a:r>
            <a:endParaRPr lang="en-US"/>
          </a:p>
        </p:txBody>
      </p:sp>
    </p:spTree>
    <p:extLst>
      <p:ext uri="{BB962C8B-B14F-4D97-AF65-F5344CB8AC3E}">
        <p14:creationId xmlns:p14="http://schemas.microsoft.com/office/powerpoint/2010/main" val="137186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46B3-7EC3-0AC0-3A2D-77B2BD315FEC}"/>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C9FD9266-7747-BA20-B298-87894216A936}"/>
              </a:ext>
            </a:extLst>
          </p:cNvPr>
          <p:cNvPicPr>
            <a:picLocks noGrp="1" noChangeAspect="1"/>
          </p:cNvPicPr>
          <p:nvPr>
            <p:ph idx="1"/>
          </p:nvPr>
        </p:nvPicPr>
        <p:blipFill>
          <a:blip r:embed="rId2"/>
          <a:stretch>
            <a:fillRect/>
          </a:stretch>
        </p:blipFill>
        <p:spPr>
          <a:xfrm>
            <a:off x="1559859" y="349624"/>
            <a:ext cx="9170894" cy="6508376"/>
          </a:xfrm>
        </p:spPr>
      </p:pic>
    </p:spTree>
    <p:extLst>
      <p:ext uri="{BB962C8B-B14F-4D97-AF65-F5344CB8AC3E}">
        <p14:creationId xmlns:p14="http://schemas.microsoft.com/office/powerpoint/2010/main" val="177764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B62C-3D3E-1337-19A5-840A0DD959EF}"/>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C4FB9ECD-E4F7-7D65-BB7E-3EA78F8915B5}"/>
              </a:ext>
            </a:extLst>
          </p:cNvPr>
          <p:cNvPicPr>
            <a:picLocks noGrp="1" noChangeAspect="1"/>
          </p:cNvPicPr>
          <p:nvPr>
            <p:ph idx="1"/>
          </p:nvPr>
        </p:nvPicPr>
        <p:blipFill>
          <a:blip r:embed="rId2"/>
          <a:stretch>
            <a:fillRect/>
          </a:stretch>
        </p:blipFill>
        <p:spPr>
          <a:xfrm>
            <a:off x="3119718" y="618518"/>
            <a:ext cx="6965576" cy="5620964"/>
          </a:xfrm>
        </p:spPr>
      </p:pic>
    </p:spTree>
    <p:extLst>
      <p:ext uri="{BB962C8B-B14F-4D97-AF65-F5344CB8AC3E}">
        <p14:creationId xmlns:p14="http://schemas.microsoft.com/office/powerpoint/2010/main" val="238231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DFD6-5572-20DA-F24E-A4F587CF752E}"/>
              </a:ext>
            </a:extLst>
          </p:cNvPr>
          <p:cNvSpPr>
            <a:spLocks noGrp="1"/>
          </p:cNvSpPr>
          <p:nvPr>
            <p:ph type="title"/>
          </p:nvPr>
        </p:nvSpPr>
        <p:spPr/>
        <p:txBody>
          <a:bodyPr/>
          <a:lstStyle/>
          <a:p>
            <a:r>
              <a:rPr lang="en-IN" dirty="0">
                <a:solidFill>
                  <a:schemeClr val="tx2"/>
                </a:solidFill>
              </a:rPr>
              <a:t>Future enhancement </a:t>
            </a:r>
            <a:endParaRPr lang="en-US" dirty="0">
              <a:solidFill>
                <a:schemeClr val="tx2"/>
              </a:solidFill>
            </a:endParaRPr>
          </a:p>
        </p:txBody>
      </p:sp>
      <p:sp>
        <p:nvSpPr>
          <p:cNvPr id="3" name="Content Placeholder 2">
            <a:extLst>
              <a:ext uri="{FF2B5EF4-FFF2-40B4-BE49-F238E27FC236}">
                <a16:creationId xmlns:a16="http://schemas.microsoft.com/office/drawing/2014/main" id="{06844ED5-5132-1920-3D71-882E54351B59}"/>
              </a:ext>
            </a:extLst>
          </p:cNvPr>
          <p:cNvSpPr>
            <a:spLocks noGrp="1"/>
          </p:cNvSpPr>
          <p:nvPr>
            <p:ph idx="1"/>
          </p:nvPr>
        </p:nvSpPr>
        <p:spPr/>
        <p:txBody>
          <a:bodyPr>
            <a:normAutofit fontScale="92500"/>
          </a:bodyPr>
          <a:lstStyle/>
          <a:p>
            <a:r>
              <a:rPr lang="en-IN" dirty="0"/>
              <a:t>Implement a mobile ticketing system that allows passengers to book and manage their tickets directly from their smartphones. This could include QR code scanning for boarding and real-time updates on seat availability.</a:t>
            </a:r>
          </a:p>
          <a:p>
            <a:r>
              <a:rPr lang="en-IN" dirty="0"/>
              <a:t>Introduce dynamic pricing based on factors such as demand, time of booking, and seat availability. This could optimize revenue for the bus company and offer discounts during off-peak </a:t>
            </a:r>
            <a:r>
              <a:rPr lang="en-IN" dirty="0" err="1"/>
              <a:t>timUtilize</a:t>
            </a:r>
            <a:r>
              <a:rPr lang="en-IN" dirty="0"/>
              <a:t> </a:t>
            </a:r>
          </a:p>
          <a:p>
            <a:r>
              <a:rPr lang="en-IN" dirty="0"/>
              <a:t>passenger data to provide personalized recommendations for routes, schedules, and amenities based on past booking history and </a:t>
            </a:r>
            <a:r>
              <a:rPr lang="en-IN" dirty="0" err="1"/>
              <a:t>preferences.es</a:t>
            </a:r>
            <a:r>
              <a:rPr lang="en-IN" dirty="0"/>
              <a:t> to incentivize bookings.</a:t>
            </a:r>
            <a:endParaRPr lang="en-US" dirty="0"/>
          </a:p>
        </p:txBody>
      </p:sp>
    </p:spTree>
    <p:extLst>
      <p:ext uri="{BB962C8B-B14F-4D97-AF65-F5344CB8AC3E}">
        <p14:creationId xmlns:p14="http://schemas.microsoft.com/office/powerpoint/2010/main" val="37804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9CA3-25C4-8A9E-BC3B-71014A656618}"/>
              </a:ext>
            </a:extLst>
          </p:cNvPr>
          <p:cNvSpPr>
            <a:spLocks noGrp="1"/>
          </p:cNvSpPr>
          <p:nvPr>
            <p:ph type="title"/>
          </p:nvPr>
        </p:nvSpPr>
        <p:spPr/>
        <p:txBody>
          <a:bodyPr/>
          <a:lstStyle/>
          <a:p>
            <a:r>
              <a:rPr lang="en-IN" dirty="0">
                <a:solidFill>
                  <a:srgbClr val="FFFF00"/>
                </a:solidFill>
              </a:rPr>
              <a:t>                        Conclusion </a:t>
            </a:r>
            <a:endParaRPr lang="en-US" dirty="0">
              <a:solidFill>
                <a:srgbClr val="FFFF00"/>
              </a:solidFill>
            </a:endParaRPr>
          </a:p>
        </p:txBody>
      </p:sp>
      <p:sp>
        <p:nvSpPr>
          <p:cNvPr id="3" name="Content Placeholder 2">
            <a:extLst>
              <a:ext uri="{FF2B5EF4-FFF2-40B4-BE49-F238E27FC236}">
                <a16:creationId xmlns:a16="http://schemas.microsoft.com/office/drawing/2014/main" id="{219583A1-6C7F-B2C3-58F7-42349BCEDEDD}"/>
              </a:ext>
            </a:extLst>
          </p:cNvPr>
          <p:cNvSpPr>
            <a:spLocks noGrp="1"/>
          </p:cNvSpPr>
          <p:nvPr>
            <p:ph idx="1"/>
          </p:nvPr>
        </p:nvSpPr>
        <p:spPr/>
        <p:txBody>
          <a:bodyPr>
            <a:normAutofit fontScale="92500" lnSpcReduction="10000"/>
          </a:bodyPr>
          <a:lstStyle/>
          <a:p>
            <a:r>
              <a:rPr lang="en-IN" dirty="0"/>
              <a:t>Implement a mobile ticketing system that allows passengers to book and manage their tickets directly from their smartphones. This could include QR code scanning for boarding and real-time updates on seat availability.</a:t>
            </a:r>
          </a:p>
          <a:p>
            <a:r>
              <a:rPr lang="en-IN" dirty="0"/>
              <a:t>Introduce dynamic pricing based on factors such as demand, time of booking, and seat availability. This could optimize revenue for the bus company and offer discounts during off-peak times to incentivize bookings.</a:t>
            </a:r>
          </a:p>
          <a:p>
            <a:r>
              <a:rPr lang="en-IN" dirty="0"/>
              <a:t>Passenger data to provide personalized recommendations for routes, schedules, and amenities based on past booking history and preferences.</a:t>
            </a:r>
          </a:p>
          <a:p>
            <a:endParaRPr lang="en-US" dirty="0"/>
          </a:p>
        </p:txBody>
      </p:sp>
    </p:spTree>
    <p:extLst>
      <p:ext uri="{BB962C8B-B14F-4D97-AF65-F5344CB8AC3E}">
        <p14:creationId xmlns:p14="http://schemas.microsoft.com/office/powerpoint/2010/main" val="288048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60B2-11EB-5EE1-4225-786A7729DB63}"/>
              </a:ext>
            </a:extLst>
          </p:cNvPr>
          <p:cNvSpPr>
            <a:spLocks noGrp="1"/>
          </p:cNvSpPr>
          <p:nvPr>
            <p:ph type="title"/>
          </p:nvPr>
        </p:nvSpPr>
        <p:spPr/>
        <p:txBody>
          <a:bodyPr/>
          <a:lstStyle/>
          <a:p>
            <a:r>
              <a:rPr lang="en-IN" dirty="0">
                <a:solidFill>
                  <a:srgbClr val="00B050"/>
                </a:solidFill>
              </a:rPr>
              <a:t>                              Thank you </a:t>
            </a:r>
            <a:endParaRPr lang="en-US" dirty="0">
              <a:solidFill>
                <a:srgbClr val="00B050"/>
              </a:solidFill>
            </a:endParaRPr>
          </a:p>
        </p:txBody>
      </p:sp>
      <p:sp>
        <p:nvSpPr>
          <p:cNvPr id="3" name="Content Placeholder 2">
            <a:extLst>
              <a:ext uri="{FF2B5EF4-FFF2-40B4-BE49-F238E27FC236}">
                <a16:creationId xmlns:a16="http://schemas.microsoft.com/office/drawing/2014/main" id="{B867DC1A-DA06-FC57-ABC7-F84A510588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561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789A2-F670-3A74-560C-708AC851CD5A}"/>
              </a:ext>
            </a:extLst>
          </p:cNvPr>
          <p:cNvSpPr>
            <a:spLocks noGrp="1"/>
          </p:cNvSpPr>
          <p:nvPr>
            <p:ph idx="1"/>
          </p:nvPr>
        </p:nvSpPr>
        <p:spPr>
          <a:xfrm>
            <a:off x="1395334" y="2097088"/>
            <a:ext cx="9905999" cy="3218330"/>
          </a:xfrm>
        </p:spPr>
        <p:txBody>
          <a:bodyPr>
            <a:normAutofit lnSpcReduction="10000"/>
          </a:bodyPr>
          <a:lstStyle/>
          <a:p>
            <a:r>
              <a:rPr lang="en-IN"/>
              <a:t>The software achieved is capable of improving the customer hand and relationship management in ITC operations. </a:t>
            </a:r>
          </a:p>
          <a:p>
            <a:r>
              <a:rPr lang="en-IN"/>
              <a:t>Stru. In addition, PHP Hypertext Preprocessor (PHP) language was used for the front-end of the software while the back end was designed using MySQl.</a:t>
            </a:r>
          </a:p>
          <a:p>
            <a:r>
              <a:rPr lang="en-IN"/>
              <a:t>Strctured Systems Analysis and Design Methodology (SSADM) was adopted. The software achieved is capable of improving the customer hand and relationship management in ITC operations. </a:t>
            </a:r>
            <a:endParaRPr lang="en-US"/>
          </a:p>
        </p:txBody>
      </p:sp>
      <p:sp>
        <p:nvSpPr>
          <p:cNvPr id="5" name="Title 4">
            <a:extLst>
              <a:ext uri="{FF2B5EF4-FFF2-40B4-BE49-F238E27FC236}">
                <a16:creationId xmlns:a16="http://schemas.microsoft.com/office/drawing/2014/main" id="{B2264558-39E8-5DF0-BDE5-157E6C418F42}"/>
              </a:ext>
            </a:extLst>
          </p:cNvPr>
          <p:cNvSpPr>
            <a:spLocks noGrp="1"/>
          </p:cNvSpPr>
          <p:nvPr>
            <p:ph type="title"/>
          </p:nvPr>
        </p:nvSpPr>
        <p:spPr>
          <a:xfrm>
            <a:off x="3907062" y="618518"/>
            <a:ext cx="9905998" cy="1478570"/>
          </a:xfrm>
        </p:spPr>
        <p:txBody>
          <a:bodyPr/>
          <a:lstStyle/>
          <a:p>
            <a:r>
              <a:rPr lang="en-IN">
                <a:solidFill>
                  <a:srgbClr val="FF0000"/>
                </a:solidFill>
              </a:rPr>
              <a:t>       Abstract </a:t>
            </a:r>
            <a:endParaRPr lang="en-US">
              <a:solidFill>
                <a:srgbClr val="FF0000"/>
              </a:solidFill>
            </a:endParaRPr>
          </a:p>
        </p:txBody>
      </p:sp>
    </p:spTree>
    <p:extLst>
      <p:ext uri="{BB962C8B-B14F-4D97-AF65-F5344CB8AC3E}">
        <p14:creationId xmlns:p14="http://schemas.microsoft.com/office/powerpoint/2010/main" val="174879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00BC-A043-364D-52E4-0B6117815179}"/>
              </a:ext>
            </a:extLst>
          </p:cNvPr>
          <p:cNvSpPr>
            <a:spLocks noGrp="1"/>
          </p:cNvSpPr>
          <p:nvPr>
            <p:ph type="title"/>
          </p:nvPr>
        </p:nvSpPr>
        <p:spPr/>
        <p:txBody>
          <a:bodyPr/>
          <a:lstStyle/>
          <a:p>
            <a:r>
              <a:rPr lang="en-IN">
                <a:solidFill>
                  <a:schemeClr val="accent1"/>
                </a:solidFill>
              </a:rPr>
              <a:t>          Problem statement </a:t>
            </a:r>
            <a:endParaRPr lang="en-US">
              <a:solidFill>
                <a:schemeClr val="accent1"/>
              </a:solidFill>
            </a:endParaRPr>
          </a:p>
        </p:txBody>
      </p:sp>
      <p:sp>
        <p:nvSpPr>
          <p:cNvPr id="3" name="Content Placeholder 2">
            <a:extLst>
              <a:ext uri="{FF2B5EF4-FFF2-40B4-BE49-F238E27FC236}">
                <a16:creationId xmlns:a16="http://schemas.microsoft.com/office/drawing/2014/main" id="{9C3C4486-1FFD-441E-3CBA-0CE0A927C247}"/>
              </a:ext>
            </a:extLst>
          </p:cNvPr>
          <p:cNvSpPr>
            <a:spLocks noGrp="1"/>
          </p:cNvSpPr>
          <p:nvPr>
            <p:ph idx="1"/>
          </p:nvPr>
        </p:nvSpPr>
        <p:spPr/>
        <p:txBody>
          <a:bodyPr>
            <a:normAutofit/>
          </a:bodyPr>
          <a:lstStyle/>
          <a:p>
            <a:r>
              <a:rPr lang="en-IN"/>
              <a:t> The System that is being used by the staff at the counter currently is an internal system and justused to sell the bus ticket at the counter. </a:t>
            </a:r>
          </a:p>
          <a:p>
            <a:r>
              <a:rPr lang="en-IN"/>
              <a:t>Customer has to go to the counter to buy bus ticket orask for bus schedule. Furthermore, customers need to pay cash when they buy the bus ticket andsometimes needs to queue up long time to get the bus ticket.</a:t>
            </a:r>
          </a:p>
          <a:p>
            <a:r>
              <a:rPr lang="en-IN"/>
              <a:t>Besides that, customer also notallowed to buy bus ticket through telephone and the bus company’s telephone has been always- busy line.</a:t>
            </a:r>
            <a:endParaRPr lang="en-US"/>
          </a:p>
        </p:txBody>
      </p:sp>
    </p:spTree>
    <p:extLst>
      <p:ext uri="{BB962C8B-B14F-4D97-AF65-F5344CB8AC3E}">
        <p14:creationId xmlns:p14="http://schemas.microsoft.com/office/powerpoint/2010/main" val="394161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B48E-3AC4-2DE7-2D8D-208B4AE46A9A}"/>
              </a:ext>
            </a:extLst>
          </p:cNvPr>
          <p:cNvSpPr>
            <a:spLocks noGrp="1"/>
          </p:cNvSpPr>
          <p:nvPr>
            <p:ph type="title"/>
          </p:nvPr>
        </p:nvSpPr>
        <p:spPr/>
        <p:txBody>
          <a:bodyPr/>
          <a:lstStyle/>
          <a:p>
            <a:r>
              <a:rPr lang="en-IN">
                <a:solidFill>
                  <a:schemeClr val="accent2"/>
                </a:solidFill>
              </a:rPr>
              <a:t>            Project overview </a:t>
            </a:r>
            <a:endParaRPr lang="en-US">
              <a:solidFill>
                <a:schemeClr val="accent2"/>
              </a:solidFill>
            </a:endParaRPr>
          </a:p>
        </p:txBody>
      </p:sp>
      <p:sp>
        <p:nvSpPr>
          <p:cNvPr id="3" name="Content Placeholder 2">
            <a:extLst>
              <a:ext uri="{FF2B5EF4-FFF2-40B4-BE49-F238E27FC236}">
                <a16:creationId xmlns:a16="http://schemas.microsoft.com/office/drawing/2014/main" id="{03995994-363E-B50D-9D30-7B90735EC39C}"/>
              </a:ext>
            </a:extLst>
          </p:cNvPr>
          <p:cNvSpPr>
            <a:spLocks noGrp="1"/>
          </p:cNvSpPr>
          <p:nvPr>
            <p:ph idx="1"/>
          </p:nvPr>
        </p:nvSpPr>
        <p:spPr/>
        <p:txBody>
          <a:bodyPr/>
          <a:lstStyle/>
          <a:p>
            <a:r>
              <a:rPr lang="en-IN"/>
              <a:t>A bus reservation project involves creating a system for passengers to book bus tickets online. </a:t>
            </a:r>
          </a:p>
          <a:p>
            <a:r>
              <a:rPr lang="en-IN"/>
              <a:t>The project typically includes features such as user registration, ticket booking, seat selection, payment processing, ticket cancellation, and viewing bus schedules.</a:t>
            </a:r>
          </a:p>
          <a:p>
            <a:r>
              <a:rPr lang="en-IN"/>
              <a:t>It may also involve administrative features like managing bus routes, buses, and user accounts. </a:t>
            </a:r>
            <a:endParaRPr lang="en-US"/>
          </a:p>
        </p:txBody>
      </p:sp>
    </p:spTree>
    <p:extLst>
      <p:ext uri="{BB962C8B-B14F-4D97-AF65-F5344CB8AC3E}">
        <p14:creationId xmlns:p14="http://schemas.microsoft.com/office/powerpoint/2010/main" val="180430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D47D-362A-CD1C-AB62-8E2968507741}"/>
              </a:ext>
            </a:extLst>
          </p:cNvPr>
          <p:cNvSpPr>
            <a:spLocks noGrp="1"/>
          </p:cNvSpPr>
          <p:nvPr>
            <p:ph type="title"/>
          </p:nvPr>
        </p:nvSpPr>
        <p:spPr>
          <a:xfrm>
            <a:off x="2997108" y="327514"/>
            <a:ext cx="9905998" cy="1478570"/>
          </a:xfrm>
        </p:spPr>
        <p:txBody>
          <a:bodyPr/>
          <a:lstStyle/>
          <a:p>
            <a:r>
              <a:rPr lang="en-IN"/>
              <a:t>        </a:t>
            </a:r>
            <a:r>
              <a:rPr lang="en-IN">
                <a:solidFill>
                  <a:schemeClr val="bg2"/>
                </a:solidFill>
              </a:rPr>
              <a:t>Technology view</a:t>
            </a:r>
            <a:endParaRPr lang="en-US"/>
          </a:p>
        </p:txBody>
      </p:sp>
      <p:sp>
        <p:nvSpPr>
          <p:cNvPr id="3" name="Content Placeholder 2">
            <a:extLst>
              <a:ext uri="{FF2B5EF4-FFF2-40B4-BE49-F238E27FC236}">
                <a16:creationId xmlns:a16="http://schemas.microsoft.com/office/drawing/2014/main" id="{57A43A43-3B0D-CA74-B245-70F664C409E9}"/>
              </a:ext>
            </a:extLst>
          </p:cNvPr>
          <p:cNvSpPr>
            <a:spLocks noGrp="1"/>
          </p:cNvSpPr>
          <p:nvPr>
            <p:ph idx="1"/>
          </p:nvPr>
        </p:nvSpPr>
        <p:spPr/>
        <p:txBody>
          <a:bodyPr>
            <a:normAutofit fontScale="92500" lnSpcReduction="20000"/>
          </a:bodyPr>
          <a:lstStyle/>
          <a:p>
            <a:r>
              <a:rPr lang="en-IN"/>
              <a:t>Backend development can be done using languages like Java, Python, Node.js, or PHP. Frontend development can be handled with HTML, CSS, and JavaScript frameworks like React, Angular, or Vue.js.</a:t>
            </a:r>
          </a:p>
          <a:p>
            <a:r>
              <a:rPr lang="en-IN"/>
              <a:t>Frameworks such as Spring Boot (Java), Django (Python), Express.js (Node.js), or Laravel (PHP) can be used to speed up backend development and provide structure to the project.</a:t>
            </a:r>
          </a:p>
          <a:p>
            <a:r>
              <a:rPr lang="en-IN"/>
              <a:t>SQL databases like MySQL, PostgreSQL, or SQLite are commonly used for storing user data, booking information, and bus schedules. NoSQL databases like MongoDB can also be considered for certain use cases.</a:t>
            </a:r>
            <a:endParaRPr lang="en-US"/>
          </a:p>
        </p:txBody>
      </p:sp>
    </p:spTree>
    <p:extLst>
      <p:ext uri="{BB962C8B-B14F-4D97-AF65-F5344CB8AC3E}">
        <p14:creationId xmlns:p14="http://schemas.microsoft.com/office/powerpoint/2010/main" val="177829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7FA5AF-B4A5-3176-4954-8D2568283CCD}"/>
              </a:ext>
            </a:extLst>
          </p:cNvPr>
          <p:cNvSpPr>
            <a:spLocks noGrp="1"/>
          </p:cNvSpPr>
          <p:nvPr>
            <p:ph type="title"/>
          </p:nvPr>
        </p:nvSpPr>
        <p:spPr/>
        <p:txBody>
          <a:bodyPr/>
          <a:lstStyle/>
          <a:p>
            <a:r>
              <a:rPr lang="en-IN"/>
              <a:t>                 Modeling </a:t>
            </a:r>
            <a:endParaRPr lang="en-US"/>
          </a:p>
        </p:txBody>
      </p:sp>
      <p:sp>
        <p:nvSpPr>
          <p:cNvPr id="9" name="Content Placeholder 8">
            <a:extLst>
              <a:ext uri="{FF2B5EF4-FFF2-40B4-BE49-F238E27FC236}">
                <a16:creationId xmlns:a16="http://schemas.microsoft.com/office/drawing/2014/main" id="{86FC650E-102A-5585-3246-5B729B75C06E}"/>
              </a:ext>
            </a:extLst>
          </p:cNvPr>
          <p:cNvSpPr>
            <a:spLocks noGrp="1"/>
          </p:cNvSpPr>
          <p:nvPr>
            <p:ph idx="1"/>
          </p:nvPr>
        </p:nvSpPr>
        <p:spPr/>
        <p:txBody>
          <a:bodyPr>
            <a:normAutofit fontScale="92500"/>
          </a:bodyPr>
          <a:lstStyle/>
          <a:p>
            <a:r>
              <a:rPr lang="en-IN"/>
              <a:t>Identify the different user roles involved, such as passengers, administrators, and possibly bus operators.</a:t>
            </a:r>
          </a:p>
          <a:p>
            <a:r>
              <a:rPr lang="en-IN"/>
              <a:t>Define the functionalities and interactions each user role can perform within the system, such as browsing bus schedules, making reservations, managing bookings, and updating bus routes.</a:t>
            </a:r>
          </a:p>
          <a:p>
            <a:r>
              <a:rPr lang="en-IN"/>
              <a:t>Determine the data entities and attributes needed to support the system’s functionalities. This includes entities like users, buses, routes, bookings, payments, etc.</a:t>
            </a:r>
            <a:endParaRPr lang="en-US"/>
          </a:p>
        </p:txBody>
      </p:sp>
    </p:spTree>
    <p:extLst>
      <p:ext uri="{BB962C8B-B14F-4D97-AF65-F5344CB8AC3E}">
        <p14:creationId xmlns:p14="http://schemas.microsoft.com/office/powerpoint/2010/main" val="383890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7E2A-E1BB-C913-06D1-2E81CCBADCD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92FBCFF-7993-DE04-1D27-A9CB5514464C}"/>
              </a:ext>
            </a:extLst>
          </p:cNvPr>
          <p:cNvPicPr>
            <a:picLocks noGrp="1" noChangeAspect="1"/>
          </p:cNvPicPr>
          <p:nvPr>
            <p:ph idx="1"/>
          </p:nvPr>
        </p:nvPicPr>
        <p:blipFill>
          <a:blip r:embed="rId2"/>
          <a:stretch>
            <a:fillRect/>
          </a:stretch>
        </p:blipFill>
        <p:spPr>
          <a:xfrm>
            <a:off x="0" y="-1"/>
            <a:ext cx="12451976" cy="7126941"/>
          </a:xfrm>
        </p:spPr>
      </p:pic>
    </p:spTree>
    <p:extLst>
      <p:ext uri="{BB962C8B-B14F-4D97-AF65-F5344CB8AC3E}">
        <p14:creationId xmlns:p14="http://schemas.microsoft.com/office/powerpoint/2010/main" val="189701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9A42-290C-9FE8-42EB-24089CD66EF9}"/>
              </a:ext>
            </a:extLst>
          </p:cNvPr>
          <p:cNvSpPr>
            <a:spLocks noGrp="1"/>
          </p:cNvSpPr>
          <p:nvPr>
            <p:ph type="title"/>
          </p:nvPr>
        </p:nvSpPr>
        <p:spPr/>
        <p:txBody>
          <a:bodyPr/>
          <a:lstStyle/>
          <a:p>
            <a:r>
              <a:rPr lang="en-IN"/>
              <a:t>                            </a:t>
            </a:r>
            <a:r>
              <a:rPr lang="en-IN">
                <a:solidFill>
                  <a:schemeClr val="bg1"/>
                </a:solidFill>
              </a:rPr>
              <a:t>Result </a:t>
            </a:r>
            <a:endParaRPr lang="en-US"/>
          </a:p>
        </p:txBody>
      </p:sp>
      <p:sp>
        <p:nvSpPr>
          <p:cNvPr id="3" name="Content Placeholder 2">
            <a:extLst>
              <a:ext uri="{FF2B5EF4-FFF2-40B4-BE49-F238E27FC236}">
                <a16:creationId xmlns:a16="http://schemas.microsoft.com/office/drawing/2014/main" id="{DF68F2AB-0403-8117-08A2-6B525B08EA49}"/>
              </a:ext>
            </a:extLst>
          </p:cNvPr>
          <p:cNvSpPr>
            <a:spLocks noGrp="1"/>
          </p:cNvSpPr>
          <p:nvPr>
            <p:ph idx="1"/>
          </p:nvPr>
        </p:nvSpPr>
        <p:spPr/>
        <p:txBody>
          <a:bodyPr/>
          <a:lstStyle/>
          <a:p>
            <a:r>
              <a:rPr lang="en-IN"/>
              <a:t>Attributes may include user ID, username, email, password, contact information, and role (e.g., passenger, admin).</a:t>
            </a:r>
          </a:p>
          <a:p>
            <a:r>
              <a:rPr lang="en-IN"/>
              <a:t>A user can make multiple bookings, but each booking is associated with only one user.</a:t>
            </a:r>
          </a:p>
          <a:p>
            <a:r>
              <a:rPr lang="en-IN"/>
              <a:t>Design the tables based on the identified entities and their attributes. Use primary keys, foreign keys, and appropriate data types</a:t>
            </a:r>
            <a:endParaRPr lang="en-US"/>
          </a:p>
        </p:txBody>
      </p:sp>
    </p:spTree>
    <p:extLst>
      <p:ext uri="{BB962C8B-B14F-4D97-AF65-F5344CB8AC3E}">
        <p14:creationId xmlns:p14="http://schemas.microsoft.com/office/powerpoint/2010/main" val="218305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531-6C0C-D0CD-0E7C-DD209BE5371F}"/>
              </a:ext>
            </a:extLst>
          </p:cNvPr>
          <p:cNvSpPr>
            <a:spLocks noGrp="1"/>
          </p:cNvSpPr>
          <p:nvPr>
            <p:ph type="title"/>
          </p:nvPr>
        </p:nvSpPr>
        <p:spPr>
          <a:xfrm>
            <a:off x="1143001" y="770918"/>
            <a:ext cx="9905998" cy="1478570"/>
          </a:xfrm>
        </p:spPr>
        <p:txBody>
          <a:bodyPr/>
          <a:lstStyle/>
          <a:p>
            <a:r>
              <a:rPr lang="en-IN"/>
              <a:t>                           Screen  shot</a:t>
            </a:r>
            <a:endParaRPr lang="en-US"/>
          </a:p>
        </p:txBody>
      </p:sp>
      <p:pic>
        <p:nvPicPr>
          <p:cNvPr id="4" name="Content Placeholder 3">
            <a:extLst>
              <a:ext uri="{FF2B5EF4-FFF2-40B4-BE49-F238E27FC236}">
                <a16:creationId xmlns:a16="http://schemas.microsoft.com/office/drawing/2014/main" id="{FAC58CD6-E820-3C77-199F-0A320C9207DA}"/>
              </a:ext>
            </a:extLst>
          </p:cNvPr>
          <p:cNvPicPr>
            <a:picLocks noGrp="1" noChangeAspect="1"/>
          </p:cNvPicPr>
          <p:nvPr>
            <p:ph idx="1"/>
          </p:nvPr>
        </p:nvPicPr>
        <p:blipFill>
          <a:blip r:embed="rId2"/>
          <a:stretch>
            <a:fillRect/>
          </a:stretch>
        </p:blipFill>
        <p:spPr>
          <a:xfrm>
            <a:off x="3361765" y="2249488"/>
            <a:ext cx="5943600" cy="4608512"/>
          </a:xfrm>
        </p:spPr>
      </p:pic>
    </p:spTree>
    <p:extLst>
      <p:ext uri="{BB962C8B-B14F-4D97-AF65-F5344CB8AC3E}">
        <p14:creationId xmlns:p14="http://schemas.microsoft.com/office/powerpoint/2010/main" val="69621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Name: G.Jeevanraj college .code: 6202 register no :620221104010 </vt:lpstr>
      <vt:lpstr>       Abstract </vt:lpstr>
      <vt:lpstr>          Problem statement </vt:lpstr>
      <vt:lpstr>            Project overview </vt:lpstr>
      <vt:lpstr>        Technology view</vt:lpstr>
      <vt:lpstr>                 Modeling </vt:lpstr>
      <vt:lpstr>PowerPoint Presentation</vt:lpstr>
      <vt:lpstr>                            Result </vt:lpstr>
      <vt:lpstr>                           Screen  shot</vt:lpstr>
      <vt:lpstr>.</vt:lpstr>
      <vt:lpstr>.</vt:lpstr>
      <vt:lpstr>Future enhancement </vt:lpstr>
      <vt:lpstr>                        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jeevanraj0245@gmail.com</dc:creator>
  <cp:lastModifiedBy>jeevanraj0245@gmail.com</cp:lastModifiedBy>
  <cp:revision>2</cp:revision>
  <dcterms:created xsi:type="dcterms:W3CDTF">2024-04-08T04:56:43Z</dcterms:created>
  <dcterms:modified xsi:type="dcterms:W3CDTF">2024-04-08T07:30:54Z</dcterms:modified>
</cp:coreProperties>
</file>