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F9EC-5FCE-3B42-090C-370EDF2DA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Screen shot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0533E-3DDD-3DEE-C958-3F3129795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23298-F8B8-ECF1-1FF3-6450F12B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32" y="3509963"/>
            <a:ext cx="5284135" cy="28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8919-532B-CBCF-61C6-A090AD9C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C9A5C0-5F7B-77CC-62F4-1B0DAFE29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1"/>
            <a:ext cx="10434918" cy="6858000"/>
          </a:xfrm>
        </p:spPr>
      </p:pic>
    </p:spTree>
    <p:extLst>
      <p:ext uri="{BB962C8B-B14F-4D97-AF65-F5344CB8AC3E}">
        <p14:creationId xmlns:p14="http://schemas.microsoft.com/office/powerpoint/2010/main" val="37412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8138-69A5-3028-559C-4BB7978F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14D63-2B1B-BF21-EFE5-89923D59E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0"/>
            <a:ext cx="9905998" cy="6858000"/>
          </a:xfrm>
        </p:spPr>
      </p:pic>
    </p:spTree>
    <p:extLst>
      <p:ext uri="{BB962C8B-B14F-4D97-AF65-F5344CB8AC3E}">
        <p14:creationId xmlns:p14="http://schemas.microsoft.com/office/powerpoint/2010/main" val="1476232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              Screen shot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Screen shot </dc:title>
  <dc:creator>jeevanraj0245@gmail.com</dc:creator>
  <cp:lastModifiedBy>jeevanraj0245@gmail.com</cp:lastModifiedBy>
  <cp:revision>1</cp:revision>
  <dcterms:created xsi:type="dcterms:W3CDTF">2024-04-08T11:11:29Z</dcterms:created>
  <dcterms:modified xsi:type="dcterms:W3CDTF">2024-04-08T11:17:42Z</dcterms:modified>
</cp:coreProperties>
</file>