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A73A-DA8D-218F-83D4-FAC75A8D9C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         Python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F157C-7B56-9012-C9A7-D8B694239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4EA620-B1B8-9352-5223-082A7E498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76" y="-295834"/>
            <a:ext cx="11295529" cy="715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7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F07D-C9B4-AAAF-63EB-7D13ED35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FDF164-7198-D479-54E0-463BEAD6E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565" y="295835"/>
            <a:ext cx="10676963" cy="6884894"/>
          </a:xfrm>
        </p:spPr>
      </p:pic>
    </p:spTree>
    <p:extLst>
      <p:ext uri="{BB962C8B-B14F-4D97-AF65-F5344CB8AC3E}">
        <p14:creationId xmlns:p14="http://schemas.microsoft.com/office/powerpoint/2010/main" val="109498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4CA8-CDA4-F054-68AF-5A820C22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CA810E-57BE-1EF2-D6F6-8AA667642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-188259"/>
            <a:ext cx="11107270" cy="7046259"/>
          </a:xfrm>
        </p:spPr>
      </p:pic>
    </p:spTree>
    <p:extLst>
      <p:ext uri="{BB962C8B-B14F-4D97-AF65-F5344CB8AC3E}">
        <p14:creationId xmlns:p14="http://schemas.microsoft.com/office/powerpoint/2010/main" val="306428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50A5C-8CC0-BA9E-6BE5-AF615411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28ECA2-C621-2EFB-1E99-D5F6C6D1D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036" y="-242047"/>
            <a:ext cx="11438964" cy="7100047"/>
          </a:xfrm>
        </p:spPr>
      </p:pic>
    </p:spTree>
    <p:extLst>
      <p:ext uri="{BB962C8B-B14F-4D97-AF65-F5344CB8AC3E}">
        <p14:creationId xmlns:p14="http://schemas.microsoft.com/office/powerpoint/2010/main" val="122448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2F12-9C6F-E735-A4FF-6B0B95BD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4C1EEE-C9F9-944D-1C10-36F69D291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518" y="0"/>
            <a:ext cx="11510682" cy="6858000"/>
          </a:xfrm>
        </p:spPr>
      </p:pic>
    </p:spTree>
    <p:extLst>
      <p:ext uri="{BB962C8B-B14F-4D97-AF65-F5344CB8AC3E}">
        <p14:creationId xmlns:p14="http://schemas.microsoft.com/office/powerpoint/2010/main" val="1981254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Circuit</vt:lpstr>
      <vt:lpstr>           Python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Python </dc:title>
  <dc:creator>jeevanraj0245@gmail.com</dc:creator>
  <cp:lastModifiedBy>jeevanraj0245@gmail.com</cp:lastModifiedBy>
  <cp:revision>1</cp:revision>
  <dcterms:created xsi:type="dcterms:W3CDTF">2024-04-08T15:51:31Z</dcterms:created>
  <dcterms:modified xsi:type="dcterms:W3CDTF">2024-04-08T16:02:03Z</dcterms:modified>
</cp:coreProperties>
</file>