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6DC5-B087-2C41-8990-7B19F967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36" y="2592532"/>
            <a:ext cx="6859831" cy="1195134"/>
          </a:xfrm>
        </p:spPr>
        <p:txBody>
          <a:bodyPr>
            <a:normAutofit/>
          </a:bodyPr>
          <a:lstStyle/>
          <a:p>
            <a:r>
              <a:rPr lang="en-US" b="1" dirty="0">
                <a:latin typeface="Kartika" panose="02020503030404060203" pitchFamily="18" charset="0"/>
                <a:cs typeface="Kartika" panose="02020503030404060203" pitchFamily="18" charset="0"/>
              </a:rPr>
              <a:t>Holy Ministries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7359-6EA6-D643-A783-D6B63BED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933" y="3787666"/>
            <a:ext cx="4707467" cy="479467"/>
          </a:xfrm>
        </p:spPr>
        <p:txBody>
          <a:bodyPr>
            <a:normAutofit/>
          </a:bodyPr>
          <a:lstStyle/>
          <a:p>
            <a:r>
              <a:rPr lang="en-US" sz="2400" dirty="0"/>
              <a:t>Telugu Church, Pune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4D9A3-66C4-F045-A7CB-D738A5E5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4" y="2592532"/>
            <a:ext cx="1422400" cy="18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480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Kartika</vt:lpstr>
      <vt:lpstr>Rockwell</vt:lpstr>
      <vt:lpstr>Wingdings</vt:lpstr>
      <vt:lpstr>Atlas</vt:lpstr>
      <vt:lpstr>Holy Ministries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Ministries</dc:title>
  <dc:creator>Microsoft Office User</dc:creator>
  <cp:lastModifiedBy>Microsoft Office User</cp:lastModifiedBy>
  <cp:revision>5</cp:revision>
  <dcterms:created xsi:type="dcterms:W3CDTF">2018-03-19T05:06:26Z</dcterms:created>
  <dcterms:modified xsi:type="dcterms:W3CDTF">2018-03-20T09:52:22Z</dcterms:modified>
</cp:coreProperties>
</file>