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Hyderabad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32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7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 smtClean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7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02-Feb-21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ESD</a:t>
            </a:r>
            <a:r>
              <a:rPr lang="en-US" dirty="0" smtClean="0"/>
              <a:t>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JEEVARAM K</a:t>
            </a:r>
            <a:endParaRPr lang="en-US" dirty="0" smtClean="0"/>
          </a:p>
          <a:p>
            <a:r>
              <a:rPr lang="en-US" dirty="0" smtClean="0"/>
              <a:t>RISHI S PHAYE</a:t>
            </a:r>
            <a:endParaRPr lang="en-US" dirty="0" smtClean="0"/>
          </a:p>
          <a:p>
            <a:r>
              <a:rPr lang="en-US" dirty="0" smtClean="0"/>
              <a:t>M.E EMBEDDED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AUTO DRONE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12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ESD Presentation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63</cp:revision>
  <dcterms:created xsi:type="dcterms:W3CDTF">2011-09-14T09:42:05Z</dcterms:created>
  <dcterms:modified xsi:type="dcterms:W3CDTF">2021-02-02T16:24:14Z</dcterms:modified>
</cp:coreProperties>
</file>