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4" r:id="rId8"/>
    <p:sldId id="261" r:id="rId9"/>
    <p:sldId id="270" r:id="rId10"/>
    <p:sldId id="271" r:id="rId11"/>
    <p:sldId id="262" r:id="rId12"/>
    <p:sldId id="266" r:id="rId13"/>
    <p:sldId id="267" r:id="rId14"/>
    <p:sldId id="265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F892C-7305-4E20-AC92-9BA08E15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" y="408373"/>
            <a:ext cx="11363418" cy="19885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HOSTEL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B03BB88-C828-43AC-B318-FD5EED05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8" y="3346882"/>
            <a:ext cx="10484529" cy="3302493"/>
          </a:xfrm>
        </p:spPr>
        <p:txBody>
          <a:bodyPr/>
          <a:lstStyle/>
          <a:p>
            <a:pPr algn="r">
              <a:lnSpc>
                <a:spcPct val="120000"/>
              </a:lnSpc>
              <a:buFont typeface="Wingdings" panose="05000000000000000000" charset="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Guidance of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pPr marL="342900" indent="-342900" algn="r">
              <a:lnSpc>
                <a:spcPct val="120000"/>
              </a:lnSpc>
              <a:buFont typeface="Arial" panose="020B0604020202020204" pitchFamily="34" charset="0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Mr. Santhosh Mali</a:t>
            </a:r>
            <a:endParaRPr lang="en-US" sz="2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2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2C7D4-4B90-4298-947E-5CAF404D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4187"/>
            <a:ext cx="10671564" cy="862614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HOSTEL MANAGEMENT DETAILS AND </a:t>
            </a:r>
            <a:b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UPDATE page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CB3422-415F-4AA9-84F0-80FB1B77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0629"/>
            <a:ext cx="10671564" cy="5015884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page consists of the description and details of the website.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here the user can contact the owner the website through 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ail,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phone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Website details and its functionalities are added to this page in about us section.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This page consists of all the details we maintain in hostel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80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4508F-B884-450B-86AD-EE83623D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1943"/>
            <a:ext cx="10866872" cy="74572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0941A0F6-D5E1-4E39-86C4-9CDA6D1AA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55" b="2996"/>
          <a:stretch/>
        </p:blipFill>
        <p:spPr>
          <a:xfrm>
            <a:off x="1242874" y="1198485"/>
            <a:ext cx="10253709" cy="5246704"/>
          </a:xfrm>
        </p:spPr>
      </p:pic>
    </p:spTree>
    <p:extLst>
      <p:ext uri="{BB962C8B-B14F-4D97-AF65-F5344CB8AC3E}">
        <p14:creationId xmlns:p14="http://schemas.microsoft.com/office/powerpoint/2010/main" val="372449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C4A902-BECD-4439-B2B1-50CFC204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6229"/>
            <a:ext cx="10353761" cy="720571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756256A-9276-4124-AE44-0B79EEAA1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19"/>
          <a:stretch/>
        </p:blipFill>
        <p:spPr>
          <a:xfrm>
            <a:off x="913795" y="1198486"/>
            <a:ext cx="10433055" cy="5575177"/>
          </a:xfrm>
        </p:spPr>
      </p:pic>
    </p:spTree>
    <p:extLst>
      <p:ext uri="{BB962C8B-B14F-4D97-AF65-F5344CB8AC3E}">
        <p14:creationId xmlns:p14="http://schemas.microsoft.com/office/powerpoint/2010/main" val="25591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08297-A762-4BA4-BBD9-C25DE6AD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7453"/>
            <a:ext cx="10353761" cy="80934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2EB1EED-D84F-4655-935B-B6464875E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34"/>
          <a:stretch/>
        </p:blipFill>
        <p:spPr>
          <a:xfrm>
            <a:off x="1038688" y="1066801"/>
            <a:ext cx="10449017" cy="5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E9B73-89C1-4359-BFFA-479650AF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2963"/>
            <a:ext cx="10599938" cy="80934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OUTPUT SCREENSHOTS</a:t>
            </a:r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xmlns="" id="{A71F58C8-54B5-4816-A827-240B088F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06" b="1947"/>
          <a:stretch/>
        </p:blipFill>
        <p:spPr>
          <a:xfrm>
            <a:off x="913795" y="1216241"/>
            <a:ext cx="10520644" cy="53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0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B5D25-2256-4237-A147-84AB6091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5310"/>
            <a:ext cx="10353761" cy="958787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600C10-419E-4EE7-BA60-B8EECF5E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3793"/>
            <a:ext cx="10353762" cy="5335481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Object Oriented  and High Security.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save time and cost.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is secure and Reliable.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Web based solution.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Accurate Student Data Management.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Compile and Interpreted.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Multithreaded, robust  and Secure.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High Performance.</a:t>
            </a:r>
          </a:p>
          <a:p>
            <a:pPr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Easy and simple to use.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72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BD0270-D8E8-419C-8A54-3E2E4ED6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1942"/>
            <a:ext cx="10353761" cy="67470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73ABD7-ED54-41E2-BAC0-E7854CB5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136341"/>
            <a:ext cx="10911261" cy="5282213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Hostel management system is designed to manage all hostel activities like Registration for new, Hostel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dmissions, Room, Mess allotment, Hostel stores.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is user friendly and Customization software for student hostel.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his project is very flexible software and it can be upgraded.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67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1B32EF-9179-4263-A1E3-33BB81E7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48901"/>
            <a:ext cx="10353761" cy="314269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2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3F7D90-1663-4115-9F7E-F1DD6AFA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6" y="266330"/>
            <a:ext cx="11613323" cy="6383045"/>
          </a:xfrm>
        </p:spPr>
        <p:txBody>
          <a:bodyPr/>
          <a:lstStyle/>
          <a:p>
            <a:pPr algn="l"/>
            <a:r>
              <a:rPr lang="en-US" dirty="0"/>
              <a:t>     Name : </a:t>
            </a:r>
            <a:r>
              <a:rPr lang="en-US" dirty="0" smtClean="0"/>
              <a:t>JEEVA RAJAGOPAL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Enrolled COURSE : JAVA FULL STACK </a:t>
            </a:r>
            <a:br>
              <a:rPr lang="en-US" dirty="0"/>
            </a:br>
            <a:r>
              <a:rPr lang="en-US" dirty="0"/>
              <a:t>                                         Developer              </a:t>
            </a:r>
            <a:br>
              <a:rPr lang="en-US" dirty="0"/>
            </a:br>
            <a:r>
              <a:rPr lang="en-US" dirty="0"/>
              <a:t>     ENROLLMENT ID : </a:t>
            </a:r>
            <a:r>
              <a:rPr lang="en-US" dirty="0" smtClean="0"/>
              <a:t>EBEON0821100292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22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AF235-2BC1-4475-AA58-56ECFC39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841"/>
            <a:ext cx="10733708" cy="932155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518897-7A64-4D79-BE2A-96EB152B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76039"/>
            <a:ext cx="10733707" cy="487384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Introduction.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Technologies used.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Objective.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Home Page.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Admin-Page Login.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Registration-Page.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Hostel Management Details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Update Page Details.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Output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creenshots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Advantages.</a:t>
            </a:r>
          </a:p>
          <a:p>
            <a:pPr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Conclusions.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79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0B433-123F-4694-AFA9-2AA9C3DF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3165"/>
            <a:ext cx="10565032" cy="109195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538D8D-356B-49BC-B0C0-67266ECC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2571"/>
            <a:ext cx="10565032" cy="4935984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main objective of the Java Project on Hostel Management System is to manage the details of Beds , Hostel, Rooms, Allotees, Rent.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 is Spring standard project but not pure core spring boot project.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Project will focus on creating a Admin page and User page .In the user page there will be User login page and Registration page.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project is totally built at administrative end and thus only the administrator is guaranteed the access.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project is developed by MVC Architecture.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44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7E41C-B25E-479C-A447-4C95CB3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9798"/>
            <a:ext cx="10556154" cy="843379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939C9E-C7B4-4DFD-AB1B-10BC7E80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003176"/>
            <a:ext cx="10556155" cy="58548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Technologies used are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   J2SE                                                               -  CSS 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MySQL 6.0                                                     -  JS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-    Tomcat Sever 8.5 and more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Bootstrap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JSP 2.5 and more                                             - Servlet 3.0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-    HTML                                                               - IDE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(Eclipse neon 3)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                 -    Maven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0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B9B9D-D02C-49C0-83A7-3437DDB3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1842"/>
            <a:ext cx="10547277" cy="76495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533F15-A10D-49E9-A03F-7A736B55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773"/>
            <a:ext cx="10547276" cy="499812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project is focusing on the Login of Admin and Login of Student.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 the User can login and as well as register.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has modules as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Home page 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User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Hostel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Room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Warden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Payment List </a:t>
            </a:r>
          </a:p>
          <a:p>
            <a:pPr lvl="5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Allotted Room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36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91CF3B-5F84-4A0B-A44C-01712805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0920"/>
            <a:ext cx="10353762" cy="798991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89EBB-BF27-4BB6-BFFC-7338C4B1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54097"/>
            <a:ext cx="10353762" cy="5552983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Home page which contains submodules as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US" sz="2600" dirty="0"/>
              <a:t>  Home</a:t>
            </a:r>
          </a:p>
          <a:p>
            <a:pPr marL="3200400" lvl="6" indent="-457200">
              <a:buFont typeface="+mj-lt"/>
              <a:buAutoNum type="arabicPeriod"/>
            </a:pPr>
            <a:r>
              <a:rPr lang="en-US" sz="2600" dirty="0"/>
              <a:t> 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Registration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 - Reset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3.        Sign In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Ask Valid Login with Credentials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Forget Password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Sign In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- Sign Up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4.        My Profile Page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5.        Password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6.        Logout   </a:t>
            </a:r>
          </a:p>
          <a:p>
            <a:pPr marL="0" indent="0">
              <a:buNone/>
            </a:pPr>
            <a:r>
              <a:rPr lang="en-US" sz="2600" dirty="0"/>
              <a:t>                                                                    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92182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DE7375-7412-434D-82D2-5A663516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085"/>
            <a:ext cx="10353761" cy="82562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ADMIN-PAGE 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A82000-6ECA-4825-BC82-93145DA7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2773"/>
            <a:ext cx="10353762" cy="5140171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 is the role with the highest level of access to your website.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Admins can control site-wide settings like the design of your website and the homepage layout.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These users have full access to manage the site including adding, deleting and editing all pages and modules. 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Only Admin has the rights to change the rooms and update the unique id for the student.</a:t>
            </a:r>
          </a:p>
          <a:p>
            <a:pPr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Admin  enter the warden details and student details and about rooms availability.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30000"/>
              </a:lnSpc>
              <a:buFont typeface="Wingdings" panose="05000000000000000000" charset="0"/>
              <a:buChar char="Ø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88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16EA8-848D-4AA1-B612-C83F486E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84086"/>
            <a:ext cx="10353761" cy="656948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REGISTRATION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7521E3-3EC7-402D-9B20-2D80AA3B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0731"/>
            <a:ext cx="10353762" cy="461047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In Registration Page we will take the user credentials like Name, Password, D.O.B etc....which are required to create account.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To create user account ,he/she would fill the Registration page.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Once the account was created then his data was stored in database and  username and password was provided to the user.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Those username and password are required to login to the page.</a:t>
            </a:r>
          </a:p>
          <a:p>
            <a:pPr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Without registration the page cannot be accessed by the user.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58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212</TotalTime>
  <Words>642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Rockwell</vt:lpstr>
      <vt:lpstr>Times New Roman</vt:lpstr>
      <vt:lpstr>Wingdings</vt:lpstr>
      <vt:lpstr>Damask</vt:lpstr>
      <vt:lpstr>HOSTEL MANAGEMENT SYSTEM</vt:lpstr>
      <vt:lpstr>     Name : JEEVA RAJAGOPAL      Enrolled COURSE : JAVA FULL STACK                                           Developer                    ENROLLMENT ID : EBEON0821100292</vt:lpstr>
      <vt:lpstr>CONTENTS</vt:lpstr>
      <vt:lpstr>INTRODUCTION</vt:lpstr>
      <vt:lpstr>TECHNOLOGIES USED</vt:lpstr>
      <vt:lpstr>OBJECTIVE</vt:lpstr>
      <vt:lpstr>Home page</vt:lpstr>
      <vt:lpstr>ADMIN-PAGE LOGIN</vt:lpstr>
      <vt:lpstr>REGISTRATION PAGE</vt:lpstr>
      <vt:lpstr>HOSTEL MANAGEMENT DETAILS AND  UPDATE page details</vt:lpstr>
      <vt:lpstr> OUTPUT SCREENSHOTS</vt:lpstr>
      <vt:lpstr> OUTPUT SCREENSHOTS</vt:lpstr>
      <vt:lpstr> OUTPUT SCREENSHOTS</vt:lpstr>
      <vt:lpstr> OUTPUT SCREENSHOTS</vt:lpstr>
      <vt:lpstr>ADVANTAGES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Sowndarya Thangavel</dc:creator>
  <cp:lastModifiedBy>jeeva.rajagopal11@gmail.com</cp:lastModifiedBy>
  <cp:revision>12</cp:revision>
  <dcterms:created xsi:type="dcterms:W3CDTF">2022-01-16T15:26:42Z</dcterms:created>
  <dcterms:modified xsi:type="dcterms:W3CDTF">2022-01-18T05:50:04Z</dcterms:modified>
</cp:coreProperties>
</file>