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a:t>EMPLOYEE PERFORMANCE ANALYSIS </a:t>
            </a:r>
          </a:p>
        </c:rich>
      </c:tx>
      <c:layout>
        <c:manualLayout>
          <c:xMode val="edge"/>
          <c:yMode val="edge"/>
          <c:x val="0.26079544"/>
          <c:y val="0.048884515"/>
        </c:manualLayout>
      </c:layout>
      <c:overlay val="0"/>
      <c:spPr>
        <a:noFill/>
        <a:ln>
          <a:noFill/>
        </a:ln>
      </c:spPr>
    </c:title>
    <c:autoTitleDeleted val="1"/>
    <c:view3D>
      <c:rotX val="15"/>
      <c:rotY val="20"/>
      <c:depthPercent val="100"/>
      <c:rAngAx val="1"/>
    </c:view3D>
    <c:floor>
      <c:thickness val="0"/>
      <c:spPr>
        <a:noFill/>
        <a:ln>
          <a:noFill/>
        </a:ln>
      </c:spPr>
    </c:floor>
    <c:sideWall>
      <c:thickness val="0"/>
      <c:spPr>
        <a:noFill/>
        <a:ln>
          <a:noFill/>
        </a:ln>
      </c:spPr>
    </c:sideWall>
    <c:backWall>
      <c:thickness val="0"/>
      <c:spPr>
        <a:noFill/>
        <a:ln>
          <a:noFill/>
        </a:ln>
      </c:spPr>
    </c:backWall>
    <c:plotArea>
      <c:layout/>
      <c:bar3DChart>
        <c:barDir val="col"/>
        <c:grouping val="standard"/>
        <c:varyColors val="0"/>
        <c:ser>
          <c:idx val="0"/>
          <c:order val="0"/>
          <c:tx>
            <c:v>HIGH</c:v>
          </c:tx>
          <c:spPr>
            <a:solidFill>
              <a:srgbClr val="4F81B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37.0</c:v>
                </c:pt>
                <c:pt idx="1">
                  <c:v>45.0</c:v>
                </c:pt>
                <c:pt idx="2">
                  <c:v>41.0</c:v>
                </c:pt>
                <c:pt idx="3">
                  <c:v>34.0</c:v>
                </c:pt>
                <c:pt idx="4">
                  <c:v>50.0</c:v>
                </c:pt>
                <c:pt idx="5">
                  <c:v>50.0</c:v>
                </c:pt>
                <c:pt idx="6">
                  <c:v>44.0</c:v>
                </c:pt>
                <c:pt idx="7">
                  <c:v>40.0</c:v>
                </c:pt>
                <c:pt idx="8">
                  <c:v>38.0</c:v>
                </c:pt>
                <c:pt idx="9">
                  <c:v>40.0</c:v>
                </c:pt>
              </c:numCache>
            </c:numRef>
          </c:val>
        </c:ser>
        <c:ser>
          <c:idx val="1"/>
          <c:order val="1"/>
          <c:tx>
            <c:v>LOW</c:v>
          </c:tx>
          <c:spPr>
            <a:solidFill>
              <a:srgbClr val="C0504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80.0</c:v>
                </c:pt>
                <c:pt idx="1">
                  <c:v>89.0</c:v>
                </c:pt>
                <c:pt idx="2">
                  <c:v>78.0</c:v>
                </c:pt>
                <c:pt idx="3">
                  <c:v>76.0</c:v>
                </c:pt>
                <c:pt idx="4">
                  <c:v>73.0</c:v>
                </c:pt>
                <c:pt idx="5">
                  <c:v>68.0</c:v>
                </c:pt>
                <c:pt idx="6">
                  <c:v>85.0</c:v>
                </c:pt>
                <c:pt idx="7">
                  <c:v>78.0</c:v>
                </c:pt>
                <c:pt idx="8">
                  <c:v>75.0</c:v>
                </c:pt>
                <c:pt idx="9">
                  <c:v>79.0</c:v>
                </c:pt>
              </c:numCache>
            </c:numRef>
          </c:val>
        </c:ser>
        <c:ser>
          <c:idx val="2"/>
          <c:order val="2"/>
          <c:tx>
            <c:v>MEDIUM</c:v>
          </c:tx>
          <c:spPr>
            <a:solidFill>
              <a:srgbClr val="9BBB59"/>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152.0</c:v>
                </c:pt>
                <c:pt idx="1">
                  <c:v>141.0</c:v>
                </c:pt>
                <c:pt idx="2">
                  <c:v>160.0</c:v>
                </c:pt>
                <c:pt idx="3">
                  <c:v>158.0</c:v>
                </c:pt>
                <c:pt idx="4">
                  <c:v>158.0</c:v>
                </c:pt>
                <c:pt idx="5">
                  <c:v>151.0</c:v>
                </c:pt>
                <c:pt idx="6">
                  <c:v>146.0</c:v>
                </c:pt>
                <c:pt idx="7">
                  <c:v>156.0</c:v>
                </c:pt>
                <c:pt idx="8">
                  <c:v>160.0</c:v>
                </c:pt>
                <c:pt idx="9">
                  <c:v>148.0</c:v>
                </c:pt>
              </c:numCache>
            </c:numRef>
          </c:val>
        </c:ser>
        <c:ser>
          <c:idx val="3"/>
          <c:order val="3"/>
          <c:tx>
            <c:v>VERY HIGH</c:v>
          </c:tx>
          <c:spPr>
            <a:solidFill>
              <a:srgbClr val="8064A2"/>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34.0</c:v>
                </c:pt>
                <c:pt idx="1">
                  <c:v>25.0</c:v>
                </c:pt>
                <c:pt idx="2">
                  <c:v>23.0</c:v>
                </c:pt>
                <c:pt idx="3">
                  <c:v>28.0</c:v>
                </c:pt>
                <c:pt idx="4">
                  <c:v>23.0</c:v>
                </c:pt>
                <c:pt idx="5">
                  <c:v>32.0</c:v>
                </c:pt>
                <c:pt idx="6">
                  <c:v>24.0</c:v>
                </c:pt>
                <c:pt idx="7">
                  <c:v>30.0</c:v>
                </c:pt>
                <c:pt idx="8">
                  <c:v>24.0</c:v>
                </c:pt>
                <c:pt idx="9">
                  <c:v>27.0</c:v>
                </c:pt>
              </c:numCache>
            </c:numRef>
          </c:val>
        </c:ser>
        <c:gapWidth val="150"/>
        <c:gapDepth val="150"/>
        <c:shape val="box"/>
        <c:axId val="0"/>
        <c:axId val="1"/>
        <c:axId val="4"/>
      </c:bar3DChart>
      <c:catAx>
        <c:axId val="0"/>
        <c:scaling>
          <c:orientation val="minMax"/>
        </c:scaling>
        <c:delete val="0"/>
        <c:axPos val="b"/>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0"/>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erAx>
        <c:axId val="4"/>
        <c:scaling>
          <c:orientation val="minMax"/>
        </c:scaling>
        <c:delete val="0"/>
        <c:axPos val="b"/>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Ax val="0"/>
        <c:crosses val="autoZero"/>
        <c:tickLblSkip val="1"/>
      </c:ser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9/27/2024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28773840"/>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59536883"/>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68355824"/>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75686523"/>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99316273"/>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99148700"/>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74871004"/>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4"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1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14415686"/>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83453489"/>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86848919"/>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86219420"/>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58578294"/>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29658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518714034"/>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02008814"/>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360720"/>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608788176"/>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29935424"/>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6658956"/>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48767138"/>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06863937"/>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24553696"/>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78876996"/>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09195355"/>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8193111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39399122"/>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9/27/2024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963282556"/>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5.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5.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png"/><Relationship Id="rId3" Type="http://schemas.openxmlformats.org/officeDocument/2006/relationships/image" Target="../media/9.png"/><Relationship Id="rId4" Type="http://schemas.openxmlformats.org/officeDocument/2006/relationships/image" Target="../media/10.png"/><Relationship Id="rId5" Type="http://schemas.openxmlformats.org/officeDocument/2006/relationships/image" Target="../media/11.png"/><Relationship Id="rId6" Type="http://schemas.openxmlformats.org/officeDocument/2006/relationships/image" Target="../media/12.png"/><Relationship Id="rId7" Type="http://schemas.openxmlformats.org/officeDocument/2006/relationships/slideLayout" Target="../slideLayouts/slideLayout13.xml"/><Relationship Id="rId8"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13.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4.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210970" y="562107"/>
            <a:ext cx="9982200" cy="607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2000" b="1" i="0" u="none" strike="noStrike" kern="0" cap="none" spc="0" baseline="0">
                <a:solidFill>
                  <a:srgbClr val="0F0F0F"/>
                </a:solidFill>
                <a:latin typeface="Castellar" pitchFamily="18" charset="0"/>
                <a:ea typeface="宋体" pitchFamily="0" charset="0"/>
                <a:cs typeface="Times New Roman" pitchFamily="18" charset="0"/>
              </a:rPr>
              <a:t>Employee Data Analysis using Excel</a:t>
            </a:r>
            <a:r>
              <a:rPr lang="en-US" altLang="zh-CN" sz="2000" b="1" i="0" u="none" strike="noStrike" kern="0" cap="none" spc="0" baseline="0">
                <a:solidFill>
                  <a:srgbClr val="0F0F0F"/>
                </a:solidFill>
                <a:latin typeface="Castellar" pitchFamily="18" charset="0"/>
                <a:ea typeface="宋体" pitchFamily="0" charset="0"/>
                <a:cs typeface="Times New Roman" pitchFamily="18" charset="0"/>
              </a:rPr>
              <a:t> </a:t>
            </a:r>
            <a:br>
              <a:rPr lang="zh-CN" altLang="en-US" sz="2000" b="1" i="0" u="none" strike="noStrike" kern="0" cap="none" spc="0" baseline="0">
                <a:solidFill>
                  <a:srgbClr val="0F0F0F"/>
                </a:solidFill>
                <a:latin typeface="Castellar" pitchFamily="18" charset="0"/>
                <a:ea typeface="宋体" pitchFamily="0" charset="0"/>
                <a:cs typeface="Trebuchet MS" pitchFamily="0" charset="0"/>
              </a:rPr>
            </a:br>
            <a:endParaRPr lang="zh-CN" altLang="en-US" sz="2000" b="0" i="0" u="none" strike="noStrike" kern="0" cap="none" spc="15" baseline="0">
              <a:solidFill>
                <a:schemeClr val="tx1"/>
              </a:solidFill>
              <a:latin typeface="Castellar" pitchFamily="18"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1276288" y="2901418"/>
            <a:ext cx="9077423" cy="2453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Arial Rounded MT Bold" pitchFamily="34" charset="0"/>
                <a:ea typeface="宋体" pitchFamily="0" charset="0"/>
                <a:cs typeface="Calibri" pitchFamily="0" charset="0"/>
              </a:rPr>
              <a:t>STUDENT NAME : </a:t>
            </a:r>
            <a:r>
              <a:rPr lang="en-US" altLang="zh-CN" sz="2000" b="1" i="0" u="none" strike="noStrike" kern="1200" cap="none" spc="0" baseline="0">
                <a:solidFill>
                  <a:schemeClr val="tx1"/>
                </a:solidFill>
                <a:latin typeface="Arial Rounded MT Bold" pitchFamily="34" charset="0"/>
                <a:ea typeface="宋体" pitchFamily="0" charset="0"/>
                <a:cs typeface="Calibri" pitchFamily="0" charset="0"/>
              </a:rPr>
              <a:t>Jeeva.R</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1" i="0" u="none" strike="noStrike" kern="1200" cap="none" spc="0" baseline="0">
              <a:solidFill>
                <a:schemeClr val="tx1"/>
              </a:solidFill>
              <a:latin typeface="Arial Rounded MT Bold" pitchFamily="34"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Arial Rounded MT Bold" pitchFamily="34" charset="0"/>
                <a:ea typeface="宋体" pitchFamily="0" charset="0"/>
                <a:cs typeface="Calibri" pitchFamily="0" charset="0"/>
              </a:rPr>
              <a:t>REGISTER NO     :22133</a:t>
            </a:r>
            <a:r>
              <a:rPr lang="en-US" altLang="zh-CN" sz="2000" b="1" i="0" u="none" strike="noStrike" kern="1200" cap="none" spc="0" baseline="0">
                <a:solidFill>
                  <a:schemeClr val="tx1"/>
                </a:solidFill>
                <a:latin typeface="Arial Rounded MT Bold" pitchFamily="34" charset="0"/>
                <a:ea typeface="宋体" pitchFamily="0" charset="0"/>
                <a:cs typeface="Calibri" pitchFamily="0" charset="0"/>
              </a:rPr>
              <a:t>9</a:t>
            </a:r>
            <a:r>
              <a:rPr lang="en-US" altLang="zh-CN" sz="2000" b="1" i="0" u="none" strike="noStrike" kern="1200" cap="none" spc="0" baseline="0">
                <a:solidFill>
                  <a:schemeClr val="tx1"/>
                </a:solidFill>
                <a:latin typeface="Arial Rounded MT Bold" pitchFamily="34" charset="0"/>
                <a:ea typeface="宋体" pitchFamily="0" charset="0"/>
                <a:cs typeface="Calibri" pitchFamily="0" charset="0"/>
              </a:rPr>
              <a:t>1</a:t>
            </a:r>
            <a:r>
              <a:rPr lang="en-US" altLang="zh-CN" sz="2000" b="1" i="0" u="none" strike="noStrike" kern="1200" cap="none" spc="0" baseline="0">
                <a:solidFill>
                  <a:schemeClr val="tx1"/>
                </a:solidFill>
                <a:latin typeface="Arial Rounded MT Bold" pitchFamily="34" charset="0"/>
                <a:ea typeface="宋体" pitchFamily="0" charset="0"/>
                <a:cs typeface="Calibri" pitchFamily="0" charset="0"/>
              </a:rPr>
              <a:t>0</a:t>
            </a:r>
            <a:r>
              <a:rPr lang="en-US" altLang="zh-CN" sz="2000" b="1" i="0" u="none" strike="noStrike" kern="1200" cap="none" spc="0" baseline="0">
                <a:solidFill>
                  <a:schemeClr val="tx1"/>
                </a:solidFill>
                <a:latin typeface="Arial Rounded MT Bold" pitchFamily="34" charset="0"/>
                <a:ea typeface="宋体" pitchFamily="0" charset="0"/>
                <a:cs typeface="Calibri" pitchFamily="0" charset="0"/>
              </a:rPr>
              <a:t>3</a:t>
            </a:r>
            <a:r>
              <a:rPr lang="en-US" altLang="zh-CN" sz="2000" b="1" i="0" u="none" strike="noStrike" kern="1200" cap="none" spc="0" baseline="0">
                <a:solidFill>
                  <a:schemeClr val="tx1"/>
                </a:solidFill>
                <a:latin typeface="Arial Rounded MT Bold" pitchFamily="34" charset="0"/>
                <a:ea typeface="宋体" pitchFamily="0" charset="0"/>
                <a:cs typeface="Calibri" pitchFamily="0" charset="0"/>
              </a:rPr>
              <a:t>6</a:t>
            </a:r>
            <a:r>
              <a:rPr lang="en-US" altLang="zh-CN" sz="2000" b="1" i="0" u="none" strike="noStrike" kern="1200" cap="none" spc="0" baseline="0">
                <a:solidFill>
                  <a:schemeClr val="tx1"/>
                </a:solidFill>
                <a:latin typeface="Arial Rounded MT Bold" pitchFamily="34" charset="0"/>
                <a:ea typeface="宋体" pitchFamily="0" charset="0"/>
                <a:cs typeface="Calibri" pitchFamily="0" charset="0"/>
              </a:rPr>
              <a:t>0</a:t>
            </a:r>
            <a:r>
              <a:rPr lang="en-US" altLang="zh-CN" sz="2000" b="1" i="0" u="none" strike="noStrike" kern="1200" cap="none" spc="0" baseline="0">
                <a:solidFill>
                  <a:schemeClr val="tx1"/>
                </a:solidFill>
                <a:latin typeface="Arial Rounded MT Bold" pitchFamily="34" charset="0"/>
                <a:ea typeface="宋体" pitchFamily="0" charset="0"/>
                <a:cs typeface="Calibri" pitchFamily="0" charset="0"/>
              </a:rPr>
              <a:t>17</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1" i="0" u="none" strike="noStrike" kern="1200" cap="none" spc="0" baseline="0">
              <a:solidFill>
                <a:schemeClr val="tx1"/>
              </a:solidFill>
              <a:latin typeface="Arial Rounded MT Bold" pitchFamily="34"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Arial Rounded MT Bold" pitchFamily="34" charset="0"/>
                <a:ea typeface="宋体" pitchFamily="0" charset="0"/>
                <a:cs typeface="Calibri" pitchFamily="0" charset="0"/>
              </a:rPr>
              <a:t>DEPARTMENT     :B.COM(GENERAL)</a:t>
            </a:r>
            <a:endParaRPr lang="en-US" altLang="zh-CN" sz="2000" b="1" i="0" u="none" strike="noStrike" kern="1200" cap="none" spc="0" baseline="0">
              <a:solidFill>
                <a:schemeClr val="tx1"/>
              </a:solidFill>
              <a:latin typeface="Arial Rounded MT Bold" pitchFamily="34"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1" i="0" u="none" strike="noStrike" kern="1200" cap="none" spc="0" baseline="0">
              <a:solidFill>
                <a:schemeClr val="tx1"/>
              </a:solidFill>
              <a:latin typeface="Arial Rounded MT Bold" pitchFamily="34"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Arial Rounded MT Bold" pitchFamily="34" charset="0"/>
                <a:ea typeface="宋体" pitchFamily="0" charset="0"/>
                <a:cs typeface="Calibri" pitchFamily="0" charset="0"/>
              </a:rPr>
              <a:t>COLLEGE             : QU</a:t>
            </a:r>
            <a:r>
              <a:rPr lang="en-US" altLang="zh-CN" sz="2000" b="1" i="0" u="none" strike="noStrike" kern="1200" cap="none" spc="0" baseline="0">
                <a:solidFill>
                  <a:schemeClr val="tx1"/>
                </a:solidFill>
                <a:latin typeface="Arial Rounded MT Bold" pitchFamily="34" charset="0"/>
                <a:ea typeface="宋体" pitchFamily="0" charset="0"/>
                <a:cs typeface="Calibri" pitchFamily="0" charset="0"/>
              </a:rPr>
              <a:t>e</a:t>
            </a:r>
            <a:r>
              <a:rPr lang="en-US" altLang="zh-CN" sz="2000" b="1" i="0" u="none" strike="noStrike" kern="1200" cap="none" spc="0" baseline="0">
                <a:solidFill>
                  <a:schemeClr val="tx1"/>
                </a:solidFill>
                <a:latin typeface="Arial Rounded MT Bold" pitchFamily="34" charset="0"/>
                <a:ea typeface="宋体" pitchFamily="0" charset="0"/>
                <a:cs typeface="Calibri" pitchFamily="0" charset="0"/>
              </a:rPr>
              <a:t>e</a:t>
            </a:r>
            <a:r>
              <a:rPr lang="en-US" altLang="zh-CN" sz="2000" b="1" i="0" u="none" strike="noStrike" kern="1200" cap="none" spc="0" baseline="0">
                <a:solidFill>
                  <a:schemeClr val="tx1"/>
                </a:solidFill>
                <a:latin typeface="Arial Rounded MT Bold" pitchFamily="34" charset="0"/>
                <a:ea typeface="宋体" pitchFamily="0" charset="0"/>
                <a:cs typeface="Calibri" pitchFamily="0" charset="0"/>
              </a:rPr>
              <a:t>n</a:t>
            </a:r>
            <a:r>
              <a:rPr lang="en-US" altLang="zh-CN" sz="2000" b="1" i="0" u="none" strike="noStrike" kern="1200" cap="none" spc="0" baseline="0">
                <a:solidFill>
                  <a:schemeClr val="tx1"/>
                </a:solidFill>
                <a:latin typeface="Arial Rounded MT Bold" pitchFamily="34" charset="0"/>
                <a:ea typeface="宋体" pitchFamily="0" charset="0"/>
                <a:cs typeface="Calibri" pitchFamily="0" charset="0"/>
              </a:rPr>
              <a:t> </a:t>
            </a:r>
            <a:r>
              <a:rPr lang="en-US" altLang="zh-CN" sz="2000" b="1" i="0" u="none" strike="noStrike" kern="1200" cap="none" spc="0" baseline="0">
                <a:solidFill>
                  <a:schemeClr val="tx1"/>
                </a:solidFill>
                <a:latin typeface="Arial Rounded MT Bold" pitchFamily="34" charset="0"/>
                <a:ea typeface="宋体" pitchFamily="0" charset="0"/>
                <a:cs typeface="Calibri" pitchFamily="0" charset="0"/>
              </a:rPr>
              <a:t>m</a:t>
            </a:r>
            <a:r>
              <a:rPr lang="en-US" altLang="zh-CN" sz="2000" b="1" i="0" u="none" strike="noStrike" kern="1200" cap="none" spc="0" baseline="0">
                <a:solidFill>
                  <a:schemeClr val="tx1"/>
                </a:solidFill>
                <a:latin typeface="Arial Rounded MT Bold" pitchFamily="34" charset="0"/>
                <a:ea typeface="宋体" pitchFamily="0" charset="0"/>
                <a:cs typeface="Calibri" pitchFamily="0" charset="0"/>
              </a:rPr>
              <a:t>a</a:t>
            </a:r>
            <a:r>
              <a:rPr lang="en-US" altLang="zh-CN" sz="2000" b="1" i="0" u="none" strike="noStrike" kern="1200" cap="none" spc="0" baseline="0">
                <a:solidFill>
                  <a:schemeClr val="tx1"/>
                </a:solidFill>
                <a:latin typeface="Arial Rounded MT Bold" pitchFamily="34" charset="0"/>
                <a:ea typeface="宋体" pitchFamily="0" charset="0"/>
                <a:cs typeface="Calibri" pitchFamily="0" charset="0"/>
              </a:rPr>
              <a:t>r</a:t>
            </a:r>
            <a:r>
              <a:rPr lang="en-US" altLang="zh-CN" sz="2000" b="1" i="0" u="none" strike="noStrike" kern="1200" cap="none" spc="0" baseline="0">
                <a:solidFill>
                  <a:schemeClr val="tx1"/>
                </a:solidFill>
                <a:latin typeface="Arial Rounded MT Bold" pitchFamily="34" charset="0"/>
                <a:ea typeface="宋体" pitchFamily="0" charset="0"/>
                <a:cs typeface="Calibri" pitchFamily="0" charset="0"/>
              </a:rPr>
              <a:t>y</a:t>
            </a:r>
            <a:r>
              <a:rPr lang="en-US" altLang="zh-CN" sz="2000" b="1" i="0" u="none" strike="noStrike" kern="1200" cap="none" spc="0" baseline="0">
                <a:solidFill>
                  <a:schemeClr val="tx1"/>
                </a:solidFill>
                <a:latin typeface="Arial Rounded MT Bold" pitchFamily="34" charset="0"/>
                <a:ea typeface="宋体" pitchFamily="0" charset="0"/>
                <a:cs typeface="Calibri" pitchFamily="0" charset="0"/>
              </a:rPr>
              <a:t>'</a:t>
            </a:r>
            <a:r>
              <a:rPr lang="en-US" altLang="zh-CN" sz="2000" b="1" i="0" u="none" strike="noStrike" kern="1200" cap="none" spc="0" baseline="0">
                <a:solidFill>
                  <a:schemeClr val="tx1"/>
                </a:solidFill>
                <a:latin typeface="Arial Rounded MT Bold" pitchFamily="34" charset="0"/>
                <a:ea typeface="宋体" pitchFamily="0" charset="0"/>
                <a:cs typeface="Calibri" pitchFamily="0" charset="0"/>
              </a:rPr>
              <a:t>s</a:t>
            </a:r>
            <a:r>
              <a:rPr lang="en-US" altLang="zh-CN" sz="2000" b="1" i="0" u="none" strike="noStrike" kern="1200" cap="none" spc="0" baseline="0">
                <a:solidFill>
                  <a:schemeClr val="tx1"/>
                </a:solidFill>
                <a:latin typeface="Arial Rounded MT Bold" pitchFamily="34" charset="0"/>
                <a:ea typeface="宋体" pitchFamily="0" charset="0"/>
                <a:cs typeface="Calibri" pitchFamily="0" charset="0"/>
              </a:rPr>
              <a:t> </a:t>
            </a:r>
            <a:r>
              <a:rPr lang="en-US" altLang="zh-CN" sz="2000" b="1" i="0" u="none" strike="noStrike" kern="1200" cap="none" spc="0" baseline="0">
                <a:solidFill>
                  <a:schemeClr val="tx1"/>
                </a:solidFill>
                <a:latin typeface="Arial Rounded MT Bold" pitchFamily="34" charset="0"/>
                <a:ea typeface="宋体" pitchFamily="0" charset="0"/>
                <a:cs typeface="Calibri" pitchFamily="0" charset="0"/>
              </a:rPr>
              <a:t>College</a:t>
            </a:r>
            <a:r>
              <a:rPr lang="en-US" altLang="zh-CN" sz="2000" b="1" i="0" u="none" strike="noStrike" kern="1200" cap="none" spc="0" baseline="0">
                <a:solidFill>
                  <a:schemeClr val="tx1"/>
                </a:solidFill>
                <a:latin typeface="Arial Rounded MT Bold" pitchFamily="34" charset="0"/>
                <a:ea typeface="宋体" pitchFamily="0" charset="0"/>
                <a:cs typeface="Calibri" pitchFamily="0" charset="0"/>
              </a:rPr>
              <a:t> </a:t>
            </a:r>
            <a:r>
              <a:rPr lang="en-US" altLang="zh-CN" sz="2000" b="1" i="0" u="none" strike="noStrike" kern="1200" cap="none" spc="0" baseline="0">
                <a:solidFill>
                  <a:schemeClr val="tx1"/>
                </a:solidFill>
                <a:latin typeface="Arial Rounded MT Bold" pitchFamily="34" charset="0"/>
                <a:ea typeface="宋体" pitchFamily="0" charset="0"/>
                <a:cs typeface="Calibri" pitchFamily="0" charset="0"/>
              </a:rPr>
              <a:t>f</a:t>
            </a:r>
            <a:r>
              <a:rPr lang="en-US" altLang="zh-CN" sz="2000" b="1" i="0" u="none" strike="noStrike" kern="1200" cap="none" spc="0" baseline="0">
                <a:solidFill>
                  <a:schemeClr val="tx1"/>
                </a:solidFill>
                <a:latin typeface="Arial Rounded MT Bold" pitchFamily="34" charset="0"/>
                <a:ea typeface="宋体" pitchFamily="0" charset="0"/>
                <a:cs typeface="Calibri" pitchFamily="0" charset="0"/>
              </a:rPr>
              <a:t>o</a:t>
            </a:r>
            <a:r>
              <a:rPr lang="en-US" altLang="zh-CN" sz="2000" b="1" i="0" u="none" strike="noStrike" kern="1200" cap="none" spc="0" baseline="0">
                <a:solidFill>
                  <a:schemeClr val="tx1"/>
                </a:solidFill>
                <a:latin typeface="Arial Rounded MT Bold" pitchFamily="34" charset="0"/>
                <a:ea typeface="宋体" pitchFamily="0" charset="0"/>
                <a:cs typeface="Calibri" pitchFamily="0" charset="0"/>
              </a:rPr>
              <a:t>r</a:t>
            </a:r>
            <a:r>
              <a:rPr lang="en-US" altLang="zh-CN" sz="2000" b="1" i="0" u="none" strike="noStrike" kern="1200" cap="none" spc="0" baseline="0">
                <a:solidFill>
                  <a:schemeClr val="tx1"/>
                </a:solidFill>
                <a:latin typeface="Arial Rounded MT Bold" pitchFamily="34" charset="0"/>
                <a:ea typeface="宋体" pitchFamily="0" charset="0"/>
                <a:cs typeface="Calibri" pitchFamily="0" charset="0"/>
              </a:rPr>
              <a:t> </a:t>
            </a:r>
            <a:r>
              <a:rPr lang="en-US" altLang="zh-CN" sz="2000" b="1" i="0" u="none" strike="noStrike" kern="1200" cap="none" spc="0" baseline="0">
                <a:solidFill>
                  <a:schemeClr val="tx1"/>
                </a:solidFill>
                <a:latin typeface="Arial Rounded MT Bold" pitchFamily="34" charset="0"/>
                <a:ea typeface="宋体" pitchFamily="0" charset="0"/>
                <a:cs typeface="Calibri" pitchFamily="0" charset="0"/>
              </a:rPr>
              <a:t>w</a:t>
            </a:r>
            <a:r>
              <a:rPr lang="en-US" altLang="zh-CN" sz="2000" b="1" i="0" u="none" strike="noStrike" kern="1200" cap="none" spc="0" baseline="0">
                <a:solidFill>
                  <a:schemeClr val="tx1"/>
                </a:solidFill>
                <a:latin typeface="Arial Rounded MT Bold" pitchFamily="34" charset="0"/>
                <a:ea typeface="宋体" pitchFamily="0" charset="0"/>
                <a:cs typeface="Calibri" pitchFamily="0" charset="0"/>
              </a:rPr>
              <a:t>o</a:t>
            </a:r>
            <a:r>
              <a:rPr lang="en-US" altLang="zh-CN" sz="2000" b="1" i="0" u="none" strike="noStrike" kern="1200" cap="none" spc="0" baseline="0">
                <a:solidFill>
                  <a:schemeClr val="tx1"/>
                </a:solidFill>
                <a:latin typeface="Arial Rounded MT Bold" pitchFamily="34" charset="0"/>
                <a:ea typeface="宋体" pitchFamily="0" charset="0"/>
                <a:cs typeface="Calibri" pitchFamily="0" charset="0"/>
              </a:rPr>
              <a:t>m</a:t>
            </a:r>
            <a:r>
              <a:rPr lang="en-US" altLang="zh-CN" sz="2000" b="1" i="0" u="none" strike="noStrike" kern="1200" cap="none" spc="0" baseline="0">
                <a:solidFill>
                  <a:schemeClr val="tx1"/>
                </a:solidFill>
                <a:latin typeface="Arial Rounded MT Bold" pitchFamily="34" charset="0"/>
                <a:ea typeface="宋体" pitchFamily="0" charset="0"/>
                <a:cs typeface="Calibri" pitchFamily="0" charset="0"/>
              </a:rPr>
              <a:t>e</a:t>
            </a:r>
            <a:r>
              <a:rPr lang="en-US" altLang="zh-CN" sz="2000" b="1" i="0" u="none" strike="noStrike" kern="1200" cap="none" spc="0" baseline="0">
                <a:solidFill>
                  <a:schemeClr val="tx1"/>
                </a:solidFill>
                <a:latin typeface="Arial Rounded MT Bold" pitchFamily="34" charset="0"/>
                <a:ea typeface="宋体" pitchFamily="0" charset="0"/>
                <a:cs typeface="Calibri" pitchFamily="0" charset="0"/>
              </a:rPr>
              <a:t>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stellar" pitchFamily="18" charset="0"/>
                <a:ea typeface="宋体" pitchFamily="0" charset="0"/>
                <a:cs typeface="Calibri" pitchFamily="0" charset="0"/>
              </a:rPr>
              <a:t>          </a:t>
            </a:r>
            <a:endParaRPr lang="zh-CN" altLang="en-US" sz="2000" b="1" i="0" u="none" strike="noStrike" kern="1200" cap="none" spc="0" baseline="0">
              <a:solidFill>
                <a:schemeClr val="tx1"/>
              </a:solidFill>
              <a:latin typeface="Castellar" pitchFamily="18" charset="0"/>
              <a:ea typeface="宋体" pitchFamily="0" charset="0"/>
              <a:cs typeface="Calibri" pitchFamily="0" charset="0"/>
            </a:endParaRPr>
          </a:p>
        </p:txBody>
      </p:sp>
    </p:spTree>
    <p:extLst>
      <p:ext uri="{BB962C8B-B14F-4D97-AF65-F5344CB8AC3E}">
        <p14:creationId xmlns:p14="http://schemas.microsoft.com/office/powerpoint/2010/main" val="497351017"/>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7"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8" name="矩形"/>
          <p:cNvSpPr>
            <a:spLocks/>
          </p:cNvSpPr>
          <p:nvPr/>
        </p:nvSpPr>
        <p:spPr>
          <a:xfrm rot="0">
            <a:off x="4419600" y="302965"/>
            <a:ext cx="3303904" cy="444351"/>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2800" b="1" i="0" u="none" strike="noStrike" kern="1200" cap="none" spc="15" baseline="0">
                <a:solidFill>
                  <a:schemeClr val="tx1"/>
                </a:solidFill>
                <a:latin typeface="Castellar" pitchFamily="18" charset="0"/>
                <a:ea typeface="宋体" pitchFamily="0" charset="0"/>
                <a:cs typeface="Trebuchet MS" pitchFamily="0" charset="0"/>
              </a:rPr>
              <a:t> </a:t>
            </a:r>
            <a:r>
              <a:rPr lang="en-US" altLang="zh-CN" sz="2800" b="1" i="0" u="sng" strike="noStrike" kern="1200" cap="none" spc="15" baseline="0">
                <a:solidFill>
                  <a:schemeClr val="tx1"/>
                </a:solidFill>
                <a:latin typeface="Castellar" pitchFamily="18" charset="0"/>
                <a:ea typeface="宋体" pitchFamily="0" charset="0"/>
                <a:cs typeface="Trebuchet MS" pitchFamily="0" charset="0"/>
              </a:rPr>
              <a:t>M</a:t>
            </a:r>
            <a:r>
              <a:rPr lang="en-US" altLang="zh-CN" sz="2800" b="1" i="0" u="sng" strike="noStrike" kern="1200" cap="none" spc="0" baseline="0">
                <a:solidFill>
                  <a:schemeClr val="tx1"/>
                </a:solidFill>
                <a:latin typeface="Castellar" pitchFamily="18" charset="0"/>
                <a:ea typeface="宋体" pitchFamily="0" charset="0"/>
                <a:cs typeface="Trebuchet MS" pitchFamily="0" charset="0"/>
              </a:rPr>
              <a:t>O</a:t>
            </a:r>
            <a:r>
              <a:rPr lang="en-US" altLang="zh-CN" sz="2800" b="1" i="0" u="sng" strike="noStrike" kern="1200" cap="none" spc="-15" baseline="0">
                <a:solidFill>
                  <a:schemeClr val="tx1"/>
                </a:solidFill>
                <a:latin typeface="Castellar" pitchFamily="18" charset="0"/>
                <a:ea typeface="宋体" pitchFamily="0" charset="0"/>
                <a:cs typeface="Trebuchet MS" pitchFamily="0" charset="0"/>
              </a:rPr>
              <a:t>D</a:t>
            </a:r>
            <a:r>
              <a:rPr lang="en-US" altLang="zh-CN" sz="2800" b="1" i="0" u="sng" strike="noStrike" kern="1200" cap="none" spc="-35" baseline="0">
                <a:solidFill>
                  <a:schemeClr val="tx1"/>
                </a:solidFill>
                <a:latin typeface="Castellar" pitchFamily="18" charset="0"/>
                <a:ea typeface="宋体" pitchFamily="0" charset="0"/>
                <a:cs typeface="Trebuchet MS" pitchFamily="0" charset="0"/>
              </a:rPr>
              <a:t>E</a:t>
            </a:r>
            <a:r>
              <a:rPr lang="en-US" altLang="zh-CN" sz="2800" b="1" i="0" u="sng" strike="noStrike" kern="1200" cap="none" spc="-30" baseline="0">
                <a:solidFill>
                  <a:schemeClr val="tx1"/>
                </a:solidFill>
                <a:latin typeface="Castellar" pitchFamily="18" charset="0"/>
                <a:ea typeface="宋体" pitchFamily="0" charset="0"/>
                <a:cs typeface="Trebuchet MS" pitchFamily="0" charset="0"/>
              </a:rPr>
              <a:t>LL</a:t>
            </a:r>
            <a:r>
              <a:rPr lang="en-US" altLang="zh-CN" sz="2800" b="1" i="0" u="sng" strike="noStrike" kern="1200" cap="none" spc="-5" baseline="0">
                <a:solidFill>
                  <a:schemeClr val="tx1"/>
                </a:solidFill>
                <a:latin typeface="Castellar" pitchFamily="18" charset="0"/>
                <a:ea typeface="宋体" pitchFamily="0" charset="0"/>
                <a:cs typeface="Trebuchet MS" pitchFamily="0" charset="0"/>
              </a:rPr>
              <a:t>I</a:t>
            </a:r>
            <a:r>
              <a:rPr lang="en-US" altLang="zh-CN" sz="2800" b="1" i="0" u="sng" strike="noStrike" kern="1200" cap="none" spc="30" baseline="0">
                <a:solidFill>
                  <a:schemeClr val="tx1"/>
                </a:solidFill>
                <a:latin typeface="Castellar" pitchFamily="18" charset="0"/>
                <a:ea typeface="宋体" pitchFamily="0" charset="0"/>
                <a:cs typeface="Trebuchet MS" pitchFamily="0" charset="0"/>
              </a:rPr>
              <a:t>N</a:t>
            </a:r>
            <a:r>
              <a:rPr lang="en-US" altLang="zh-CN" sz="2800" b="1" i="0" u="sng" strike="noStrike" kern="1200" cap="none" spc="5" baseline="0">
                <a:solidFill>
                  <a:schemeClr val="tx1"/>
                </a:solidFill>
                <a:latin typeface="Castellar" pitchFamily="18" charset="0"/>
                <a:ea typeface="宋体" pitchFamily="0" charset="0"/>
                <a:cs typeface="Trebuchet MS" pitchFamily="0" charset="0"/>
              </a:rPr>
              <a:t>G</a:t>
            </a:r>
            <a:endParaRPr lang="zh-CN" altLang="en-US" sz="2800" b="0" i="0" u="sng" strike="noStrike" kern="1200" cap="none" spc="0" baseline="0">
              <a:solidFill>
                <a:schemeClr val="tx1"/>
              </a:solidFill>
              <a:latin typeface="Castellar" pitchFamily="18" charset="0"/>
              <a:ea typeface="宋体" pitchFamily="0" charset="0"/>
              <a:cs typeface="Trebuchet MS" pitchFamily="0" charset="0"/>
            </a:endParaRPr>
          </a:p>
        </p:txBody>
      </p:sp>
      <p:sp>
        <p:nvSpPr>
          <p:cNvPr id="159" name="矩形"/>
          <p:cNvSpPr>
            <a:spLocks/>
          </p:cNvSpPr>
          <p:nvPr/>
        </p:nvSpPr>
        <p:spPr>
          <a:xfrm rot="0">
            <a:off x="152400" y="772209"/>
            <a:ext cx="10439400" cy="542544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sng" strike="noStrike" kern="1200" cap="none" spc="0" baseline="0">
                <a:solidFill>
                  <a:schemeClr val="tx1"/>
                </a:solidFill>
                <a:latin typeface="Calibri" pitchFamily="0" charset="0"/>
                <a:ea typeface="宋体" pitchFamily="0" charset="0"/>
                <a:cs typeface="Calibri" pitchFamily="0" charset="0"/>
              </a:rPr>
              <a:t>DATA COLLECTION </a:t>
            </a:r>
            <a:endParaRPr lang="en-US" altLang="zh-CN" sz="1800" b="1" i="0" u="sng"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pitchFamily="0" charset="0"/>
                <a:ea typeface="宋体" pitchFamily="0" charset="0"/>
                <a:cs typeface="Calibri" pitchFamily="0" charset="0"/>
              </a:rPr>
              <a:t>Downloaded the employee data performance from EDUNET DASHBOARD </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sng" strike="noStrike" kern="1200" cap="none" spc="0" baseline="0">
                <a:solidFill>
                  <a:schemeClr val="tx1"/>
                </a:solidFill>
                <a:latin typeface="Calibri" pitchFamily="0" charset="0"/>
                <a:ea typeface="宋体" pitchFamily="0" charset="0"/>
                <a:cs typeface="Calibri" pitchFamily="0" charset="0"/>
              </a:rPr>
              <a:t>FEATURE COLLECTION </a:t>
            </a:r>
            <a:endParaRPr lang="en-US" altLang="zh-CN" sz="1800" b="1" i="0" u="sng"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pitchFamily="0" charset="0"/>
                <a:ea typeface="宋体" pitchFamily="0" charset="0"/>
                <a:cs typeface="Calibri" pitchFamily="0" charset="0"/>
              </a:rPr>
              <a:t>IDENTIFIED EACH FEATURE </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sng" strike="noStrike" kern="1200" cap="none" spc="0" baseline="0">
                <a:solidFill>
                  <a:schemeClr val="tx1"/>
                </a:solidFill>
                <a:latin typeface="Calibri" pitchFamily="0" charset="0"/>
                <a:ea typeface="宋体" pitchFamily="0" charset="0"/>
                <a:cs typeface="Calibri" pitchFamily="0" charset="0"/>
              </a:rPr>
              <a:t>DATA CLEANING </a:t>
            </a:r>
            <a:endParaRPr lang="en-US" altLang="zh-CN" sz="1800" b="1" i="0" u="sng"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pitchFamily="0" charset="0"/>
                <a:ea typeface="宋体" pitchFamily="0" charset="0"/>
                <a:cs typeface="Calibri" pitchFamily="0" charset="0"/>
              </a:rPr>
              <a:t> Identified the missing values.</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pitchFamily="0" charset="0"/>
                <a:ea typeface="宋体" pitchFamily="0" charset="0"/>
                <a:cs typeface="Calibri" pitchFamily="0" charset="0"/>
              </a:rPr>
              <a:t>Filtered the missing values.</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sng" strike="noStrike" kern="1200" cap="none" spc="0" baseline="0">
                <a:solidFill>
                  <a:schemeClr val="tx1"/>
                </a:solidFill>
                <a:latin typeface="Calibri" pitchFamily="0" charset="0"/>
                <a:ea typeface="宋体" pitchFamily="0" charset="0"/>
                <a:cs typeface="Calibri" pitchFamily="0" charset="0"/>
              </a:rPr>
              <a:t>PERFORMANCE LEVEL </a:t>
            </a:r>
            <a:endParaRPr lang="en-US" altLang="zh-CN" sz="1800" b="1" i="0"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sng" strike="noStrike" kern="1200" cap="none" spc="0" baseline="0">
                <a:solidFill>
                  <a:schemeClr val="tx1"/>
                </a:solidFill>
                <a:latin typeface="Calibri" pitchFamily="0" charset="0"/>
                <a:ea typeface="宋体" pitchFamily="0" charset="0"/>
                <a:cs typeface="Calibri" pitchFamily="0" charset="0"/>
              </a:rPr>
              <a:t>SUMMARY</a:t>
            </a:r>
            <a:endParaRPr lang="en-US" altLang="zh-CN" sz="1800" b="1" i="0" u="sng"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pitchFamily="0" charset="0"/>
                <a:ea typeface="宋体" pitchFamily="0" charset="0"/>
                <a:cs typeface="Calibri" pitchFamily="0" charset="0"/>
              </a:rPr>
              <a:t>PIVOT TABLE </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pitchFamily="0" charset="0"/>
                <a:ea typeface="宋体" pitchFamily="0" charset="0"/>
                <a:cs typeface="Calibri" pitchFamily="0" charset="0"/>
              </a:rPr>
              <a:t>PIE CHART </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sng" strike="noStrike" kern="1200" cap="none" spc="0" baseline="0">
                <a:solidFill>
                  <a:schemeClr val="tx1"/>
                </a:solidFill>
                <a:latin typeface="Calibri" pitchFamily="0" charset="0"/>
                <a:ea typeface="宋体" pitchFamily="0" charset="0"/>
                <a:cs typeface="Calibri" pitchFamily="0" charset="0"/>
              </a:rPr>
              <a:t>VISUALIZATION</a:t>
            </a:r>
            <a:r>
              <a:rPr lang="en-US" altLang="zh-CN" sz="1800" b="1"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pitchFamily="0" charset="0"/>
                <a:ea typeface="宋体" pitchFamily="0" charset="0"/>
                <a:cs typeface="Calibri" pitchFamily="0" charset="0"/>
              </a:rPr>
              <a:t> GRAPH </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85220470"/>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2" name="文本框"/>
          <p:cNvSpPr>
            <a:spLocks noGrp="1"/>
          </p:cNvSpPr>
          <p:nvPr>
            <p:ph type="title"/>
          </p:nvPr>
        </p:nvSpPr>
        <p:spPr>
          <a:xfrm rot="0">
            <a:off x="4495800" y="533400"/>
            <a:ext cx="3124200" cy="629018"/>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000" b="1" i="0" u="none" strike="noStrike" kern="0" cap="none" spc="0" baseline="0">
                <a:solidFill>
                  <a:srgbClr val="C00000"/>
                </a:solidFill>
                <a:latin typeface="Castellar" pitchFamily="18" charset="0"/>
                <a:ea typeface="宋体" pitchFamily="0" charset="0"/>
                <a:cs typeface="Trebuchet MS" pitchFamily="0" charset="0"/>
              </a:rPr>
              <a:t>R</a:t>
            </a:r>
            <a:r>
              <a:rPr lang="en-US" altLang="zh-CN" sz="4000" b="1" i="0" u="none" strike="noStrike" kern="0" cap="none" spc="-40" baseline="0">
                <a:solidFill>
                  <a:srgbClr val="C00000"/>
                </a:solidFill>
                <a:latin typeface="Castellar" pitchFamily="18" charset="0"/>
                <a:ea typeface="宋体" pitchFamily="0" charset="0"/>
                <a:cs typeface="Trebuchet MS" pitchFamily="0" charset="0"/>
              </a:rPr>
              <a:t>E</a:t>
            </a:r>
            <a:r>
              <a:rPr lang="en-US" altLang="zh-CN" sz="4000" b="1" i="0" u="none" strike="noStrike" kern="0" cap="none" spc="15" baseline="0">
                <a:solidFill>
                  <a:srgbClr val="C00000"/>
                </a:solidFill>
                <a:latin typeface="Castellar" pitchFamily="18" charset="0"/>
                <a:ea typeface="宋体" pitchFamily="0" charset="0"/>
                <a:cs typeface="Trebuchet MS" pitchFamily="0" charset="0"/>
              </a:rPr>
              <a:t>S</a:t>
            </a:r>
            <a:r>
              <a:rPr lang="en-US" altLang="zh-CN" sz="4000" b="1" i="0" u="none" strike="noStrike" kern="0" cap="none" spc="-30" baseline="0">
                <a:solidFill>
                  <a:srgbClr val="C00000"/>
                </a:solidFill>
                <a:latin typeface="Castellar" pitchFamily="18" charset="0"/>
                <a:ea typeface="宋体" pitchFamily="0" charset="0"/>
                <a:cs typeface="Trebuchet MS" pitchFamily="0" charset="0"/>
              </a:rPr>
              <a:t>U</a:t>
            </a:r>
            <a:r>
              <a:rPr lang="en-US" altLang="zh-CN" sz="4000" b="1" i="0" u="none" strike="noStrike" kern="0" cap="none" spc="-405" baseline="0">
                <a:solidFill>
                  <a:srgbClr val="C00000"/>
                </a:solidFill>
                <a:latin typeface="Castellar" pitchFamily="18" charset="0"/>
                <a:ea typeface="宋体" pitchFamily="0" charset="0"/>
                <a:cs typeface="Trebuchet MS" pitchFamily="0" charset="0"/>
              </a:rPr>
              <a:t>L</a:t>
            </a:r>
            <a:r>
              <a:rPr lang="en-US" altLang="zh-CN" sz="4000" b="1" i="0" u="none" strike="noStrike" kern="0" cap="none" spc="0" baseline="0">
                <a:solidFill>
                  <a:srgbClr val="C00000"/>
                </a:solidFill>
                <a:latin typeface="Castellar" pitchFamily="18" charset="0"/>
                <a:ea typeface="宋体" pitchFamily="0" charset="0"/>
                <a:cs typeface="Trebuchet MS" pitchFamily="0" charset="0"/>
              </a:rPr>
              <a:t>TS</a:t>
            </a:r>
            <a:endParaRPr lang="zh-CN" altLang="en-US" sz="4000" b="1" i="0" u="none" strike="noStrike" kern="0" cap="none" spc="0" baseline="0">
              <a:solidFill>
                <a:srgbClr val="C00000"/>
              </a:solidFill>
              <a:latin typeface="Castellar" pitchFamily="18" charset="0"/>
              <a:ea typeface="宋体" pitchFamily="0" charset="0"/>
              <a:cs typeface="Trebuchet MS" pitchFamily="0" charset="0"/>
            </a:endParaRPr>
          </a:p>
        </p:txBody>
      </p:sp>
      <p:sp>
        <p:nvSpPr>
          <p:cNvPr id="163"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64" name="图表"/>
          <p:cNvGraphicFramePr/>
          <p:nvPr/>
        </p:nvGraphicFramePr>
        <p:xfrm>
          <a:off x="1956887" y="1162418"/>
          <a:ext cx="7993587" cy="4914531"/>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284238791"/>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5" name="文本框"/>
          <p:cNvSpPr>
            <a:spLocks noGrp="1"/>
          </p:cNvSpPr>
          <p:nvPr>
            <p:ph type="title"/>
          </p:nvPr>
        </p:nvSpPr>
        <p:spPr>
          <a:xfrm rot="0">
            <a:off x="4191000" y="457200"/>
            <a:ext cx="10681335" cy="55399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1" i="0" u="sng" strike="noStrike" kern="0" cap="none" spc="0" baseline="0">
                <a:solidFill>
                  <a:schemeClr val="tx1"/>
                </a:solidFill>
                <a:latin typeface="Castellar" pitchFamily="18" charset="0"/>
                <a:ea typeface="宋体" pitchFamily="0" charset="0"/>
                <a:cs typeface="Times New Roman" pitchFamily="18" charset="0"/>
              </a:rPr>
              <a:t>conclusion</a:t>
            </a:r>
            <a:endParaRPr lang="zh-CN" altLang="en-US" sz="3600" b="1" i="0" u="sng" strike="noStrike" kern="0" cap="none" spc="0" baseline="0">
              <a:solidFill>
                <a:schemeClr val="tx1"/>
              </a:solidFill>
              <a:latin typeface="Castellar" pitchFamily="18" charset="0"/>
              <a:ea typeface="宋体" pitchFamily="0" charset="0"/>
              <a:cs typeface="Times New Roman" pitchFamily="18" charset="0"/>
            </a:endParaRPr>
          </a:p>
        </p:txBody>
      </p:sp>
      <p:sp>
        <p:nvSpPr>
          <p:cNvPr id="166" name="矩形"/>
          <p:cNvSpPr>
            <a:spLocks/>
          </p:cNvSpPr>
          <p:nvPr/>
        </p:nvSpPr>
        <p:spPr>
          <a:xfrm rot="0">
            <a:off x="914400" y="1524000"/>
            <a:ext cx="10287000" cy="386334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stellar" pitchFamily="18" charset="0"/>
                <a:ea typeface="宋体" pitchFamily="0" charset="0"/>
                <a:cs typeface="Calibri" pitchFamily="0" charset="0"/>
              </a:rPr>
              <a:t>EMPLOYEE PERFORMANCE ANALYSIS </a:t>
            </a:r>
            <a:endParaRPr lang="en-US" altLang="zh-CN" sz="2000" b="1" i="0" u="none" strike="noStrike" kern="1200" cap="none" spc="0" baseline="0">
              <a:solidFill>
                <a:schemeClr val="tx1"/>
              </a:solidFill>
              <a:latin typeface="Castellar" pitchFamily="18"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2"/>
                </a:solidFill>
                <a:latin typeface="Arial Rounded MT Bold" pitchFamily="34" charset="0"/>
                <a:ea typeface="宋体" pitchFamily="0" charset="0"/>
                <a:cs typeface="Calibri" pitchFamily="0" charset="0"/>
              </a:rPr>
              <a:t>BY COMPARING THE PERFORMANCE OF THE EMPLOYEES. THE EMPLOYEES ARE HIGHER IN NUMBER. THERE ARE MORE PEOPLE IN AVERAGE LEVEL EMPLOYEES. </a:t>
            </a:r>
            <a:endParaRPr lang="en-US" altLang="zh-CN" sz="1800" b="0" i="0" u="none" strike="noStrike" kern="1200" cap="none" spc="0" baseline="0">
              <a:solidFill>
                <a:schemeClr val="tx2"/>
              </a:solidFill>
              <a:latin typeface="Arial Rounded MT Bold" pitchFamily="34"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endParaRPr lang="en-US" altLang="zh-CN" sz="1800" b="0" i="0" u="none" strike="noStrike" kern="1200" cap="none" spc="0" baseline="0">
              <a:solidFill>
                <a:schemeClr val="tx2"/>
              </a:solidFill>
              <a:latin typeface="Arial Rounded MT Bold" pitchFamily="34" charset="0"/>
              <a:ea typeface="宋体" pitchFamily="0" charset="0"/>
              <a:cs typeface="Calibri" pitchFamily="0" charset="0"/>
            </a:endParaRPr>
          </a:p>
          <a:p>
            <a:pPr lvl="3"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2"/>
                </a:solidFill>
                <a:latin typeface="Arial Rounded MT Bold" pitchFamily="34" charset="0"/>
                <a:ea typeface="宋体" pitchFamily="0" charset="0"/>
                <a:cs typeface="Calibri" pitchFamily="0" charset="0"/>
              </a:rPr>
              <a:t>WE HAVE TO MOTIVAYE THE EMPLOYEES TO DEVELOP THEIR SKILLS AND TALENTS TO ACHIEVE THE ORGANISATIONAL GOALS AND OBJECTIVES TO REACH THE PLACE OF HIGH LEVEL PERFORMANCE TO SUSTAIN THE GOALS AND TARGETS.</a:t>
            </a:r>
            <a:endParaRPr lang="en-US" altLang="zh-CN" sz="1800" b="0" i="0" u="none" strike="noStrike" kern="1200" cap="none" spc="0" baseline="0">
              <a:solidFill>
                <a:schemeClr val="tx2"/>
              </a:solidFill>
              <a:latin typeface="Arial Rounded MT Bold" pitchFamily="34" charset="0"/>
              <a:ea typeface="宋体" pitchFamily="0" charset="0"/>
              <a:cs typeface="Calibri" pitchFamily="0" charset="0"/>
            </a:endParaRPr>
          </a:p>
          <a:p>
            <a:pPr lvl="3" marL="285750" indent="-285750" algn="l">
              <a:lnSpc>
                <a:spcPct val="100000"/>
              </a:lnSpc>
              <a:spcBef>
                <a:spcPts val="0"/>
              </a:spcBef>
              <a:spcAft>
                <a:spcPts val="0"/>
              </a:spcAft>
              <a:buFont typeface="Wingdings" pitchFamily="2" charset="2"/>
              <a:buChar char="Ø"/>
            </a:pPr>
            <a:endParaRPr lang="en-US" altLang="zh-CN" sz="1800" b="0" i="0" u="none" strike="noStrike" kern="1200" cap="none" spc="0" baseline="0">
              <a:solidFill>
                <a:schemeClr val="tx2"/>
              </a:solidFill>
              <a:latin typeface="Arial Rounded MT Bold" pitchFamily="34" charset="0"/>
              <a:ea typeface="宋体" pitchFamily="0" charset="0"/>
              <a:cs typeface="Calibri" pitchFamily="0" charset="0"/>
            </a:endParaRPr>
          </a:p>
          <a:p>
            <a:pPr lvl="3"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2"/>
                </a:solidFill>
                <a:latin typeface="Arial Rounded MT Bold" pitchFamily="34" charset="0"/>
                <a:ea typeface="宋体" pitchFamily="0" charset="0"/>
                <a:cs typeface="Calibri" pitchFamily="0" charset="0"/>
              </a:rPr>
              <a:t> WE HAVE TO TRAIN AND DEVELOP THE EMPLOYEES WITH BETTER OUTCOME TO REACH THE ORGANISATIONAL GOALS. </a:t>
            </a:r>
            <a:endParaRPr lang="en-US" altLang="zh-CN" sz="1800" b="0" i="0" u="none" strike="noStrike" kern="1200" cap="none" spc="0" baseline="0">
              <a:solidFill>
                <a:schemeClr val="tx2"/>
              </a:solidFill>
              <a:latin typeface="Arial Rounded MT Bold" pitchFamily="34"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
        <p:nvSpPr>
          <p:cNvPr id="167" name="矩形"/>
          <p:cNvSpPr>
            <a:spLocks/>
          </p:cNvSpPr>
          <p:nvPr/>
        </p:nvSpPr>
        <p:spPr>
          <a:xfrm rot="0">
            <a:off x="1889125" y="3760698"/>
            <a:ext cx="6096000" cy="369332"/>
          </a:xfrm>
          <a:prstGeom prst="rect"/>
          <a:noFill/>
          <a:ln w="12700" cmpd="sng" cap="flat">
            <a:noFill/>
            <a:prstDash val="solid"/>
            <a:miter/>
          </a:ln>
        </p:spPr>
        <p:txBody>
          <a:bodyPr vert="horz" wrap="square" lIns="91440" tIns="45720" rIns="91440" bIns="45720" anchor="t" anchorCtr="0">
            <a:prstTxWarp prst="textNoShape"/>
            <a:spAutoFit/>
          </a:bodyPr>
          <a:lstStyle/>
          <a:p>
            <a:pPr lvl="3" marL="137160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62378764"/>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909638" y="161924"/>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7" name="文本框"/>
          <p:cNvSpPr>
            <a:spLocks noGrp="1"/>
          </p:cNvSpPr>
          <p:nvPr>
            <p:ph type="title"/>
          </p:nvPr>
        </p:nvSpPr>
        <p:spPr>
          <a:xfrm rot="0">
            <a:off x="3877522" y="490966"/>
            <a:ext cx="3909694" cy="55943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600" b="1" i="0" u="none" strike="noStrike" kern="0" cap="none" spc="5" baseline="0">
                <a:solidFill>
                  <a:schemeClr val="tx1"/>
                </a:solidFill>
                <a:latin typeface="Castellar" pitchFamily="18" charset="0"/>
                <a:ea typeface="宋体" pitchFamily="0" charset="0"/>
                <a:cs typeface="Trebuchet MS" pitchFamily="0" charset="0"/>
              </a:rPr>
              <a:t>PROJECT</a:t>
            </a:r>
            <a:r>
              <a:rPr lang="en-US" altLang="zh-CN" sz="3600" b="1" i="0" u="none" strike="noStrike" kern="0" cap="none" spc="-85" baseline="0">
                <a:solidFill>
                  <a:schemeClr val="tx1"/>
                </a:solidFill>
                <a:latin typeface="Castellar" pitchFamily="18" charset="0"/>
                <a:ea typeface="宋体" pitchFamily="0" charset="0"/>
                <a:cs typeface="Trebuchet MS" pitchFamily="0" charset="0"/>
              </a:rPr>
              <a:t> </a:t>
            </a:r>
            <a:r>
              <a:rPr lang="en-US" altLang="zh-CN" sz="3600" b="1" i="0" u="none" strike="noStrike" kern="0" cap="none" spc="25" baseline="0">
                <a:solidFill>
                  <a:schemeClr val="tx1"/>
                </a:solidFill>
                <a:latin typeface="Castellar" pitchFamily="18" charset="0"/>
                <a:ea typeface="宋体" pitchFamily="0" charset="0"/>
                <a:cs typeface="Trebuchet MS" pitchFamily="0" charset="0"/>
              </a:rPr>
              <a:t>TITLE</a:t>
            </a:r>
            <a:endParaRPr lang="zh-CN" altLang="en-US" sz="3600" b="1" i="0" u="none" strike="noStrike" kern="0" cap="none" spc="0" baseline="0">
              <a:solidFill>
                <a:schemeClr val="tx1"/>
              </a:solidFill>
              <a:latin typeface="Castellar" pitchFamily="18" charset="0"/>
              <a:ea typeface="宋体" pitchFamily="0" charset="0"/>
              <a:cs typeface="Trebuchet MS" pitchFamily="0" charset="0"/>
            </a:endParaRPr>
          </a:p>
        </p:txBody>
      </p:sp>
      <p:grpSp>
        <p:nvGrpSpPr>
          <p:cNvPr id="80" name="组合"/>
          <p:cNvGrpSpPr>
            <a:grpSpLocks/>
          </p:cNvGrpSpPr>
          <p:nvPr/>
        </p:nvGrpSpPr>
        <p:grpSpPr>
          <a:xfrm>
            <a:off x="466725" y="6410325"/>
            <a:ext cx="3705224" cy="295275"/>
            <a:chOff x="466725" y="6410325"/>
            <a:chExt cx="3705224" cy="295275"/>
          </a:xfrm>
        </p:grpSpPr>
        <p:pic>
          <p:nvPicPr>
            <p:cNvPr id="78"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79"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1"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2" name="矩形"/>
          <p:cNvSpPr>
            <a:spLocks/>
          </p:cNvSpPr>
          <p:nvPr/>
        </p:nvSpPr>
        <p:spPr>
          <a:xfrm rot="0">
            <a:off x="2230293" y="2781872"/>
            <a:ext cx="8593228" cy="5200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0F0F0F"/>
                </a:solidFill>
                <a:latin typeface="Castellar" pitchFamily="18" charset="0"/>
                <a:ea typeface="宋体" pitchFamily="0" charset="0"/>
                <a:cs typeface="Times New Roman" pitchFamily="18" charset="0"/>
              </a:rPr>
              <a:t>Employee Performance Analysis using Excel</a:t>
            </a:r>
            <a:endParaRPr lang="zh-CN" altLang="en-US" sz="1600" b="0" i="0" u="none" strike="noStrike" kern="1200" cap="none" spc="0" baseline="0">
              <a:solidFill>
                <a:srgbClr val="7030A0"/>
              </a:solidFill>
              <a:latin typeface="Castellar" pitchFamily="18" charset="0"/>
              <a:ea typeface="宋体" pitchFamily="0" charset="0"/>
              <a:cs typeface="Times New Roman" pitchFamily="18" charset="0"/>
            </a:endParaRPr>
          </a:p>
        </p:txBody>
      </p:sp>
      <p:sp>
        <p:nvSpPr>
          <p:cNvPr id="83" name="云形"/>
          <p:cNvSpPr>
            <a:spLocks/>
          </p:cNvSpPr>
          <p:nvPr/>
        </p:nvSpPr>
        <p:spPr>
          <a:xfrm rot="0">
            <a:off x="1058806" y="1475899"/>
            <a:ext cx="9434957" cy="4062412"/>
          </a:xfrm>
          <a:prstGeom prst="cloud"/>
          <a:noFill/>
          <a:ln w="25400" cmpd="sng" cap="flat">
            <a:solidFill>
              <a:srgbClr val="385D8A"/>
            </a:solidFill>
            <a:prstDash val="solid"/>
            <a:round/>
          </a:ln>
        </p:spPr>
      </p:sp>
    </p:spTree>
    <p:extLst>
      <p:ext uri="{BB962C8B-B14F-4D97-AF65-F5344CB8AC3E}">
        <p14:creationId xmlns:p14="http://schemas.microsoft.com/office/powerpoint/2010/main" val="684865456"/>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152400" y="-152400"/>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4441686" y="447674"/>
            <a:ext cx="2357120"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25" baseline="0">
                <a:solidFill>
                  <a:schemeClr val="tx1"/>
                </a:solidFill>
                <a:latin typeface="Castellar" pitchFamily="18" charset="0"/>
                <a:ea typeface="Cambria" pitchFamily="18" charset="0"/>
                <a:cs typeface="Trebuchet MS" pitchFamily="0" charset="0"/>
              </a:rPr>
              <a:t>A</a:t>
            </a:r>
            <a:r>
              <a:rPr lang="en-US" altLang="zh-CN" sz="3600" b="1" i="0" u="none" strike="noStrike" kern="0" cap="none" spc="-5" baseline="0">
                <a:solidFill>
                  <a:schemeClr val="tx1"/>
                </a:solidFill>
                <a:latin typeface="Castellar" pitchFamily="18" charset="0"/>
                <a:ea typeface="Cambria" pitchFamily="18" charset="0"/>
                <a:cs typeface="Trebuchet MS" pitchFamily="0" charset="0"/>
              </a:rPr>
              <a:t>G</a:t>
            </a:r>
            <a:r>
              <a:rPr lang="en-US" altLang="zh-CN" sz="3600" b="1" i="0" u="none" strike="noStrike" kern="0" cap="none" spc="-35" baseline="0">
                <a:solidFill>
                  <a:schemeClr val="tx1"/>
                </a:solidFill>
                <a:latin typeface="Castellar" pitchFamily="18" charset="0"/>
                <a:ea typeface="Cambria" pitchFamily="18" charset="0"/>
                <a:cs typeface="Trebuchet MS" pitchFamily="0" charset="0"/>
              </a:rPr>
              <a:t>E</a:t>
            </a:r>
            <a:r>
              <a:rPr lang="en-US" altLang="zh-CN" sz="3600" b="1" i="0" u="none" strike="noStrike" kern="0" cap="none" spc="15" baseline="0">
                <a:solidFill>
                  <a:schemeClr val="tx1"/>
                </a:solidFill>
                <a:latin typeface="Castellar" pitchFamily="18" charset="0"/>
                <a:ea typeface="Cambria" pitchFamily="18" charset="0"/>
                <a:cs typeface="Trebuchet MS" pitchFamily="0" charset="0"/>
              </a:rPr>
              <a:t>N</a:t>
            </a:r>
            <a:r>
              <a:rPr lang="en-US" altLang="zh-CN" sz="3600" b="1" i="0" u="none" strike="noStrike" kern="0" cap="none" spc="0" baseline="0">
                <a:solidFill>
                  <a:schemeClr val="tx1"/>
                </a:solidFill>
                <a:latin typeface="Castellar" pitchFamily="18" charset="0"/>
                <a:ea typeface="Cambria" pitchFamily="18" charset="0"/>
                <a:cs typeface="Trebuchet MS" pitchFamily="0" charset="0"/>
              </a:rPr>
              <a:t>DA</a:t>
            </a:r>
            <a:endParaRPr lang="zh-CN" altLang="en-US" sz="3600" b="1" i="0" u="none" strike="noStrike" kern="0" cap="none" spc="0" baseline="0">
              <a:solidFill>
                <a:schemeClr val="tx1"/>
              </a:solidFill>
              <a:latin typeface="Castellar" pitchFamily="18" charset="0"/>
              <a:ea typeface="Cambria" pitchFamily="18"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339829" y="809625"/>
            <a:ext cx="6354594" cy="73780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1" i="0" u="none" strike="noStrike" kern="1200" cap="none" spc="0" baseline="0">
                <a:solidFill>
                  <a:srgbClr val="0D0D0D"/>
                </a:solidFill>
                <a:latin typeface="Cambria" pitchFamily="18" charset="0"/>
                <a:ea typeface="Cambria" pitchFamily="18" charset="0"/>
                <a:cs typeface="Times New Roman" pitchFamily="18" charset="0"/>
              </a:rPr>
              <a:t>Problem Statement</a:t>
            </a:r>
            <a:endParaRPr lang="en-US" altLang="zh-CN" sz="2800" b="1" i="0" u="none" strike="noStrike" kern="1200" cap="none" spc="0" baseline="0">
              <a:solidFill>
                <a:srgbClr val="0D0D0D"/>
              </a:solidFill>
              <a:latin typeface="Cambria" pitchFamily="18" charset="0"/>
              <a:ea typeface="Cambria" pitchFamily="18" charset="0"/>
              <a:cs typeface="Times New Roman" pitchFamily="18" charset="0"/>
            </a:endParaRPr>
          </a:p>
          <a:p>
            <a:pPr marL="0" indent="0" algn="l">
              <a:lnSpc>
                <a:spcPct val="100000"/>
              </a:lnSpc>
              <a:spcBef>
                <a:spcPts val="0"/>
              </a:spcBef>
              <a:spcAft>
                <a:spcPts val="0"/>
              </a:spcAft>
              <a:buClrTx/>
              <a:buAutoNum type="arabicPeriod"/>
            </a:pPr>
            <a:endParaRPr lang="en-US" altLang="zh-CN" sz="2800" b="1" i="0" u="none" strike="noStrike" kern="1200" cap="none" spc="0" baseline="0">
              <a:solidFill>
                <a:srgbClr val="0D0D0D"/>
              </a:solidFill>
              <a:latin typeface="Cambria" pitchFamily="18" charset="0"/>
              <a:ea typeface="Cambria" pitchFamily="18" charset="0"/>
              <a:cs typeface="Times New Roman" pitchFamily="18" charset="0"/>
            </a:endParaRPr>
          </a:p>
          <a:p>
            <a:pPr marL="0" indent="0" algn="l">
              <a:lnSpc>
                <a:spcPct val="100000"/>
              </a:lnSpc>
              <a:spcBef>
                <a:spcPts val="0"/>
              </a:spcBef>
              <a:spcAft>
                <a:spcPts val="0"/>
              </a:spcAft>
              <a:buClrTx/>
              <a:buAutoNum type="arabicPeriod"/>
            </a:pPr>
            <a:r>
              <a:rPr lang="en-US" altLang="zh-CN" sz="2800" b="1" i="0" u="none" strike="noStrike" kern="1200" cap="none" spc="0" baseline="0">
                <a:solidFill>
                  <a:srgbClr val="0D0D0D"/>
                </a:solidFill>
                <a:latin typeface="Cambria" pitchFamily="18" charset="0"/>
                <a:ea typeface="Cambria" pitchFamily="18" charset="0"/>
                <a:cs typeface="Times New Roman" pitchFamily="18" charset="0"/>
              </a:rPr>
              <a:t>Project Overview</a:t>
            </a:r>
            <a:endParaRPr lang="en-US" altLang="zh-CN" sz="2800" b="1" i="0" u="none" strike="noStrike" kern="1200" cap="none" spc="0" baseline="0">
              <a:solidFill>
                <a:srgbClr val="0D0D0D"/>
              </a:solidFill>
              <a:latin typeface="Cambria" pitchFamily="18" charset="0"/>
              <a:ea typeface="Cambria" pitchFamily="18" charset="0"/>
              <a:cs typeface="Times New Roman" pitchFamily="18" charset="0"/>
            </a:endParaRPr>
          </a:p>
          <a:p>
            <a:pPr marL="0" indent="0" algn="l">
              <a:lnSpc>
                <a:spcPct val="100000"/>
              </a:lnSpc>
              <a:spcBef>
                <a:spcPts val="0"/>
              </a:spcBef>
              <a:spcAft>
                <a:spcPts val="0"/>
              </a:spcAft>
              <a:buClrTx/>
              <a:buAutoNum type="arabicPeriod"/>
            </a:pPr>
            <a:endParaRPr lang="en-US" altLang="zh-CN" sz="2800" b="1" i="0" u="none" strike="noStrike" kern="1200" cap="none" spc="0" baseline="0">
              <a:solidFill>
                <a:srgbClr val="0D0D0D"/>
              </a:solidFill>
              <a:latin typeface="Cambria" pitchFamily="18" charset="0"/>
              <a:ea typeface="Cambria" pitchFamily="18" charset="0"/>
              <a:cs typeface="Times New Roman" pitchFamily="18" charset="0"/>
            </a:endParaRPr>
          </a:p>
          <a:p>
            <a:pPr marL="0" indent="0" algn="l">
              <a:lnSpc>
                <a:spcPct val="100000"/>
              </a:lnSpc>
              <a:spcBef>
                <a:spcPts val="0"/>
              </a:spcBef>
              <a:spcAft>
                <a:spcPts val="0"/>
              </a:spcAft>
              <a:buClrTx/>
              <a:buAutoNum type="arabicPeriod"/>
            </a:pPr>
            <a:r>
              <a:rPr lang="en-US" altLang="zh-CN" sz="2800" b="1" i="0" u="none" strike="noStrike" kern="1200" cap="none" spc="0" baseline="0">
                <a:solidFill>
                  <a:srgbClr val="0D0D0D"/>
                </a:solidFill>
                <a:latin typeface="Cambria" pitchFamily="18" charset="0"/>
                <a:ea typeface="Cambria" pitchFamily="18" charset="0"/>
                <a:cs typeface="Times New Roman" pitchFamily="18" charset="0"/>
              </a:rPr>
              <a:t>End Users</a:t>
            </a:r>
            <a:endParaRPr lang="en-US" altLang="zh-CN" sz="2800" b="1" i="0" u="none" strike="noStrike" kern="1200" cap="none" spc="0" baseline="0">
              <a:solidFill>
                <a:srgbClr val="0D0D0D"/>
              </a:solidFill>
              <a:latin typeface="Cambria" pitchFamily="18" charset="0"/>
              <a:ea typeface="Cambria" pitchFamily="18" charset="0"/>
              <a:cs typeface="Times New Roman" pitchFamily="18" charset="0"/>
            </a:endParaRPr>
          </a:p>
          <a:p>
            <a:pPr marL="0" indent="0" algn="l">
              <a:lnSpc>
                <a:spcPct val="100000"/>
              </a:lnSpc>
              <a:spcBef>
                <a:spcPts val="0"/>
              </a:spcBef>
              <a:spcAft>
                <a:spcPts val="0"/>
              </a:spcAft>
              <a:buClrTx/>
              <a:buAutoNum type="arabicPeriod"/>
            </a:pPr>
            <a:endParaRPr lang="en-US" altLang="zh-CN" sz="2800" b="1" i="0" u="none" strike="noStrike" kern="1200" cap="none" spc="0" baseline="0">
              <a:solidFill>
                <a:srgbClr val="0D0D0D"/>
              </a:solidFill>
              <a:latin typeface="Cambria" pitchFamily="18" charset="0"/>
              <a:ea typeface="Cambria" pitchFamily="18" charset="0"/>
              <a:cs typeface="Times New Roman" pitchFamily="18" charset="0"/>
            </a:endParaRPr>
          </a:p>
          <a:p>
            <a:pPr marL="0" indent="0" algn="l">
              <a:lnSpc>
                <a:spcPct val="100000"/>
              </a:lnSpc>
              <a:spcBef>
                <a:spcPts val="0"/>
              </a:spcBef>
              <a:spcAft>
                <a:spcPts val="0"/>
              </a:spcAft>
              <a:buClrTx/>
              <a:buAutoNum type="arabicPeriod"/>
            </a:pPr>
            <a:r>
              <a:rPr lang="en-US" altLang="zh-CN" sz="2800" b="1" i="0" u="none" strike="noStrike" kern="1200" cap="none" spc="0" baseline="0">
                <a:solidFill>
                  <a:srgbClr val="0D0D0D"/>
                </a:solidFill>
                <a:latin typeface="Cambria" pitchFamily="18" charset="0"/>
                <a:ea typeface="Cambria" pitchFamily="18" charset="0"/>
                <a:cs typeface="Times New Roman" pitchFamily="18" charset="0"/>
              </a:rPr>
              <a:t>Our Solution and Proposition</a:t>
            </a:r>
            <a:endParaRPr lang="en-US" altLang="zh-CN" sz="2800" b="1" i="0" u="none" strike="noStrike" kern="1200" cap="none" spc="0" baseline="0">
              <a:solidFill>
                <a:srgbClr val="0D0D0D"/>
              </a:solidFill>
              <a:latin typeface="Cambria" pitchFamily="18" charset="0"/>
              <a:ea typeface="Cambria" pitchFamily="18" charset="0"/>
              <a:cs typeface="Times New Roman" pitchFamily="18" charset="0"/>
            </a:endParaRPr>
          </a:p>
          <a:p>
            <a:pPr marL="0" indent="0" algn="l">
              <a:lnSpc>
                <a:spcPct val="100000"/>
              </a:lnSpc>
              <a:spcBef>
                <a:spcPts val="0"/>
              </a:spcBef>
              <a:spcAft>
                <a:spcPts val="0"/>
              </a:spcAft>
              <a:buClrTx/>
              <a:buAutoNum type="arabicPeriod"/>
            </a:pPr>
            <a:endParaRPr lang="en-US" altLang="zh-CN" sz="2800" b="1" i="0" u="none" strike="noStrike" kern="1200" cap="none" spc="0" baseline="0">
              <a:solidFill>
                <a:srgbClr val="0D0D0D"/>
              </a:solidFill>
              <a:latin typeface="Cambria" pitchFamily="18" charset="0"/>
              <a:ea typeface="Cambria" pitchFamily="18" charset="0"/>
              <a:cs typeface="Times New Roman" pitchFamily="18" charset="0"/>
            </a:endParaRPr>
          </a:p>
          <a:p>
            <a:pPr marL="0" indent="0" algn="l">
              <a:lnSpc>
                <a:spcPct val="100000"/>
              </a:lnSpc>
              <a:spcBef>
                <a:spcPts val="0"/>
              </a:spcBef>
              <a:spcAft>
                <a:spcPts val="0"/>
              </a:spcAft>
              <a:buClrTx/>
              <a:buAutoNum type="arabicPeriod"/>
            </a:pPr>
            <a:r>
              <a:rPr lang="en-US" altLang="zh-CN" sz="2800" b="1" i="0" u="none" strike="noStrike" kern="1200" cap="none" spc="0" baseline="0">
                <a:solidFill>
                  <a:srgbClr val="0D0D0D"/>
                </a:solidFill>
                <a:latin typeface="Cambria" pitchFamily="18" charset="0"/>
                <a:ea typeface="Cambria" pitchFamily="18" charset="0"/>
                <a:cs typeface="Times New Roman" pitchFamily="18" charset="0"/>
              </a:rPr>
              <a:t>Dataset Description</a:t>
            </a:r>
            <a:endParaRPr lang="en-US" altLang="zh-CN" sz="2800" b="1" i="0" u="none" strike="noStrike" kern="1200" cap="none" spc="0" baseline="0">
              <a:solidFill>
                <a:srgbClr val="0D0D0D"/>
              </a:solidFill>
              <a:latin typeface="Cambria" pitchFamily="18" charset="0"/>
              <a:ea typeface="Cambria" pitchFamily="18" charset="0"/>
              <a:cs typeface="Times New Roman" pitchFamily="18" charset="0"/>
            </a:endParaRPr>
          </a:p>
          <a:p>
            <a:pPr marL="0" indent="0" algn="l">
              <a:lnSpc>
                <a:spcPct val="100000"/>
              </a:lnSpc>
              <a:spcBef>
                <a:spcPts val="0"/>
              </a:spcBef>
              <a:spcAft>
                <a:spcPts val="0"/>
              </a:spcAft>
              <a:buClrTx/>
              <a:buAutoNum type="arabicPeriod"/>
            </a:pPr>
            <a:endParaRPr lang="en-US" altLang="zh-CN" sz="2800" b="1" i="0" u="none" strike="noStrike" kern="1200" cap="none" spc="0" baseline="0">
              <a:solidFill>
                <a:srgbClr val="0D0D0D"/>
              </a:solidFill>
              <a:latin typeface="Cambria" pitchFamily="18" charset="0"/>
              <a:ea typeface="Cambria" pitchFamily="18" charset="0"/>
              <a:cs typeface="Times New Roman" pitchFamily="18" charset="0"/>
            </a:endParaRPr>
          </a:p>
          <a:p>
            <a:pPr marL="0" indent="0" algn="l">
              <a:lnSpc>
                <a:spcPct val="100000"/>
              </a:lnSpc>
              <a:spcBef>
                <a:spcPts val="0"/>
              </a:spcBef>
              <a:spcAft>
                <a:spcPts val="0"/>
              </a:spcAft>
              <a:buClrTx/>
              <a:buAutoNum type="arabicPeriod"/>
            </a:pPr>
            <a:r>
              <a:rPr lang="en-US" altLang="zh-CN" sz="2800" b="1" i="0" u="none" strike="noStrike" kern="1200" cap="none" spc="0" baseline="0">
                <a:solidFill>
                  <a:srgbClr val="0D0D0D"/>
                </a:solidFill>
                <a:latin typeface="Cambria" pitchFamily="18" charset="0"/>
                <a:ea typeface="Cambria" pitchFamily="18" charset="0"/>
                <a:cs typeface="Times New Roman" pitchFamily="18" charset="0"/>
              </a:rPr>
              <a:t>Modelling Approach</a:t>
            </a:r>
            <a:endParaRPr lang="en-US" altLang="zh-CN" sz="2800" b="1" i="0" u="none" strike="noStrike" kern="1200" cap="none" spc="0" baseline="0">
              <a:solidFill>
                <a:srgbClr val="0D0D0D"/>
              </a:solidFill>
              <a:latin typeface="Cambria" pitchFamily="18" charset="0"/>
              <a:ea typeface="Cambria" pitchFamily="18" charset="0"/>
              <a:cs typeface="Times New Roman" pitchFamily="18" charset="0"/>
            </a:endParaRPr>
          </a:p>
          <a:p>
            <a:pPr marL="0" indent="0" algn="l">
              <a:lnSpc>
                <a:spcPct val="100000"/>
              </a:lnSpc>
              <a:spcBef>
                <a:spcPts val="0"/>
              </a:spcBef>
              <a:spcAft>
                <a:spcPts val="0"/>
              </a:spcAft>
              <a:buClrTx/>
              <a:buAutoNum type="arabicPeriod"/>
            </a:pPr>
            <a:endParaRPr lang="en-US" altLang="zh-CN" sz="2800" b="1" i="0" u="none" strike="noStrike" kern="1200" cap="none" spc="0" baseline="0">
              <a:solidFill>
                <a:srgbClr val="0D0D0D"/>
              </a:solidFill>
              <a:latin typeface="Cambria" pitchFamily="18" charset="0"/>
              <a:ea typeface="Cambria" pitchFamily="18" charset="0"/>
              <a:cs typeface="Times New Roman" pitchFamily="18" charset="0"/>
            </a:endParaRPr>
          </a:p>
          <a:p>
            <a:pPr marL="0" indent="0" algn="l">
              <a:lnSpc>
                <a:spcPct val="100000"/>
              </a:lnSpc>
              <a:spcBef>
                <a:spcPts val="0"/>
              </a:spcBef>
              <a:spcAft>
                <a:spcPts val="0"/>
              </a:spcAft>
              <a:buClrTx/>
              <a:buAutoNum type="arabicPeriod"/>
            </a:pPr>
            <a:r>
              <a:rPr lang="en-US" altLang="zh-CN" sz="2800" b="1" i="0" u="none" strike="noStrike" kern="1200" cap="none" spc="0" baseline="0">
                <a:solidFill>
                  <a:srgbClr val="0D0D0D"/>
                </a:solidFill>
                <a:latin typeface="Cambria" pitchFamily="18" charset="0"/>
                <a:ea typeface="Cambria" pitchFamily="18" charset="0"/>
                <a:cs typeface="Times New Roman" pitchFamily="18" charset="0"/>
              </a:rPr>
              <a:t>Results and </a:t>
            </a:r>
            <a:r>
              <a:rPr lang="en-US" altLang="zh-CN" sz="2800" b="1" i="0" u="none" strike="noStrike" kern="1200" cap="none" spc="0" baseline="0">
                <a:solidFill>
                  <a:srgbClr val="0D0D0D"/>
                </a:solidFill>
                <a:latin typeface="Cambria" pitchFamily="18" charset="0"/>
                <a:ea typeface="Cambria" pitchFamily="18" charset="0"/>
                <a:cs typeface="Times New Roman" pitchFamily="18" charset="0"/>
              </a:rPr>
              <a:t>Discussion</a:t>
            </a:r>
            <a:endParaRPr lang="en-US" altLang="zh-CN" sz="2800" b="1" i="0" u="none" strike="noStrike" kern="1200" cap="none" spc="0" baseline="0">
              <a:solidFill>
                <a:srgbClr val="0D0D0D"/>
              </a:solidFill>
              <a:latin typeface="Cambria" pitchFamily="18" charset="0"/>
              <a:ea typeface="Cambria" pitchFamily="18" charset="0"/>
              <a:cs typeface="Times New Roman" pitchFamily="18" charset="0"/>
            </a:endParaRPr>
          </a:p>
          <a:p>
            <a:pPr marL="0" indent="0" algn="l">
              <a:lnSpc>
                <a:spcPct val="100000"/>
              </a:lnSpc>
              <a:spcBef>
                <a:spcPts val="0"/>
              </a:spcBef>
              <a:spcAft>
                <a:spcPts val="0"/>
              </a:spcAft>
              <a:buClrTx/>
              <a:buAutoNum type="arabicPeriod"/>
            </a:pPr>
            <a:endParaRPr lang="en-US" altLang="zh-CN" sz="2800" b="1" i="0" u="none" strike="noStrike" kern="1200" cap="none" spc="0" baseline="0">
              <a:solidFill>
                <a:srgbClr val="0D0D0D"/>
              </a:solidFill>
              <a:latin typeface="Cambria" pitchFamily="18" charset="0"/>
              <a:ea typeface="Cambria" pitchFamily="18" charset="0"/>
              <a:cs typeface="Times New Roman" pitchFamily="18" charset="0"/>
            </a:endParaRPr>
          </a:p>
          <a:p>
            <a:pPr marL="0" indent="0" algn="l">
              <a:lnSpc>
                <a:spcPct val="100000"/>
              </a:lnSpc>
              <a:spcBef>
                <a:spcPts val="0"/>
              </a:spcBef>
              <a:spcAft>
                <a:spcPts val="0"/>
              </a:spcAft>
              <a:buClrTx/>
              <a:buAutoNum type="arabicPeriod"/>
            </a:pPr>
            <a:r>
              <a:rPr lang="en-US" altLang="zh-CN" sz="2800" b="1" i="0" u="none" strike="noStrike" kern="1200" cap="none" spc="0" baseline="0">
                <a:solidFill>
                  <a:srgbClr val="0D0D0D"/>
                </a:solidFill>
                <a:latin typeface="Cambria" pitchFamily="18" charset="0"/>
                <a:ea typeface="Cambria" pitchFamily="18" charset="0"/>
                <a:cs typeface="Times New Roman" pitchFamily="18" charset="0"/>
              </a:rPr>
              <a:t>Conclusion</a:t>
            </a:r>
            <a:endParaRPr lang="en-US" altLang="zh-CN" sz="2800" b="1" i="0" u="none" strike="noStrike" kern="1200" cap="none" spc="0" baseline="0">
              <a:solidFill>
                <a:srgbClr val="0D0D0D"/>
              </a:solidFill>
              <a:latin typeface="Cambria" pitchFamily="18" charset="0"/>
              <a:ea typeface="Cambria" pitchFamily="18"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350194758"/>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8168492" y="2874585"/>
            <a:ext cx="2762249" cy="3257550"/>
            <a:chOff x="8168492" y="2874585"/>
            <a:chExt cx="2762249" cy="3257550"/>
          </a:xfrm>
        </p:grpSpPr>
        <p:sp>
          <p:nvSpPr>
            <p:cNvPr id="106" name="曲线"/>
            <p:cNvSpPr>
              <a:spLocks/>
            </p:cNvSpPr>
            <p:nvPr/>
          </p:nvSpPr>
          <p:spPr>
            <a:xfrm rot="0">
              <a:off x="9530568" y="5303460"/>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530568" y="5836859"/>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8168492" y="2874585"/>
              <a:ext cx="2762249" cy="3257550"/>
            </a:xfrm>
            <a:prstGeom prst="rect"/>
            <a:noFill/>
            <a:ln w="12700" cmpd="sng" cap="flat">
              <a:noFill/>
              <a:prstDash val="solid"/>
              <a:miter/>
            </a:ln>
          </p:spPr>
        </p:pic>
      </p:grpSp>
      <p:sp>
        <p:nvSpPr>
          <p:cNvPr id="110" name="文本框"/>
          <p:cNvSpPr>
            <a:spLocks noGrp="1"/>
          </p:cNvSpPr>
          <p:nvPr>
            <p:ph type="title"/>
          </p:nvPr>
        </p:nvSpPr>
        <p:spPr>
          <a:xfrm rot="0">
            <a:off x="834071" y="575055"/>
            <a:ext cx="5636895" cy="6165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000" b="1" i="0" u="none" strike="noStrike" kern="0" cap="none" spc="-20" baseline="0">
                <a:solidFill>
                  <a:schemeClr val="tx1"/>
                </a:solidFill>
                <a:latin typeface="Cambria" pitchFamily="18" charset="0"/>
                <a:ea typeface="Cambria" pitchFamily="18" charset="0"/>
                <a:cs typeface="Trebuchet MS" pitchFamily="0" charset="0"/>
              </a:rPr>
              <a:t>P</a:t>
            </a:r>
            <a:r>
              <a:rPr lang="en-US" altLang="zh-CN" sz="4000" b="1" i="0" u="none" strike="noStrike" kern="0" cap="none" spc="15" baseline="0">
                <a:solidFill>
                  <a:schemeClr val="tx1"/>
                </a:solidFill>
                <a:latin typeface="Cambria" pitchFamily="18" charset="0"/>
                <a:ea typeface="Cambria" pitchFamily="18" charset="0"/>
                <a:cs typeface="Trebuchet MS" pitchFamily="0" charset="0"/>
              </a:rPr>
              <a:t>ROB</a:t>
            </a:r>
            <a:r>
              <a:rPr lang="en-US" altLang="zh-CN" sz="4000" b="1" i="0" u="none" strike="noStrike" kern="0" cap="none" spc="55" baseline="0">
                <a:solidFill>
                  <a:schemeClr val="tx1"/>
                </a:solidFill>
                <a:latin typeface="Cambria" pitchFamily="18" charset="0"/>
                <a:ea typeface="Cambria" pitchFamily="18" charset="0"/>
                <a:cs typeface="Trebuchet MS" pitchFamily="0" charset="0"/>
              </a:rPr>
              <a:t>L</a:t>
            </a:r>
            <a:r>
              <a:rPr lang="en-US" altLang="zh-CN" sz="4000" b="1" i="0" u="none" strike="noStrike" kern="0" cap="none" spc="-20" baseline="0">
                <a:solidFill>
                  <a:schemeClr val="tx1"/>
                </a:solidFill>
                <a:latin typeface="Cambria" pitchFamily="18" charset="0"/>
                <a:ea typeface="Cambria" pitchFamily="18" charset="0"/>
                <a:cs typeface="Trebuchet MS" pitchFamily="0" charset="0"/>
              </a:rPr>
              <a:t>E</a:t>
            </a:r>
            <a:r>
              <a:rPr lang="en-US" altLang="zh-CN" sz="4000" b="1" i="0" u="none" strike="noStrike" kern="0" cap="none" spc="20" baseline="0">
                <a:solidFill>
                  <a:schemeClr val="tx1"/>
                </a:solidFill>
                <a:latin typeface="Cambria" pitchFamily="18" charset="0"/>
                <a:ea typeface="Cambria" pitchFamily="18" charset="0"/>
                <a:cs typeface="Trebuchet MS" pitchFamily="0" charset="0"/>
              </a:rPr>
              <a:t>M</a:t>
            </a:r>
            <a:r>
              <a:rPr lang="en-US" altLang="zh-CN" sz="4000" b="1" i="0" u="none" strike="noStrike" kern="0" cap="none" spc="0" baseline="0">
                <a:solidFill>
                  <a:schemeClr val="tx1"/>
                </a:solidFill>
                <a:latin typeface="Cambria" pitchFamily="18" charset="0"/>
                <a:ea typeface="Cambria" pitchFamily="18" charset="0"/>
                <a:cs typeface="Trebuchet MS" pitchFamily="0" charset="0"/>
              </a:rPr>
              <a:t> </a:t>
            </a:r>
            <a:r>
              <a:rPr lang="en-US" altLang="zh-CN" sz="4000" b="1" i="0" u="none" strike="noStrike" kern="0" cap="none" spc="10" baseline="0">
                <a:solidFill>
                  <a:schemeClr val="tx1"/>
                </a:solidFill>
                <a:latin typeface="Cambria" pitchFamily="18" charset="0"/>
                <a:ea typeface="Cambria" pitchFamily="18" charset="0"/>
                <a:cs typeface="Trebuchet MS" pitchFamily="0" charset="0"/>
              </a:rPr>
              <a:t>S</a:t>
            </a:r>
            <a:r>
              <a:rPr lang="en-US" altLang="zh-CN" sz="4000" b="1" i="0" u="none" strike="noStrike" kern="0" cap="none" spc="-370" baseline="0">
                <a:solidFill>
                  <a:schemeClr val="tx1"/>
                </a:solidFill>
                <a:latin typeface="Cambria" pitchFamily="18" charset="0"/>
                <a:ea typeface="Cambria" pitchFamily="18" charset="0"/>
                <a:cs typeface="Trebuchet MS" pitchFamily="0" charset="0"/>
              </a:rPr>
              <a:t>T</a:t>
            </a:r>
            <a:r>
              <a:rPr lang="en-US" altLang="zh-CN" sz="4000" b="1" i="0" u="none" strike="noStrike" kern="0" cap="none" spc="-375" baseline="0">
                <a:solidFill>
                  <a:schemeClr val="tx1"/>
                </a:solidFill>
                <a:latin typeface="Cambria" pitchFamily="18" charset="0"/>
                <a:ea typeface="Cambria" pitchFamily="18" charset="0"/>
                <a:cs typeface="Trebuchet MS" pitchFamily="0" charset="0"/>
              </a:rPr>
              <a:t>A</a:t>
            </a:r>
            <a:r>
              <a:rPr lang="en-US" altLang="zh-CN" sz="4000" b="1" i="0" u="none" strike="noStrike" kern="0" cap="none" spc="15" baseline="0">
                <a:solidFill>
                  <a:schemeClr val="tx1"/>
                </a:solidFill>
                <a:latin typeface="Cambria" pitchFamily="18" charset="0"/>
                <a:ea typeface="Cambria" pitchFamily="18" charset="0"/>
                <a:cs typeface="Trebuchet MS" pitchFamily="0" charset="0"/>
              </a:rPr>
              <a:t>T</a:t>
            </a:r>
            <a:r>
              <a:rPr lang="en-US" altLang="zh-CN" sz="4000" b="1" i="0" u="none" strike="noStrike" kern="0" cap="none" spc="-10" baseline="0">
                <a:solidFill>
                  <a:schemeClr val="tx1"/>
                </a:solidFill>
                <a:latin typeface="Cambria" pitchFamily="18" charset="0"/>
                <a:ea typeface="Cambria" pitchFamily="18" charset="0"/>
                <a:cs typeface="Trebuchet MS" pitchFamily="0" charset="0"/>
              </a:rPr>
              <a:t>E</a:t>
            </a:r>
            <a:r>
              <a:rPr lang="en-US" altLang="zh-CN" sz="4000" b="1" i="0" u="none" strike="noStrike" kern="0" cap="none" spc="-20" baseline="0">
                <a:solidFill>
                  <a:schemeClr val="tx1"/>
                </a:solidFill>
                <a:latin typeface="Cambria" pitchFamily="18" charset="0"/>
                <a:ea typeface="Cambria" pitchFamily="18" charset="0"/>
                <a:cs typeface="Trebuchet MS" pitchFamily="0" charset="0"/>
              </a:rPr>
              <a:t>ME</a:t>
            </a:r>
            <a:r>
              <a:rPr lang="en-US" altLang="zh-CN" sz="4000" b="1" i="0" u="none" strike="noStrike" kern="0" cap="none" spc="10" baseline="0">
                <a:solidFill>
                  <a:schemeClr val="tx1"/>
                </a:solidFill>
                <a:latin typeface="Cambria" pitchFamily="18" charset="0"/>
                <a:ea typeface="Cambria" pitchFamily="18" charset="0"/>
                <a:cs typeface="Trebuchet MS" pitchFamily="0" charset="0"/>
              </a:rPr>
              <a:t>NT</a:t>
            </a:r>
            <a:endParaRPr lang="zh-CN" altLang="en-US" sz="4000" b="1" i="0" u="none" strike="noStrike" kern="0" cap="none" spc="0" baseline="0">
              <a:solidFill>
                <a:schemeClr val="tx1"/>
              </a:solidFill>
              <a:latin typeface="Cambria" pitchFamily="18" charset="0"/>
              <a:ea typeface="Cambria" pitchFamily="18" charset="0"/>
              <a:cs typeface="Trebuchet MS" pitchFamily="0" charset="0"/>
            </a:endParaRPr>
          </a:p>
        </p:txBody>
      </p:sp>
      <p:pic>
        <p:nvPicPr>
          <p:cNvPr id="11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3" name="矩形"/>
          <p:cNvSpPr>
            <a:spLocks/>
          </p:cNvSpPr>
          <p:nvPr/>
        </p:nvSpPr>
        <p:spPr>
          <a:xfrm rot="0">
            <a:off x="457200" y="1641038"/>
            <a:ext cx="7686675" cy="275844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mbria" pitchFamily="18" charset="0"/>
                <a:ea typeface="Cambria" pitchFamily="18" charset="0"/>
                <a:cs typeface="Calibri" pitchFamily="0" charset="0"/>
              </a:rPr>
              <a:t>We have to track the performance of employees work motive for the organization and So that we can completely focus on the growth and structure of the organization and also to develop their personal skills and talents. </a:t>
            </a:r>
            <a:endParaRPr lang="en-US" altLang="zh-CN" sz="1800" b="1" i="0" u="none" strike="noStrike" kern="1200" cap="none" spc="0" baseline="0">
              <a:solidFill>
                <a:schemeClr val="tx1"/>
              </a:solidFill>
              <a:latin typeface="Cambria" pitchFamily="18" charset="0"/>
              <a:ea typeface="Cambria" pitchFamily="18" charset="0"/>
              <a:cs typeface="Calibri" pitchFamily="0" charset="0"/>
            </a:endParaRPr>
          </a:p>
          <a:p>
            <a:pPr marL="0" indent="0" algn="l">
              <a:lnSpc>
                <a:spcPct val="100000"/>
              </a:lnSpc>
              <a:spcBef>
                <a:spcPts val="0"/>
              </a:spcBef>
              <a:spcAft>
                <a:spcPts val="0"/>
              </a:spcAft>
              <a:buNone/>
            </a:pPr>
            <a:endParaRPr lang="en-US" altLang="zh-CN" sz="1800" b="1" i="0" u="none" strike="noStrike" kern="1200" cap="none" spc="0" baseline="0">
              <a:solidFill>
                <a:schemeClr val="tx1"/>
              </a:solidFill>
              <a:latin typeface="Cambria" pitchFamily="18" charset="0"/>
              <a:ea typeface="Cambria" pitchFamily="18"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mbria" pitchFamily="18" charset="0"/>
                <a:ea typeface="Cambria" pitchFamily="18" charset="0"/>
                <a:cs typeface="Calibri" pitchFamily="0" charset="0"/>
              </a:rPr>
              <a:t>We have to motivate the best and executive employees with increments, promotion and bonus.</a:t>
            </a:r>
            <a:endParaRPr lang="en-US" altLang="zh-CN" sz="1800" b="1" i="0" u="none" strike="noStrike" kern="1200" cap="none" spc="0" baseline="0">
              <a:solidFill>
                <a:schemeClr val="tx1"/>
              </a:solidFill>
              <a:latin typeface="Cambria" pitchFamily="18" charset="0"/>
              <a:ea typeface="Cambria" pitchFamily="18" charset="0"/>
              <a:cs typeface="Calibri" pitchFamily="0" charset="0"/>
            </a:endParaRPr>
          </a:p>
          <a:p>
            <a:pPr marL="0" indent="0" algn="l">
              <a:lnSpc>
                <a:spcPct val="100000"/>
              </a:lnSpc>
              <a:spcBef>
                <a:spcPts val="0"/>
              </a:spcBef>
              <a:spcAft>
                <a:spcPts val="0"/>
              </a:spcAft>
              <a:buNone/>
            </a:pPr>
            <a:endParaRPr lang="en-US" altLang="zh-CN" sz="1800" b="1" i="0" u="none" strike="noStrike" kern="1200" cap="none" spc="0" baseline="0">
              <a:solidFill>
                <a:schemeClr val="tx1"/>
              </a:solidFill>
              <a:latin typeface="Cambria" pitchFamily="18" charset="0"/>
              <a:ea typeface="Cambria" pitchFamily="18"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mbria" pitchFamily="18" charset="0"/>
                <a:ea typeface="Cambria" pitchFamily="18" charset="0"/>
                <a:cs typeface="Calibri" pitchFamily="0" charset="0"/>
              </a:rPr>
              <a:t>We have to train and motivate the under developed employees in a and effective manner with proper specifications.</a:t>
            </a:r>
            <a:endParaRPr lang="zh-CN" altLang="en-US" sz="1800" b="1" i="0" u="none" strike="noStrike" kern="1200" cap="none" spc="0" baseline="0">
              <a:solidFill>
                <a:schemeClr val="tx1"/>
              </a:solidFill>
              <a:latin typeface="Cambria" pitchFamily="18" charset="0"/>
              <a:ea typeface="Cambria" pitchFamily="18" charset="0"/>
              <a:cs typeface="Calibri" pitchFamily="0" charset="0"/>
            </a:endParaRPr>
          </a:p>
        </p:txBody>
      </p:sp>
    </p:spTree>
    <p:extLst>
      <p:ext uri="{BB962C8B-B14F-4D97-AF65-F5344CB8AC3E}">
        <p14:creationId xmlns:p14="http://schemas.microsoft.com/office/powerpoint/2010/main" val="1654200509"/>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9" name="组合"/>
          <p:cNvGrpSpPr>
            <a:grpSpLocks/>
          </p:cNvGrpSpPr>
          <p:nvPr/>
        </p:nvGrpSpPr>
        <p:grpSpPr>
          <a:xfrm>
            <a:off x="8658225" y="2657474"/>
            <a:ext cx="3533775" cy="3810000"/>
            <a:chOff x="8658225" y="2657474"/>
            <a:chExt cx="3533775" cy="3810000"/>
          </a:xfrm>
        </p:grpSpPr>
        <p:sp>
          <p:nvSpPr>
            <p:cNvPr id="116" name="曲线"/>
            <p:cNvSpPr>
              <a:spLocks/>
            </p:cNvSpPr>
            <p:nvPr/>
          </p:nvSpPr>
          <p:spPr>
            <a:xfrm rot="0">
              <a:off x="9353550" y="5372100"/>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7" name="曲线"/>
            <p:cNvSpPr>
              <a:spLocks/>
            </p:cNvSpPr>
            <p:nvPr/>
          </p:nvSpPr>
          <p:spPr>
            <a:xfrm rot="0">
              <a:off x="9353550" y="5905499"/>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8" name="图片"/>
            <p:cNvPicPr>
              <a:picLocks/>
            </p:cNvPicPr>
            <p:nvPr/>
          </p:nvPicPr>
          <p:blipFill>
            <a:blip r:embed="rId1" cstate="print"/>
            <a:stretch>
              <a:fillRect/>
            </a:stretch>
          </p:blipFill>
          <p:spPr>
            <a:xfrm rot="0">
              <a:off x="8658225" y="2657474"/>
              <a:ext cx="3533775" cy="3810000"/>
            </a:xfrm>
            <a:prstGeom prst="rect"/>
            <a:noFill/>
            <a:ln w="12700" cmpd="sng" cap="flat">
              <a:noFill/>
              <a:prstDash val="solid"/>
              <a:miter/>
            </a:ln>
          </p:spPr>
        </p:pic>
      </p:grpSp>
      <p:sp>
        <p:nvSpPr>
          <p:cNvPr id="12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1" name="文本框"/>
          <p:cNvSpPr>
            <a:spLocks noGrp="1"/>
          </p:cNvSpPr>
          <p:nvPr>
            <p:ph type="title"/>
          </p:nvPr>
        </p:nvSpPr>
        <p:spPr>
          <a:xfrm rot="0">
            <a:off x="739774" y="829626"/>
            <a:ext cx="5263514" cy="6165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000" b="1" i="0" u="none" strike="noStrike" kern="0" cap="none" spc="5" baseline="0">
                <a:solidFill>
                  <a:schemeClr val="tx1"/>
                </a:solidFill>
                <a:latin typeface="Cambria" pitchFamily="18" charset="0"/>
                <a:ea typeface="Cambria" pitchFamily="18" charset="0"/>
                <a:cs typeface="Trebuchet MS" pitchFamily="0" charset="0"/>
              </a:rPr>
              <a:t>PROJECT</a:t>
            </a:r>
            <a:r>
              <a:rPr lang="en-US" altLang="zh-CN" sz="4000" b="1" i="0" u="none" strike="noStrike" kern="0" cap="none" spc="5" baseline="0">
                <a:solidFill>
                  <a:schemeClr val="tx1"/>
                </a:solidFill>
                <a:latin typeface="Cambria" pitchFamily="18" charset="0"/>
                <a:ea typeface="Cambria" pitchFamily="18" charset="0"/>
                <a:cs typeface="Trebuchet MS" pitchFamily="0" charset="0"/>
              </a:rPr>
              <a:t> </a:t>
            </a:r>
            <a:r>
              <a:rPr lang="en-US" altLang="zh-CN" sz="4000" b="1" i="0" u="none" strike="noStrike" kern="0" cap="none" spc="-20" baseline="0">
                <a:solidFill>
                  <a:schemeClr val="tx1"/>
                </a:solidFill>
                <a:latin typeface="Cambria" pitchFamily="18" charset="0"/>
                <a:ea typeface="Cambria" pitchFamily="18" charset="0"/>
                <a:cs typeface="Trebuchet MS" pitchFamily="0" charset="0"/>
              </a:rPr>
              <a:t>OVERVIEW</a:t>
            </a:r>
            <a:endParaRPr lang="zh-CN" altLang="en-US" sz="4000" b="1" i="0" u="none" strike="noStrike" kern="0" cap="none" spc="0" baseline="0">
              <a:solidFill>
                <a:schemeClr val="tx1"/>
              </a:solidFill>
              <a:latin typeface="Cambria" pitchFamily="18" charset="0"/>
              <a:ea typeface="Cambria" pitchFamily="18" charset="0"/>
              <a:cs typeface="Trebuchet MS" pitchFamily="0" charset="0"/>
            </a:endParaRPr>
          </a:p>
        </p:txBody>
      </p:sp>
      <p:pic>
        <p:nvPicPr>
          <p:cNvPr id="12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4" name="矩形"/>
          <p:cNvSpPr>
            <a:spLocks/>
          </p:cNvSpPr>
          <p:nvPr/>
        </p:nvSpPr>
        <p:spPr>
          <a:xfrm rot="0">
            <a:off x="773894" y="1474930"/>
            <a:ext cx="7924800" cy="2783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Times New Roman" pitchFamily="18" charset="0"/>
                <a:ea typeface="宋体" pitchFamily="0" charset="0"/>
                <a:cs typeface="Times New Roman" pitchFamily="18" charset="0"/>
              </a:rPr>
              <a:t>EMPLOYEE DATA ANALYSIS </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Analysing</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the performance of the employees by considering the various factors like Gender, Performance score , Ratings and their Achievements , </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inorder</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to identify the trends and patterns of different categories of employees like high, medium and low</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140349347"/>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7" name="文本框"/>
          <p:cNvSpPr>
            <a:spLocks noGrp="1"/>
          </p:cNvSpPr>
          <p:nvPr>
            <p:ph type="title"/>
          </p:nvPr>
        </p:nvSpPr>
        <p:spPr>
          <a:xfrm rot="0">
            <a:off x="716943" y="607624"/>
            <a:ext cx="5014595" cy="5022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2800" b="1" i="0" u="none" strike="noStrike" kern="0" cap="none" spc="25" baseline="0">
                <a:solidFill>
                  <a:srgbClr val="C00000"/>
                </a:solidFill>
                <a:latin typeface="Cambria" pitchFamily="18" charset="0"/>
                <a:ea typeface="Cambria" pitchFamily="18" charset="0"/>
                <a:cs typeface="Trebuchet MS" pitchFamily="0" charset="0"/>
              </a:rPr>
              <a:t>W</a:t>
            </a:r>
            <a:r>
              <a:rPr lang="en-US" altLang="zh-CN" sz="2800" b="1" i="0" u="none" strike="noStrike" kern="0" cap="none" spc="-20" baseline="0">
                <a:solidFill>
                  <a:srgbClr val="C00000"/>
                </a:solidFill>
                <a:latin typeface="Cambria" pitchFamily="18" charset="0"/>
                <a:ea typeface="Cambria" pitchFamily="18" charset="0"/>
                <a:cs typeface="Trebuchet MS" pitchFamily="0" charset="0"/>
              </a:rPr>
              <a:t>H</a:t>
            </a:r>
            <a:r>
              <a:rPr lang="en-US" altLang="zh-CN" sz="2800" b="1" i="0" u="none" strike="noStrike" kern="0" cap="none" spc="20" baseline="0">
                <a:solidFill>
                  <a:srgbClr val="C00000"/>
                </a:solidFill>
                <a:latin typeface="Cambria" pitchFamily="18" charset="0"/>
                <a:ea typeface="Cambria" pitchFamily="18" charset="0"/>
                <a:cs typeface="Trebuchet MS" pitchFamily="0" charset="0"/>
              </a:rPr>
              <a:t>O</a:t>
            </a:r>
            <a:r>
              <a:rPr lang="en-US" altLang="zh-CN" sz="2800" b="1" i="0" u="none" strike="noStrike" kern="0" cap="none" spc="-235" baseline="0">
                <a:solidFill>
                  <a:srgbClr val="C00000"/>
                </a:solidFill>
                <a:latin typeface="Cambria" pitchFamily="18" charset="0"/>
                <a:ea typeface="Cambria" pitchFamily="18" charset="0"/>
                <a:cs typeface="Trebuchet MS" pitchFamily="0" charset="0"/>
              </a:rPr>
              <a:t> </a:t>
            </a:r>
            <a:r>
              <a:rPr lang="en-US" altLang="zh-CN" sz="2800" b="1" i="0" u="none" strike="noStrike" kern="0" cap="none" spc="-10" baseline="0">
                <a:solidFill>
                  <a:srgbClr val="C00000"/>
                </a:solidFill>
                <a:latin typeface="Cambria" pitchFamily="18" charset="0"/>
                <a:ea typeface="Cambria" pitchFamily="18" charset="0"/>
                <a:cs typeface="Trebuchet MS" pitchFamily="0" charset="0"/>
              </a:rPr>
              <a:t>AR</a:t>
            </a:r>
            <a:r>
              <a:rPr lang="en-US" altLang="zh-CN" sz="2800" b="1" i="0" u="none" strike="noStrike" kern="0" cap="none" spc="15" baseline="0">
                <a:solidFill>
                  <a:srgbClr val="C00000"/>
                </a:solidFill>
                <a:latin typeface="Cambria" pitchFamily="18" charset="0"/>
                <a:ea typeface="Cambria" pitchFamily="18" charset="0"/>
                <a:cs typeface="Trebuchet MS" pitchFamily="0" charset="0"/>
              </a:rPr>
              <a:t>E</a:t>
            </a:r>
            <a:r>
              <a:rPr lang="en-US" altLang="zh-CN" sz="2800" b="1" i="0" u="none" strike="noStrike" kern="0" cap="none" spc="-35" baseline="0">
                <a:solidFill>
                  <a:srgbClr val="C00000"/>
                </a:solidFill>
                <a:latin typeface="Cambria" pitchFamily="18" charset="0"/>
                <a:ea typeface="Cambria" pitchFamily="18" charset="0"/>
                <a:cs typeface="Trebuchet MS" pitchFamily="0" charset="0"/>
              </a:rPr>
              <a:t> </a:t>
            </a:r>
            <a:r>
              <a:rPr lang="en-US" altLang="zh-CN" sz="2800" b="1" i="0" u="none" strike="noStrike" kern="0" cap="none" spc="-10" baseline="0">
                <a:solidFill>
                  <a:srgbClr val="C00000"/>
                </a:solidFill>
                <a:latin typeface="Cambria" pitchFamily="18" charset="0"/>
                <a:ea typeface="Cambria" pitchFamily="18" charset="0"/>
                <a:cs typeface="Trebuchet MS" pitchFamily="0" charset="0"/>
              </a:rPr>
              <a:t>T</a:t>
            </a:r>
            <a:r>
              <a:rPr lang="en-US" altLang="zh-CN" sz="2800" b="1" i="0" u="none" strike="noStrike" kern="0" cap="none" spc="-15" baseline="0">
                <a:solidFill>
                  <a:srgbClr val="C00000"/>
                </a:solidFill>
                <a:latin typeface="Cambria" pitchFamily="18" charset="0"/>
                <a:ea typeface="Cambria" pitchFamily="18" charset="0"/>
                <a:cs typeface="Trebuchet MS" pitchFamily="0" charset="0"/>
              </a:rPr>
              <a:t>H</a:t>
            </a:r>
            <a:r>
              <a:rPr lang="en-US" altLang="zh-CN" sz="2800" b="1" i="0" u="none" strike="noStrike" kern="0" cap="none" spc="15" baseline="0">
                <a:solidFill>
                  <a:srgbClr val="C00000"/>
                </a:solidFill>
                <a:latin typeface="Cambria" pitchFamily="18" charset="0"/>
                <a:ea typeface="Cambria" pitchFamily="18" charset="0"/>
                <a:cs typeface="Trebuchet MS" pitchFamily="0" charset="0"/>
              </a:rPr>
              <a:t>E</a:t>
            </a:r>
            <a:r>
              <a:rPr lang="en-US" altLang="zh-CN" sz="2800" b="1" i="0" u="none" strike="noStrike" kern="0" cap="none" spc="-35" baseline="0">
                <a:solidFill>
                  <a:srgbClr val="C00000"/>
                </a:solidFill>
                <a:latin typeface="Cambria" pitchFamily="18" charset="0"/>
                <a:ea typeface="Cambria" pitchFamily="18" charset="0"/>
                <a:cs typeface="Trebuchet MS" pitchFamily="0" charset="0"/>
              </a:rPr>
              <a:t> </a:t>
            </a:r>
            <a:r>
              <a:rPr lang="en-US" altLang="zh-CN" sz="2800" b="1" i="0" u="none" strike="noStrike" kern="0" cap="none" spc="-20" baseline="0">
                <a:solidFill>
                  <a:srgbClr val="C00000"/>
                </a:solidFill>
                <a:latin typeface="Cambria" pitchFamily="18" charset="0"/>
                <a:ea typeface="Cambria" pitchFamily="18" charset="0"/>
                <a:cs typeface="Trebuchet MS" pitchFamily="0" charset="0"/>
              </a:rPr>
              <a:t>E</a:t>
            </a:r>
            <a:r>
              <a:rPr lang="en-US" altLang="zh-CN" sz="2800" b="1" i="0" u="none" strike="noStrike" kern="0" cap="none" spc="30" baseline="0">
                <a:solidFill>
                  <a:srgbClr val="C00000"/>
                </a:solidFill>
                <a:latin typeface="Cambria" pitchFamily="18" charset="0"/>
                <a:ea typeface="Cambria" pitchFamily="18" charset="0"/>
                <a:cs typeface="Trebuchet MS" pitchFamily="0" charset="0"/>
              </a:rPr>
              <a:t>N</a:t>
            </a:r>
            <a:r>
              <a:rPr lang="en-US" altLang="zh-CN" sz="2800" b="1" i="0" u="none" strike="noStrike" kern="0" cap="none" spc="15" baseline="0">
                <a:solidFill>
                  <a:srgbClr val="C00000"/>
                </a:solidFill>
                <a:latin typeface="Cambria" pitchFamily="18" charset="0"/>
                <a:ea typeface="Cambria" pitchFamily="18" charset="0"/>
                <a:cs typeface="Trebuchet MS" pitchFamily="0" charset="0"/>
              </a:rPr>
              <a:t>D</a:t>
            </a:r>
            <a:r>
              <a:rPr lang="en-US" altLang="zh-CN" sz="2800" b="1" i="0" u="none" strike="noStrike" kern="0" cap="none" spc="-45" baseline="0">
                <a:solidFill>
                  <a:srgbClr val="C00000"/>
                </a:solidFill>
                <a:latin typeface="Cambria" pitchFamily="18" charset="0"/>
                <a:ea typeface="Cambria" pitchFamily="18" charset="0"/>
                <a:cs typeface="Trebuchet MS" pitchFamily="0" charset="0"/>
              </a:rPr>
              <a:t> </a:t>
            </a:r>
            <a:r>
              <a:rPr lang="en-US" altLang="zh-CN" sz="2800" b="1" i="0" u="none" strike="noStrike" kern="0" cap="none" spc="0" baseline="0">
                <a:solidFill>
                  <a:srgbClr val="C00000"/>
                </a:solidFill>
                <a:latin typeface="Cambria" pitchFamily="18" charset="0"/>
                <a:ea typeface="Cambria" pitchFamily="18" charset="0"/>
                <a:cs typeface="Trebuchet MS" pitchFamily="0" charset="0"/>
              </a:rPr>
              <a:t>U</a:t>
            </a:r>
            <a:r>
              <a:rPr lang="en-US" altLang="zh-CN" sz="2800" b="1" i="0" u="none" strike="noStrike" kern="0" cap="none" spc="10" baseline="0">
                <a:solidFill>
                  <a:srgbClr val="C00000"/>
                </a:solidFill>
                <a:latin typeface="Cambria" pitchFamily="18" charset="0"/>
                <a:ea typeface="Cambria" pitchFamily="18" charset="0"/>
                <a:cs typeface="Trebuchet MS" pitchFamily="0" charset="0"/>
              </a:rPr>
              <a:t>S</a:t>
            </a:r>
            <a:r>
              <a:rPr lang="en-US" altLang="zh-CN" sz="2800" b="1" i="0" u="none" strike="noStrike" kern="0" cap="none" spc="-25" baseline="0">
                <a:solidFill>
                  <a:srgbClr val="C00000"/>
                </a:solidFill>
                <a:latin typeface="Cambria" pitchFamily="18" charset="0"/>
                <a:ea typeface="Cambria" pitchFamily="18" charset="0"/>
                <a:cs typeface="Trebuchet MS" pitchFamily="0" charset="0"/>
              </a:rPr>
              <a:t>E</a:t>
            </a:r>
            <a:r>
              <a:rPr lang="en-US" altLang="zh-CN" sz="2800" b="1" i="0" u="none" strike="noStrike" kern="0" cap="none" spc="-10" baseline="0">
                <a:solidFill>
                  <a:srgbClr val="C00000"/>
                </a:solidFill>
                <a:latin typeface="Cambria" pitchFamily="18" charset="0"/>
                <a:ea typeface="Cambria" pitchFamily="18" charset="0"/>
                <a:cs typeface="Trebuchet MS" pitchFamily="0" charset="0"/>
              </a:rPr>
              <a:t>R</a:t>
            </a:r>
            <a:r>
              <a:rPr lang="en-US" altLang="zh-CN" sz="2800" b="1" i="0" u="none" strike="noStrike" kern="0" cap="none" spc="5" baseline="0">
                <a:solidFill>
                  <a:srgbClr val="C00000"/>
                </a:solidFill>
                <a:latin typeface="Cambria" pitchFamily="18" charset="0"/>
                <a:ea typeface="Cambria" pitchFamily="18" charset="0"/>
                <a:cs typeface="Trebuchet MS" pitchFamily="0" charset="0"/>
              </a:rPr>
              <a:t>S</a:t>
            </a:r>
            <a:r>
              <a:rPr lang="en-US" altLang="zh-CN" sz="3200" b="1" i="0" u="none" strike="noStrike" kern="0" cap="none" spc="5" baseline="0">
                <a:solidFill>
                  <a:srgbClr val="C00000"/>
                </a:solidFill>
                <a:latin typeface="Trebuchet MS" pitchFamily="0" charset="0"/>
                <a:ea typeface="宋体" pitchFamily="0" charset="0"/>
                <a:cs typeface="Trebuchet MS" pitchFamily="0" charset="0"/>
              </a:rPr>
              <a:t>?</a:t>
            </a:r>
            <a:endParaRPr lang="zh-CN" altLang="en-US" sz="3200" b="1" i="0" u="none" strike="noStrike" kern="0" cap="none" spc="0" baseline="0">
              <a:solidFill>
                <a:srgbClr val="C00000"/>
              </a:solidFill>
              <a:latin typeface="Trebuchet MS" pitchFamily="0" charset="0"/>
              <a:ea typeface="宋体" pitchFamily="0" charset="0"/>
              <a:cs typeface="Trebuchet MS" pitchFamily="0" charset="0"/>
            </a:endParaRPr>
          </a:p>
        </p:txBody>
      </p:sp>
      <p:pic>
        <p:nvPicPr>
          <p:cNvPr id="128" name="图片"/>
          <p:cNvPicPr>
            <a:picLocks/>
          </p:cNvPicPr>
          <p:nvPr/>
        </p:nvPicPr>
        <p:blipFill>
          <a:blip r:embed="rId1" cstate="print"/>
          <a:stretch>
            <a:fillRect/>
          </a:stretch>
        </p:blipFill>
        <p:spPr>
          <a:xfrm rot="0">
            <a:off x="734528" y="6129852"/>
            <a:ext cx="2181225" cy="485775"/>
          </a:xfrm>
          <a:prstGeom prst="rect"/>
          <a:noFill/>
          <a:ln w="12700" cmpd="sng" cap="flat">
            <a:noFill/>
            <a:prstDash val="solid"/>
            <a:miter/>
          </a:ln>
        </p:spPr>
      </p:pic>
      <p:sp>
        <p:nvSpPr>
          <p:cNvPr id="129"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30" name="图片"/>
          <p:cNvPicPr>
            <a:picLocks noChangeAspect="1"/>
          </p:cNvPicPr>
          <p:nvPr/>
        </p:nvPicPr>
        <p:blipFill>
          <a:blip r:embed="rId2" cstate="print"/>
          <a:stretch>
            <a:fillRect/>
          </a:stretch>
        </p:blipFill>
        <p:spPr>
          <a:xfrm rot="0">
            <a:off x="3293268" y="1542957"/>
            <a:ext cx="2764156" cy="2347913"/>
          </a:xfrm>
          <a:prstGeom prst="rect"/>
          <a:noFill/>
          <a:ln w="12700" cmpd="sng" cap="flat">
            <a:noFill/>
            <a:prstDash val="solid"/>
            <a:round/>
          </a:ln>
          <a:effectLst>
            <a:outerShdw sx="100000" sy="98000" kx="110000" ky="200000" algn="tl" rotWithShape="0" blurRad="152400" dist="12000" dir="900000">
              <a:srgbClr val="000000">
                <a:alpha val="29803"/>
              </a:srgbClr>
            </a:outerShdw>
          </a:effectLst>
        </p:spPr>
      </p:pic>
      <p:pic>
        <p:nvPicPr>
          <p:cNvPr id="131" name="图片"/>
          <p:cNvPicPr>
            <a:picLocks noChangeAspect="1"/>
          </p:cNvPicPr>
          <p:nvPr/>
        </p:nvPicPr>
        <p:blipFill>
          <a:blip r:embed="rId3" cstate="print"/>
          <a:stretch>
            <a:fillRect/>
          </a:stretch>
        </p:blipFill>
        <p:spPr>
          <a:xfrm rot="0">
            <a:off x="4023332" y="4817927"/>
            <a:ext cx="2933700" cy="1743074"/>
          </a:xfrm>
          <a:prstGeom prst="rect"/>
          <a:noFill/>
          <a:ln w="34925" cmpd="sng" cap="flat">
            <a:solidFill>
              <a:srgbClr val="FFFFFF"/>
            </a:solidFill>
            <a:prstDash val="solid"/>
            <a:round/>
          </a:ln>
          <a:effectLst>
            <a:outerShdw sx="100000" sy="100000" algn="ctr" rotWithShape="0" blurRad="317500" dist="0" dir="2700000">
              <a:srgbClr val="000000">
                <a:alpha val="42745"/>
              </a:srgbClr>
            </a:outerShdw>
            <a:softEdge rad="63500"/>
          </a:effectLst>
        </p:spPr>
      </p:pic>
      <p:pic>
        <p:nvPicPr>
          <p:cNvPr id="132" name="图片"/>
          <p:cNvPicPr>
            <a:picLocks noChangeAspect="1"/>
          </p:cNvPicPr>
          <p:nvPr/>
        </p:nvPicPr>
        <p:blipFill>
          <a:blip r:embed="rId4" cstate="print"/>
          <a:stretch>
            <a:fillRect/>
          </a:stretch>
        </p:blipFill>
        <p:spPr>
          <a:xfrm rot="0">
            <a:off x="6400800" y="746979"/>
            <a:ext cx="2667000" cy="2143125"/>
          </a:xfrm>
          <a:prstGeom prst="rect"/>
          <a:noFill/>
          <a:ln w="12700" cmpd="sng" cap="flat">
            <a:noFill/>
            <a:prstDash val="solid"/>
            <a:round/>
          </a:ln>
          <a:effectLst>
            <a:outerShdw sx="100000" sy="100000" algn="ctr" rotWithShape="0" blurRad="127000" dist="38100" dir="2700000">
              <a:srgbClr val="000000">
                <a:alpha val="44705"/>
              </a:srgbClr>
            </a:outerShdw>
          </a:effectLst>
        </p:spPr>
      </p:pic>
      <p:pic>
        <p:nvPicPr>
          <p:cNvPr id="133" name="图片"/>
          <p:cNvPicPr>
            <a:picLocks noChangeAspect="1"/>
          </p:cNvPicPr>
          <p:nvPr/>
        </p:nvPicPr>
        <p:blipFill>
          <a:blip r:embed="rId5" cstate="print"/>
          <a:stretch>
            <a:fillRect/>
          </a:stretch>
        </p:blipFill>
        <p:spPr>
          <a:xfrm rot="0">
            <a:off x="6670387" y="2906516"/>
            <a:ext cx="2514600" cy="2257425"/>
          </a:xfrm>
          <a:prstGeom prst="rect"/>
          <a:noFill/>
          <a:ln w="34925" cmpd="sng" cap="flat">
            <a:solidFill>
              <a:srgbClr val="FFFFFF"/>
            </a:solidFill>
            <a:prstDash val="solid"/>
            <a:round/>
          </a:ln>
          <a:effectLst>
            <a:glow rad="63500">
              <a:srgbClr val="267DE6">
                <a:alpha val="40000"/>
              </a:srgbClr>
            </a:glow>
            <a:outerShdw sx="100000" sy="100000" algn="ctr" rotWithShape="0" blurRad="317500" dist="0" dir="2700000">
              <a:srgbClr val="000000">
                <a:alpha val="42745"/>
              </a:srgbClr>
            </a:outerShdw>
            <a:softEdge rad="12700"/>
          </a:effectLst>
        </p:spPr>
      </p:pic>
      <p:sp>
        <p:nvSpPr>
          <p:cNvPr id="134" name="矩形"/>
          <p:cNvSpPr>
            <a:spLocks/>
          </p:cNvSpPr>
          <p:nvPr/>
        </p:nvSpPr>
        <p:spPr>
          <a:xfrm rot="0">
            <a:off x="4230218" y="1574100"/>
            <a:ext cx="1307709" cy="300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400" b="0" i="0" u="none" strike="noStrike" kern="1200" cap="none" spc="0" baseline="0">
                <a:solidFill>
                  <a:schemeClr val="tx1"/>
                </a:solidFill>
                <a:latin typeface="Arial Black" pitchFamily="34" charset="0"/>
                <a:ea typeface="宋体" pitchFamily="0" charset="0"/>
                <a:cs typeface="Calibri" pitchFamily="0" charset="0"/>
              </a:rPr>
              <a:t>EMPLOYEE</a:t>
            </a:r>
            <a:endParaRPr lang="zh-CN" altLang="en-US" sz="1400" b="0" i="0" u="none" strike="noStrike" kern="1200" cap="none" spc="0" baseline="0">
              <a:solidFill>
                <a:schemeClr val="tx1"/>
              </a:solidFill>
              <a:latin typeface="Arial Black" pitchFamily="34" charset="0"/>
              <a:ea typeface="宋体" pitchFamily="0" charset="0"/>
              <a:cs typeface="Calibri" pitchFamily="0" charset="0"/>
            </a:endParaRPr>
          </a:p>
        </p:txBody>
      </p:sp>
      <p:pic>
        <p:nvPicPr>
          <p:cNvPr id="135" name="图片"/>
          <p:cNvPicPr>
            <a:picLocks noChangeAspect="1"/>
          </p:cNvPicPr>
          <p:nvPr/>
        </p:nvPicPr>
        <p:blipFill>
          <a:blip r:embed="rId6" cstate="print"/>
          <a:stretch>
            <a:fillRect/>
          </a:stretch>
        </p:blipFill>
        <p:spPr>
          <a:xfrm rot="0">
            <a:off x="321678" y="3729344"/>
            <a:ext cx="3546663" cy="2055862"/>
          </a:xfrm>
          <a:prstGeom prst="rect"/>
          <a:noFill/>
          <a:ln w="34925" cmpd="sng" cap="flat">
            <a:solidFill>
              <a:srgbClr val="FFFFFF"/>
            </a:solidFill>
            <a:prstDash val="solid"/>
            <a:round/>
          </a:ln>
          <a:effectLst>
            <a:outerShdw sx="100000" sy="100000" algn="ctr" rotWithShape="0" blurRad="317500" dist="0" dir="2700000">
              <a:srgbClr val="000000">
                <a:alpha val="42745"/>
              </a:srgbClr>
            </a:outerShdw>
          </a:effectLst>
        </p:spPr>
      </p:pic>
      <p:sp>
        <p:nvSpPr>
          <p:cNvPr id="136" name="矩形"/>
          <p:cNvSpPr>
            <a:spLocks/>
          </p:cNvSpPr>
          <p:nvPr/>
        </p:nvSpPr>
        <p:spPr>
          <a:xfrm rot="0">
            <a:off x="4373576" y="4290464"/>
            <a:ext cx="2464956" cy="5676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400" b="1" i="0" u="none" strike="noStrike" kern="1200" cap="none" spc="0" baseline="0">
                <a:solidFill>
                  <a:schemeClr val="tx1"/>
                </a:solidFill>
                <a:latin typeface="Arial Black" pitchFamily="34" charset="0"/>
                <a:ea typeface="宋体" pitchFamily="0" charset="0"/>
                <a:cs typeface="Calibri" pitchFamily="0" charset="0"/>
              </a:rPr>
              <a:t>EMPLOYEE</a:t>
            </a:r>
            <a:r>
              <a:rPr lang="en-US" altLang="zh-CN" sz="1600" b="1" i="0" u="none" strike="noStrike" kern="1200" cap="none" spc="0" baseline="0">
                <a:solidFill>
                  <a:schemeClr val="tx1"/>
                </a:solidFill>
                <a:latin typeface="Arial Black" pitchFamily="34" charset="0"/>
                <a:ea typeface="宋体" pitchFamily="0" charset="0"/>
                <a:cs typeface="Calibri" pitchFamily="0" charset="0"/>
              </a:rPr>
              <a:t> HIERARCHY </a:t>
            </a:r>
            <a:endParaRPr lang="zh-CN" altLang="en-US" sz="1600" b="1" i="0" u="none" strike="noStrike" kern="1200" cap="none" spc="0" baseline="0">
              <a:solidFill>
                <a:schemeClr val="tx1"/>
              </a:solidFill>
              <a:latin typeface="Arial Black" pitchFamily="34" charset="0"/>
              <a:ea typeface="宋体" pitchFamily="0" charset="0"/>
              <a:cs typeface="Calibri" pitchFamily="0" charset="0"/>
            </a:endParaRPr>
          </a:p>
        </p:txBody>
      </p:sp>
      <p:sp>
        <p:nvSpPr>
          <p:cNvPr id="137" name="矩形"/>
          <p:cNvSpPr>
            <a:spLocks/>
          </p:cNvSpPr>
          <p:nvPr/>
        </p:nvSpPr>
        <p:spPr>
          <a:xfrm rot="0">
            <a:off x="9029014" y="3034636"/>
            <a:ext cx="1390650" cy="5962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1" i="0" u="none" strike="noStrike" kern="1200" cap="none" spc="0" baseline="0">
                <a:solidFill>
                  <a:schemeClr val="tx1"/>
                </a:solidFill>
                <a:latin typeface="Arial Black" pitchFamily="34" charset="0"/>
                <a:ea typeface="宋体" pitchFamily="0" charset="0"/>
                <a:cs typeface="Calibri" pitchFamily="0" charset="0"/>
              </a:rPr>
              <a:t>MANAGER</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
        <p:nvSpPr>
          <p:cNvPr id="138" name="矩形"/>
          <p:cNvSpPr>
            <a:spLocks/>
          </p:cNvSpPr>
          <p:nvPr/>
        </p:nvSpPr>
        <p:spPr>
          <a:xfrm rot="0">
            <a:off x="2441752" y="5895975"/>
            <a:ext cx="1257986" cy="2724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200" b="1" i="0" u="none" strike="noStrike" kern="1200" cap="none" spc="0" baseline="0">
                <a:solidFill>
                  <a:schemeClr val="tx1"/>
                </a:solidFill>
                <a:latin typeface="Arial Black" pitchFamily="34" charset="0"/>
                <a:ea typeface="宋体" pitchFamily="0" charset="0"/>
                <a:cs typeface="Calibri" pitchFamily="0" charset="0"/>
              </a:rPr>
              <a:t>EMPLOYER </a:t>
            </a:r>
            <a:endParaRPr lang="zh-CN" altLang="en-US" sz="1200" b="1" i="0" u="none" strike="noStrike" kern="1200" cap="none" spc="0" baseline="0">
              <a:solidFill>
                <a:schemeClr val="tx1"/>
              </a:solidFill>
              <a:latin typeface="Arial Black" pitchFamily="34" charset="0"/>
              <a:ea typeface="宋体" pitchFamily="0" charset="0"/>
              <a:cs typeface="Calibri" pitchFamily="0" charset="0"/>
            </a:endParaRPr>
          </a:p>
        </p:txBody>
      </p:sp>
    </p:spTree>
    <p:extLst>
      <p:ext uri="{BB962C8B-B14F-4D97-AF65-F5344CB8AC3E}">
        <p14:creationId xmlns:p14="http://schemas.microsoft.com/office/powerpoint/2010/main" val="390696451"/>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9" name="图片"/>
          <p:cNvPicPr>
            <a:picLocks/>
          </p:cNvPicPr>
          <p:nvPr/>
        </p:nvPicPr>
        <p:blipFill>
          <a:blip r:embed="rId1" cstate="print"/>
          <a:stretch>
            <a:fillRect/>
          </a:stretch>
        </p:blipFill>
        <p:spPr>
          <a:xfrm rot="0">
            <a:off x="69218" y="1483054"/>
            <a:ext cx="2695574" cy="3248025"/>
          </a:xfrm>
          <a:prstGeom prst="rect"/>
          <a:noFill/>
          <a:ln w="12700" cmpd="sng" cap="flat">
            <a:noFill/>
            <a:prstDash val="solid"/>
            <a:miter/>
          </a:ln>
        </p:spPr>
      </p:pic>
      <p:sp>
        <p:nvSpPr>
          <p:cNvPr id="140" name="文本框"/>
          <p:cNvSpPr>
            <a:spLocks noGrp="1"/>
          </p:cNvSpPr>
          <p:nvPr>
            <p:ph type="title"/>
          </p:nvPr>
        </p:nvSpPr>
        <p:spPr>
          <a:xfrm rot="0">
            <a:off x="1347787" y="482883"/>
            <a:ext cx="9763125" cy="5467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1" u="none" strike="noStrike" kern="0" cap="none" spc="10" baseline="0">
                <a:solidFill>
                  <a:schemeClr val="tx1"/>
                </a:solidFill>
                <a:latin typeface="Cambria" pitchFamily="18" charset="0"/>
                <a:ea typeface="Cambria" pitchFamily="18" charset="0"/>
                <a:cs typeface="Trebuchet MS" pitchFamily="0" charset="0"/>
              </a:rPr>
              <a:t>O</a:t>
            </a:r>
            <a:r>
              <a:rPr lang="en-US" altLang="zh-CN" sz="3600" b="1" i="1" u="none" strike="noStrike" kern="0" cap="none" spc="25" baseline="0">
                <a:solidFill>
                  <a:schemeClr val="tx1"/>
                </a:solidFill>
                <a:latin typeface="Cambria" pitchFamily="18" charset="0"/>
                <a:ea typeface="Cambria" pitchFamily="18" charset="0"/>
                <a:cs typeface="Trebuchet MS" pitchFamily="0" charset="0"/>
              </a:rPr>
              <a:t>U</a:t>
            </a:r>
            <a:r>
              <a:rPr lang="en-US" altLang="zh-CN" sz="3600" b="1" i="1" u="none" strike="noStrike" kern="0" cap="none" spc="0" baseline="0">
                <a:solidFill>
                  <a:schemeClr val="tx1"/>
                </a:solidFill>
                <a:latin typeface="Cambria" pitchFamily="18" charset="0"/>
                <a:ea typeface="Cambria" pitchFamily="18" charset="0"/>
                <a:cs typeface="Trebuchet MS" pitchFamily="0" charset="0"/>
              </a:rPr>
              <a:t>R</a:t>
            </a:r>
            <a:r>
              <a:rPr lang="en-US" altLang="zh-CN" sz="3600" b="1" i="1" u="none" strike="noStrike" kern="0" cap="none" spc="5" baseline="0">
                <a:solidFill>
                  <a:schemeClr val="tx1"/>
                </a:solidFill>
                <a:latin typeface="Cambria" pitchFamily="18" charset="0"/>
                <a:ea typeface="Cambria" pitchFamily="18" charset="0"/>
                <a:cs typeface="Trebuchet MS" pitchFamily="0" charset="0"/>
              </a:rPr>
              <a:t> </a:t>
            </a:r>
            <a:r>
              <a:rPr lang="en-US" altLang="zh-CN" sz="3600" b="1" i="1" u="none" strike="noStrike" kern="0" cap="none" spc="25" baseline="0">
                <a:solidFill>
                  <a:schemeClr val="tx1"/>
                </a:solidFill>
                <a:latin typeface="Cambria" pitchFamily="18" charset="0"/>
                <a:ea typeface="Cambria" pitchFamily="18" charset="0"/>
                <a:cs typeface="Trebuchet MS" pitchFamily="0" charset="0"/>
              </a:rPr>
              <a:t>S</a:t>
            </a:r>
            <a:r>
              <a:rPr lang="en-US" altLang="zh-CN" sz="3600" b="1" i="1" u="none" strike="noStrike" kern="0" cap="none" spc="10" baseline="0">
                <a:solidFill>
                  <a:schemeClr val="tx1"/>
                </a:solidFill>
                <a:latin typeface="Cambria" pitchFamily="18" charset="0"/>
                <a:ea typeface="Cambria" pitchFamily="18" charset="0"/>
                <a:cs typeface="Trebuchet MS" pitchFamily="0" charset="0"/>
              </a:rPr>
              <a:t>O</a:t>
            </a:r>
            <a:r>
              <a:rPr lang="en-US" altLang="zh-CN" sz="3600" b="1" i="1" u="none" strike="noStrike" kern="0" cap="none" spc="25" baseline="0">
                <a:solidFill>
                  <a:schemeClr val="tx1"/>
                </a:solidFill>
                <a:latin typeface="Cambria" pitchFamily="18" charset="0"/>
                <a:ea typeface="Cambria" pitchFamily="18" charset="0"/>
                <a:cs typeface="Trebuchet MS" pitchFamily="0" charset="0"/>
              </a:rPr>
              <a:t>LU</a:t>
            </a:r>
            <a:r>
              <a:rPr lang="en-US" altLang="zh-CN" sz="3600" b="1" i="1" u="none" strike="noStrike" kern="0" cap="none" spc="-35" baseline="0">
                <a:solidFill>
                  <a:schemeClr val="tx1"/>
                </a:solidFill>
                <a:latin typeface="Cambria" pitchFamily="18" charset="0"/>
                <a:ea typeface="Cambria" pitchFamily="18" charset="0"/>
                <a:cs typeface="Trebuchet MS" pitchFamily="0" charset="0"/>
              </a:rPr>
              <a:t>T</a:t>
            </a:r>
            <a:r>
              <a:rPr lang="en-US" altLang="zh-CN" sz="3600" b="1" i="1" u="none" strike="noStrike" kern="0" cap="none" spc="-30" baseline="0">
                <a:solidFill>
                  <a:schemeClr val="tx1"/>
                </a:solidFill>
                <a:latin typeface="Cambria" pitchFamily="18" charset="0"/>
                <a:ea typeface="Cambria" pitchFamily="18" charset="0"/>
                <a:cs typeface="Trebuchet MS" pitchFamily="0" charset="0"/>
              </a:rPr>
              <a:t>I</a:t>
            </a:r>
            <a:r>
              <a:rPr lang="en-US" altLang="zh-CN" sz="3600" b="1" i="1" u="none" strike="noStrike" kern="0" cap="none" spc="10" baseline="0">
                <a:solidFill>
                  <a:schemeClr val="tx1"/>
                </a:solidFill>
                <a:latin typeface="Cambria" pitchFamily="18" charset="0"/>
                <a:ea typeface="Cambria" pitchFamily="18" charset="0"/>
                <a:cs typeface="Trebuchet MS" pitchFamily="0" charset="0"/>
              </a:rPr>
              <a:t>O</a:t>
            </a:r>
            <a:r>
              <a:rPr lang="en-US" altLang="zh-CN" sz="3600" b="1" i="1" u="none" strike="noStrike" kern="0" cap="none" spc="0" baseline="0">
                <a:solidFill>
                  <a:schemeClr val="tx1"/>
                </a:solidFill>
                <a:latin typeface="Cambria" pitchFamily="18" charset="0"/>
                <a:ea typeface="Cambria" pitchFamily="18" charset="0"/>
                <a:cs typeface="Trebuchet MS" pitchFamily="0" charset="0"/>
              </a:rPr>
              <a:t>N</a:t>
            </a:r>
            <a:r>
              <a:rPr lang="en-US" altLang="zh-CN" sz="3600" b="1" i="1" u="none" strike="noStrike" kern="0" cap="none" spc="-345" baseline="0">
                <a:solidFill>
                  <a:schemeClr val="tx1"/>
                </a:solidFill>
                <a:latin typeface="Cambria" pitchFamily="18" charset="0"/>
                <a:ea typeface="Cambria" pitchFamily="18" charset="0"/>
                <a:cs typeface="Trebuchet MS" pitchFamily="0" charset="0"/>
              </a:rPr>
              <a:t> </a:t>
            </a:r>
            <a:r>
              <a:rPr lang="en-US" altLang="zh-CN" sz="3600" b="1" i="1" u="none" strike="noStrike" kern="0" cap="none" spc="-35" baseline="0">
                <a:solidFill>
                  <a:schemeClr val="tx1"/>
                </a:solidFill>
                <a:latin typeface="Cambria" pitchFamily="18" charset="0"/>
                <a:ea typeface="Cambria" pitchFamily="18" charset="0"/>
                <a:cs typeface="Trebuchet MS" pitchFamily="0" charset="0"/>
              </a:rPr>
              <a:t>A</a:t>
            </a:r>
            <a:r>
              <a:rPr lang="en-US" altLang="zh-CN" sz="3600" b="1" i="1" u="none" strike="noStrike" kern="0" cap="none" spc="-5" baseline="0">
                <a:solidFill>
                  <a:schemeClr val="tx1"/>
                </a:solidFill>
                <a:latin typeface="Cambria" pitchFamily="18" charset="0"/>
                <a:ea typeface="Cambria" pitchFamily="18" charset="0"/>
                <a:cs typeface="Trebuchet MS" pitchFamily="0" charset="0"/>
              </a:rPr>
              <a:t>N</a:t>
            </a:r>
            <a:r>
              <a:rPr lang="en-US" altLang="zh-CN" sz="3600" b="1" i="1" u="none" strike="noStrike" kern="0" cap="none" spc="0" baseline="0">
                <a:solidFill>
                  <a:schemeClr val="tx1"/>
                </a:solidFill>
                <a:latin typeface="Cambria" pitchFamily="18" charset="0"/>
                <a:ea typeface="Cambria" pitchFamily="18" charset="0"/>
                <a:cs typeface="Trebuchet MS" pitchFamily="0" charset="0"/>
              </a:rPr>
              <a:t>D</a:t>
            </a:r>
            <a:r>
              <a:rPr lang="en-US" altLang="zh-CN" sz="3600" b="1" i="1" u="none" strike="noStrike" kern="0" cap="none" spc="35" baseline="0">
                <a:solidFill>
                  <a:schemeClr val="tx1"/>
                </a:solidFill>
                <a:latin typeface="Cambria" pitchFamily="18" charset="0"/>
                <a:ea typeface="Cambria" pitchFamily="18" charset="0"/>
                <a:cs typeface="Trebuchet MS" pitchFamily="0" charset="0"/>
              </a:rPr>
              <a:t> </a:t>
            </a:r>
            <a:r>
              <a:rPr lang="en-US" altLang="zh-CN" sz="3600" b="1" i="1" u="none" strike="noStrike" kern="0" cap="none" spc="-30" baseline="0">
                <a:solidFill>
                  <a:schemeClr val="tx1"/>
                </a:solidFill>
                <a:latin typeface="Cambria" pitchFamily="18" charset="0"/>
                <a:ea typeface="Cambria" pitchFamily="18" charset="0"/>
                <a:cs typeface="Trebuchet MS" pitchFamily="0" charset="0"/>
              </a:rPr>
              <a:t>I</a:t>
            </a:r>
            <a:r>
              <a:rPr lang="en-US" altLang="zh-CN" sz="3600" b="1" i="1" u="none" strike="noStrike" kern="0" cap="none" spc="-35" baseline="0">
                <a:solidFill>
                  <a:schemeClr val="tx1"/>
                </a:solidFill>
                <a:latin typeface="Cambria" pitchFamily="18" charset="0"/>
                <a:ea typeface="Cambria" pitchFamily="18" charset="0"/>
                <a:cs typeface="Trebuchet MS" pitchFamily="0" charset="0"/>
              </a:rPr>
              <a:t>T</a:t>
            </a:r>
            <a:r>
              <a:rPr lang="en-US" altLang="zh-CN" sz="3600" b="1" i="1" u="none" strike="noStrike" kern="0" cap="none" spc="0" baseline="0">
                <a:solidFill>
                  <a:schemeClr val="tx1"/>
                </a:solidFill>
                <a:latin typeface="Cambria" pitchFamily="18" charset="0"/>
                <a:ea typeface="Cambria" pitchFamily="18" charset="0"/>
                <a:cs typeface="Trebuchet MS" pitchFamily="0" charset="0"/>
              </a:rPr>
              <a:t>S</a:t>
            </a:r>
            <a:r>
              <a:rPr lang="en-US" altLang="zh-CN" sz="3600" b="1" i="1" u="none" strike="noStrike" kern="0" cap="none" spc="60" baseline="0">
                <a:solidFill>
                  <a:schemeClr val="tx1"/>
                </a:solidFill>
                <a:latin typeface="Cambria" pitchFamily="18" charset="0"/>
                <a:ea typeface="Cambria" pitchFamily="18" charset="0"/>
                <a:cs typeface="Trebuchet MS" pitchFamily="0" charset="0"/>
              </a:rPr>
              <a:t> </a:t>
            </a:r>
            <a:r>
              <a:rPr lang="en-US" altLang="zh-CN" sz="3600" b="1" i="1" u="none" strike="noStrike" kern="0" cap="none" spc="-295" baseline="0">
                <a:solidFill>
                  <a:schemeClr val="tx1"/>
                </a:solidFill>
                <a:latin typeface="Cambria" pitchFamily="18" charset="0"/>
                <a:ea typeface="Cambria" pitchFamily="18" charset="0"/>
                <a:cs typeface="Trebuchet MS" pitchFamily="0" charset="0"/>
              </a:rPr>
              <a:t>V</a:t>
            </a:r>
            <a:r>
              <a:rPr lang="en-US" altLang="zh-CN" sz="3600" b="1" i="1" u="none" strike="noStrike" kern="0" cap="none" spc="-35" baseline="0">
                <a:solidFill>
                  <a:schemeClr val="tx1"/>
                </a:solidFill>
                <a:latin typeface="Cambria" pitchFamily="18" charset="0"/>
                <a:ea typeface="Cambria" pitchFamily="18" charset="0"/>
                <a:cs typeface="Trebuchet MS" pitchFamily="0" charset="0"/>
              </a:rPr>
              <a:t>A</a:t>
            </a:r>
            <a:r>
              <a:rPr lang="en-US" altLang="zh-CN" sz="3600" b="1" i="1" u="none" strike="noStrike" kern="0" cap="none" spc="25" baseline="0">
                <a:solidFill>
                  <a:schemeClr val="tx1"/>
                </a:solidFill>
                <a:latin typeface="Cambria" pitchFamily="18" charset="0"/>
                <a:ea typeface="Cambria" pitchFamily="18" charset="0"/>
                <a:cs typeface="Trebuchet MS" pitchFamily="0" charset="0"/>
              </a:rPr>
              <a:t>LU</a:t>
            </a:r>
            <a:r>
              <a:rPr lang="en-US" altLang="zh-CN" sz="3600" b="1" i="1" u="none" strike="noStrike" kern="0" cap="none" spc="0" baseline="0">
                <a:solidFill>
                  <a:schemeClr val="tx1"/>
                </a:solidFill>
                <a:latin typeface="Cambria" pitchFamily="18" charset="0"/>
                <a:ea typeface="Cambria" pitchFamily="18" charset="0"/>
                <a:cs typeface="Trebuchet MS" pitchFamily="0" charset="0"/>
              </a:rPr>
              <a:t>E</a:t>
            </a:r>
            <a:r>
              <a:rPr lang="en-US" altLang="zh-CN" sz="3600" b="1" i="1" u="none" strike="noStrike" kern="0" cap="none" spc="-65" baseline="0">
                <a:solidFill>
                  <a:schemeClr val="tx1"/>
                </a:solidFill>
                <a:latin typeface="Cambria" pitchFamily="18" charset="0"/>
                <a:ea typeface="Cambria" pitchFamily="18" charset="0"/>
                <a:cs typeface="Trebuchet MS" pitchFamily="0" charset="0"/>
              </a:rPr>
              <a:t> </a:t>
            </a:r>
            <a:r>
              <a:rPr lang="en-US" altLang="zh-CN" sz="3600" b="1" i="1" u="none" strike="noStrike" kern="0" cap="none" spc="-15" baseline="0">
                <a:solidFill>
                  <a:schemeClr val="tx1"/>
                </a:solidFill>
                <a:latin typeface="Cambria" pitchFamily="18" charset="0"/>
                <a:ea typeface="Cambria" pitchFamily="18" charset="0"/>
                <a:cs typeface="Trebuchet MS" pitchFamily="0" charset="0"/>
              </a:rPr>
              <a:t>P</a:t>
            </a:r>
            <a:r>
              <a:rPr lang="en-US" altLang="zh-CN" sz="3600" b="1" i="1" u="none" strike="noStrike" kern="0" cap="none" spc="-30" baseline="0">
                <a:solidFill>
                  <a:schemeClr val="tx1"/>
                </a:solidFill>
                <a:latin typeface="Cambria" pitchFamily="18" charset="0"/>
                <a:ea typeface="Cambria" pitchFamily="18" charset="0"/>
                <a:cs typeface="Trebuchet MS" pitchFamily="0" charset="0"/>
              </a:rPr>
              <a:t>R</a:t>
            </a:r>
            <a:r>
              <a:rPr lang="en-US" altLang="zh-CN" sz="3600" b="1" i="1" u="none" strike="noStrike" kern="0" cap="none" spc="10" baseline="0">
                <a:solidFill>
                  <a:schemeClr val="tx1"/>
                </a:solidFill>
                <a:latin typeface="Cambria" pitchFamily="18" charset="0"/>
                <a:ea typeface="Cambria" pitchFamily="18" charset="0"/>
                <a:cs typeface="Trebuchet MS" pitchFamily="0" charset="0"/>
              </a:rPr>
              <a:t>O</a:t>
            </a:r>
            <a:r>
              <a:rPr lang="en-US" altLang="zh-CN" sz="3600" b="1" i="1" u="none" strike="noStrike" kern="0" cap="none" spc="-15" baseline="0">
                <a:solidFill>
                  <a:schemeClr val="tx1"/>
                </a:solidFill>
                <a:latin typeface="Cambria" pitchFamily="18" charset="0"/>
                <a:ea typeface="Cambria" pitchFamily="18" charset="0"/>
                <a:cs typeface="Trebuchet MS" pitchFamily="0" charset="0"/>
              </a:rPr>
              <a:t>P</a:t>
            </a:r>
            <a:r>
              <a:rPr lang="en-US" altLang="zh-CN" sz="3600" b="1" i="1" u="none" strike="noStrike" kern="0" cap="none" spc="10" baseline="0">
                <a:solidFill>
                  <a:schemeClr val="tx1"/>
                </a:solidFill>
                <a:latin typeface="Cambria" pitchFamily="18" charset="0"/>
                <a:ea typeface="Cambria" pitchFamily="18" charset="0"/>
                <a:cs typeface="Trebuchet MS" pitchFamily="0" charset="0"/>
              </a:rPr>
              <a:t>O</a:t>
            </a:r>
            <a:r>
              <a:rPr lang="en-US" altLang="zh-CN" sz="3600" b="1" i="1" u="none" strike="noStrike" kern="0" cap="none" spc="25" baseline="0">
                <a:solidFill>
                  <a:schemeClr val="tx1"/>
                </a:solidFill>
                <a:latin typeface="Cambria" pitchFamily="18" charset="0"/>
                <a:ea typeface="Cambria" pitchFamily="18" charset="0"/>
                <a:cs typeface="Trebuchet MS" pitchFamily="0" charset="0"/>
              </a:rPr>
              <a:t>S</a:t>
            </a:r>
            <a:r>
              <a:rPr lang="en-US" altLang="zh-CN" sz="3600" b="1" i="1" u="none" strike="noStrike" kern="0" cap="none" spc="-30" baseline="0">
                <a:solidFill>
                  <a:schemeClr val="tx1"/>
                </a:solidFill>
                <a:latin typeface="Cambria" pitchFamily="18" charset="0"/>
                <a:ea typeface="Cambria" pitchFamily="18" charset="0"/>
                <a:cs typeface="Trebuchet MS" pitchFamily="0" charset="0"/>
              </a:rPr>
              <a:t>I</a:t>
            </a:r>
            <a:r>
              <a:rPr lang="en-US" altLang="zh-CN" sz="3600" b="1" i="1" u="none" strike="noStrike" kern="0" cap="none" spc="-35" baseline="0">
                <a:solidFill>
                  <a:schemeClr val="tx1"/>
                </a:solidFill>
                <a:latin typeface="Cambria" pitchFamily="18" charset="0"/>
                <a:ea typeface="Cambria" pitchFamily="18" charset="0"/>
                <a:cs typeface="Trebuchet MS" pitchFamily="0" charset="0"/>
              </a:rPr>
              <a:t>T</a:t>
            </a:r>
            <a:r>
              <a:rPr lang="en-US" altLang="zh-CN" sz="3600" b="1" i="1" u="none" strike="noStrike" kern="0" cap="none" spc="-30" baseline="0">
                <a:solidFill>
                  <a:schemeClr val="tx1"/>
                </a:solidFill>
                <a:latin typeface="Cambria" pitchFamily="18" charset="0"/>
                <a:ea typeface="Cambria" pitchFamily="18" charset="0"/>
                <a:cs typeface="Trebuchet MS" pitchFamily="0" charset="0"/>
              </a:rPr>
              <a:t>I</a:t>
            </a:r>
            <a:r>
              <a:rPr lang="en-US" altLang="zh-CN" sz="3600" b="1" i="1" u="none" strike="noStrike" kern="0" cap="none" spc="10" baseline="0">
                <a:solidFill>
                  <a:schemeClr val="tx1"/>
                </a:solidFill>
                <a:latin typeface="Cambria" pitchFamily="18" charset="0"/>
                <a:ea typeface="Cambria" pitchFamily="18" charset="0"/>
                <a:cs typeface="Trebuchet MS" pitchFamily="0" charset="0"/>
              </a:rPr>
              <a:t>O</a:t>
            </a:r>
            <a:r>
              <a:rPr lang="en-US" altLang="zh-CN" sz="3600" b="1" i="1" u="none" strike="noStrike" kern="0" cap="none" spc="0" baseline="0">
                <a:solidFill>
                  <a:schemeClr val="tx1"/>
                </a:solidFill>
                <a:latin typeface="Cambria" pitchFamily="18" charset="0"/>
                <a:ea typeface="Cambria" pitchFamily="18" charset="0"/>
                <a:cs typeface="Trebuchet MS" pitchFamily="0" charset="0"/>
              </a:rPr>
              <a:t>N</a:t>
            </a:r>
            <a:endParaRPr lang="zh-CN" altLang="en-US" sz="3600" b="1" i="1" u="none" strike="noStrike" kern="0" cap="none" spc="0" baseline="0">
              <a:solidFill>
                <a:schemeClr val="tx1"/>
              </a:solidFill>
              <a:latin typeface="Cambria" pitchFamily="18" charset="0"/>
              <a:ea typeface="Cambria" pitchFamily="18" charset="0"/>
              <a:cs typeface="Trebuchet MS" pitchFamily="0" charset="0"/>
            </a:endParaRPr>
          </a:p>
        </p:txBody>
      </p:sp>
      <p:pic>
        <p:nvPicPr>
          <p:cNvPr id="14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42"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3" name="矩形"/>
          <p:cNvSpPr>
            <a:spLocks/>
          </p:cNvSpPr>
          <p:nvPr/>
        </p:nvSpPr>
        <p:spPr>
          <a:xfrm rot="0">
            <a:off x="2819400" y="2362200"/>
            <a:ext cx="8764654" cy="27584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rgbClr val="C00000"/>
                </a:solidFill>
                <a:latin typeface="Baskerville Old Face" pitchFamily="18" charset="0"/>
                <a:ea typeface="宋体" pitchFamily="0" charset="0"/>
                <a:cs typeface="Calibri" pitchFamily="0" charset="0"/>
              </a:rPr>
              <a:t>CONDITIONAL FORMATTING – </a:t>
            </a:r>
            <a:r>
              <a:rPr lang="en-US" altLang="zh-CN" sz="1800" b="1" i="0" u="none" strike="noStrike" kern="1200" cap="none" spc="0" baseline="0">
                <a:solidFill>
                  <a:schemeClr val="tx1"/>
                </a:solidFill>
                <a:latin typeface="Baskerville Old Face" pitchFamily="18" charset="0"/>
                <a:ea typeface="宋体" pitchFamily="0" charset="0"/>
                <a:cs typeface="Calibri" pitchFamily="0" charset="0"/>
              </a:rPr>
              <a:t>TO IDENTIFY THE MISSING DATA </a:t>
            </a:r>
            <a:endParaRPr lang="en-US" altLang="zh-CN" sz="1800" b="1" i="0" u="none" strike="noStrike" kern="1200" cap="none" spc="0" baseline="0">
              <a:solidFill>
                <a:schemeClr val="tx1"/>
              </a:solidFill>
              <a:latin typeface="Baskerville Old Face" pitchFamily="18"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1" i="0" u="none" strike="noStrike" kern="1200" cap="none" spc="0" baseline="0">
              <a:solidFill>
                <a:srgbClr val="C00000"/>
              </a:solidFill>
              <a:latin typeface="Baskerville Old Face" pitchFamily="18"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rgbClr val="C00000"/>
                </a:solidFill>
                <a:latin typeface="Baskerville Old Face" pitchFamily="18" charset="0"/>
                <a:ea typeface="宋体" pitchFamily="0" charset="0"/>
                <a:cs typeface="Calibri" pitchFamily="0" charset="0"/>
              </a:rPr>
              <a:t>FILTER – </a:t>
            </a:r>
            <a:r>
              <a:rPr lang="en-US" altLang="zh-CN" sz="1800" b="1" i="0" u="none" strike="noStrike" kern="1200" cap="none" spc="0" baseline="0">
                <a:solidFill>
                  <a:schemeClr val="tx1"/>
                </a:solidFill>
                <a:latin typeface="Baskerville Old Face" pitchFamily="18" charset="0"/>
                <a:ea typeface="宋体" pitchFamily="0" charset="0"/>
                <a:cs typeface="Calibri" pitchFamily="0" charset="0"/>
              </a:rPr>
              <a:t>FOR THE PURPOSE OF REMOVING THE UNWANTED DATA. </a:t>
            </a:r>
            <a:endParaRPr lang="en-US" altLang="zh-CN" sz="1800" b="1" i="0" u="none" strike="noStrike" kern="1200" cap="none" spc="0" baseline="0">
              <a:solidFill>
                <a:schemeClr val="tx1"/>
              </a:solidFill>
              <a:latin typeface="Baskerville Old Face" pitchFamily="18"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1" i="0" u="none" strike="noStrike" kern="1200" cap="none" spc="0" baseline="0">
              <a:solidFill>
                <a:srgbClr val="C00000"/>
              </a:solidFill>
              <a:latin typeface="Baskerville Old Face" pitchFamily="18"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rgbClr val="C00000"/>
                </a:solidFill>
                <a:latin typeface="Baskerville Old Face" pitchFamily="18" charset="0"/>
                <a:ea typeface="宋体" pitchFamily="0" charset="0"/>
                <a:cs typeface="Calibri" pitchFamily="0" charset="0"/>
              </a:rPr>
              <a:t>FORMULA-  </a:t>
            </a:r>
            <a:r>
              <a:rPr lang="en-US" altLang="zh-CN" sz="1800" b="1" i="0" u="none" strike="noStrike" kern="1200" cap="none" spc="0" baseline="0">
                <a:solidFill>
                  <a:schemeClr val="tx1"/>
                </a:solidFill>
                <a:latin typeface="Baskerville Old Face" pitchFamily="18" charset="0"/>
                <a:ea typeface="宋体" pitchFamily="0" charset="0"/>
                <a:cs typeface="Calibri" pitchFamily="0" charset="0"/>
              </a:rPr>
              <a:t>FOR IDENTIFYING THE PERFORMANCRE THE EMPLOYEES . </a:t>
            </a:r>
            <a:endParaRPr lang="en-US" altLang="zh-CN" sz="1800" b="1" i="0" u="none" strike="noStrike" kern="1200" cap="none" spc="0" baseline="0">
              <a:solidFill>
                <a:schemeClr val="tx1"/>
              </a:solidFill>
              <a:latin typeface="Baskerville Old Face" pitchFamily="18"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1" i="0" u="none" strike="noStrike" kern="1200" cap="none" spc="0" baseline="0">
              <a:solidFill>
                <a:schemeClr val="tx1"/>
              </a:solidFill>
              <a:latin typeface="Baskerville Old Face" pitchFamily="18"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rgbClr val="C00000"/>
                </a:solidFill>
                <a:latin typeface="Baskerville Old Face" pitchFamily="18" charset="0"/>
                <a:ea typeface="宋体" pitchFamily="0" charset="0"/>
                <a:cs typeface="Calibri" pitchFamily="0" charset="0"/>
              </a:rPr>
              <a:t>PIVOT TABLE </a:t>
            </a:r>
            <a:r>
              <a:rPr lang="en-US" altLang="zh-CN" sz="1800" b="1" i="0" u="none" strike="noStrike" kern="1200" cap="none" spc="0" baseline="0">
                <a:solidFill>
                  <a:schemeClr val="tx1"/>
                </a:solidFill>
                <a:latin typeface="Baskerville Old Face" pitchFamily="18" charset="0"/>
                <a:ea typeface="宋体" pitchFamily="0" charset="0"/>
                <a:cs typeface="Calibri" pitchFamily="0" charset="0"/>
              </a:rPr>
              <a:t>- TO CONVERT THE DATA INTO SHORT SUMMARY . </a:t>
            </a:r>
            <a:endParaRPr lang="en-US" altLang="zh-CN" sz="1800" b="1" i="0" u="none" strike="noStrike" kern="1200" cap="none" spc="0" baseline="0">
              <a:solidFill>
                <a:schemeClr val="tx1"/>
              </a:solidFill>
              <a:latin typeface="Baskerville Old Face" pitchFamily="18"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1" i="0" u="none" strike="noStrike" kern="1200" cap="none" spc="0" baseline="0">
              <a:solidFill>
                <a:schemeClr val="tx1"/>
              </a:solidFill>
              <a:latin typeface="Baskerville Old Face" pitchFamily="18"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rgbClr val="C00000"/>
                </a:solidFill>
                <a:latin typeface="Baskerville Old Face" pitchFamily="18" charset="0"/>
                <a:ea typeface="宋体" pitchFamily="0" charset="0"/>
                <a:cs typeface="Calibri" pitchFamily="0" charset="0"/>
              </a:rPr>
              <a:t>GRAPH </a:t>
            </a:r>
            <a:r>
              <a:rPr lang="en-US" altLang="zh-CN" sz="1800" b="1" i="0" u="none" strike="noStrike" kern="1200" cap="none" spc="0" baseline="0">
                <a:solidFill>
                  <a:schemeClr val="tx1"/>
                </a:solidFill>
                <a:latin typeface="Baskerville Old Face" pitchFamily="18" charset="0"/>
                <a:ea typeface="宋体" pitchFamily="0" charset="0"/>
                <a:cs typeface="Calibri" pitchFamily="0" charset="0"/>
              </a:rPr>
              <a:t>– DATA VISUALIZATION </a:t>
            </a:r>
            <a:endParaRPr lang="en-US" altLang="zh-CN" sz="1800" b="1" i="0" u="none" strike="noStrike" kern="1200" cap="none" spc="0" baseline="0">
              <a:solidFill>
                <a:schemeClr val="tx1"/>
              </a:solidFill>
              <a:latin typeface="Baskerville Old Face" pitchFamily="18"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 </a:t>
            </a: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
        <p:nvSpPr>
          <p:cNvPr id="144" name="云形"/>
          <p:cNvSpPr>
            <a:spLocks/>
          </p:cNvSpPr>
          <p:nvPr/>
        </p:nvSpPr>
        <p:spPr>
          <a:xfrm rot="0">
            <a:off x="751838" y="977890"/>
            <a:ext cx="10677143" cy="5477862"/>
          </a:xfrm>
          <a:prstGeom prst="cloud"/>
          <a:noFill/>
          <a:effectLst>
            <a:outerShdw sx="100000" sy="100000" algn="ctr" rotWithShape="0" blurRad="127000" dist="38100" dir="2700000">
              <a:srgbClr val="000000">
                <a:alpha val="44705"/>
              </a:srgbClr>
            </a:outerShdw>
          </a:effectLst>
          <a:scene3d>
            <a:camera prst="legacyPerspectiveFront">
              <a:rot lat="20340000" lon="1920000" rev="0"/>
            </a:camera>
            <a:lightRig rig="legacyFlat4" dir="t"/>
          </a:scene3d>
          <a:sp3d extrusionH="0" prstMaterial="legacyMatte">
            <a:bevelT w="13500" h="13500" prst="angle"/>
            <a:bevelB w="13500" h="13500" prst="angle"/>
          </a:sp3d>
        </p:spPr>
      </p:sp>
    </p:spTree>
    <p:extLst>
      <p:ext uri="{BB962C8B-B14F-4D97-AF65-F5344CB8AC3E}">
        <p14:creationId xmlns:p14="http://schemas.microsoft.com/office/powerpoint/2010/main" val="1349624649"/>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5" name="文本框"/>
          <p:cNvSpPr>
            <a:spLocks noGrp="1"/>
          </p:cNvSpPr>
          <p:nvPr>
            <p:ph type="title"/>
          </p:nvPr>
        </p:nvSpPr>
        <p:spPr>
          <a:xfrm rot="0">
            <a:off x="2743200" y="152400"/>
            <a:ext cx="10681335" cy="55399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1" i="0" u="none" strike="noStrike" kern="0" cap="none" spc="0" baseline="0">
                <a:solidFill>
                  <a:schemeClr val="tx1"/>
                </a:solidFill>
                <a:latin typeface="Castellar" pitchFamily="18" charset="0"/>
                <a:ea typeface="Cambria" pitchFamily="18" charset="0"/>
                <a:cs typeface="Trebuchet MS" pitchFamily="0" charset="0"/>
              </a:rPr>
              <a:t>   Dataset Description</a:t>
            </a:r>
            <a:endParaRPr lang="zh-CN" altLang="en-US" sz="3600" b="1" i="0" u="none" strike="noStrike" kern="0" cap="none" spc="0" baseline="0">
              <a:solidFill>
                <a:schemeClr val="tx1"/>
              </a:solidFill>
              <a:latin typeface="Castellar" pitchFamily="18" charset="0"/>
              <a:ea typeface="Cambria" pitchFamily="18" charset="0"/>
              <a:cs typeface="Trebuchet MS" pitchFamily="0" charset="0"/>
            </a:endParaRPr>
          </a:p>
        </p:txBody>
      </p:sp>
      <p:sp>
        <p:nvSpPr>
          <p:cNvPr id="146" name="矩形"/>
          <p:cNvSpPr>
            <a:spLocks/>
          </p:cNvSpPr>
          <p:nvPr/>
        </p:nvSpPr>
        <p:spPr>
          <a:xfrm rot="0">
            <a:off x="3200400" y="1371600"/>
            <a:ext cx="5943599" cy="4625340"/>
          </a:xfrm>
          <a:prstGeom prst="rect"/>
          <a:noFill/>
          <a:effectLst>
            <a:innerShdw blurRad="114300" dist="0" dir="0">
              <a:srgbClr val="000000">
                <a:alpha val="99607"/>
              </a:srgbClr>
            </a:inn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rgbClr val="C00000"/>
                </a:solidFill>
                <a:latin typeface="Arial Black" pitchFamily="34" charset="0"/>
                <a:ea typeface="宋体" pitchFamily="0" charset="0"/>
                <a:cs typeface="Calibri" pitchFamily="0" charset="0"/>
              </a:rPr>
              <a:t>EMPLOYEE = KAGGLE </a:t>
            </a:r>
            <a:endParaRPr lang="en-US" altLang="zh-CN" sz="1800" b="1" i="0" u="none" strike="noStrike" kern="1200" cap="none" spc="0" baseline="0">
              <a:solidFill>
                <a:srgbClr val="C00000"/>
              </a:solidFill>
              <a:latin typeface="Arial Black" pitchFamily="34"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1" i="0" u="none" strike="noStrike" kern="1200" cap="none" spc="0" baseline="0">
              <a:solidFill>
                <a:srgbClr val="C00000"/>
              </a:solidFill>
              <a:latin typeface="Arial Black" pitchFamily="34"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rgbClr val="C00000"/>
                </a:solidFill>
                <a:latin typeface="Arial Black" pitchFamily="34" charset="0"/>
                <a:ea typeface="宋体" pitchFamily="0" charset="0"/>
                <a:cs typeface="Calibri" pitchFamily="0" charset="0"/>
              </a:rPr>
              <a:t>26- FEATURES </a:t>
            </a:r>
            <a:endParaRPr lang="en-US" altLang="zh-CN" sz="1800" b="1" i="0" u="none" strike="noStrike" kern="1200" cap="none" spc="0" baseline="0">
              <a:solidFill>
                <a:srgbClr val="C00000"/>
              </a:solidFill>
              <a:latin typeface="Arial Black" pitchFamily="34"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1" i="0" u="none" strike="noStrike" kern="1200" cap="none" spc="0" baseline="0">
              <a:solidFill>
                <a:srgbClr val="C00000"/>
              </a:solidFill>
              <a:latin typeface="Arial Black" pitchFamily="34"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rgbClr val="C00000"/>
                </a:solidFill>
                <a:latin typeface="Arial Black" pitchFamily="34" charset="0"/>
                <a:ea typeface="宋体" pitchFamily="0" charset="0"/>
                <a:cs typeface="Calibri" pitchFamily="0" charset="0"/>
              </a:rPr>
              <a:t>9- FEATURES </a:t>
            </a:r>
            <a:endParaRPr lang="en-US" altLang="zh-CN" sz="1800" b="1" i="0" u="none" strike="noStrike" kern="1200" cap="none" spc="0" baseline="0">
              <a:solidFill>
                <a:srgbClr val="C00000"/>
              </a:solidFill>
              <a:latin typeface="Arial Black" pitchFamily="34"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1" i="0" u="none" strike="noStrike" kern="1200" cap="none" spc="0" baseline="0">
              <a:solidFill>
                <a:srgbClr val="C00000"/>
              </a:solidFill>
              <a:latin typeface="Arial Black" pitchFamily="34"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rgbClr val="C00000"/>
                </a:solidFill>
                <a:latin typeface="Arial Black" pitchFamily="34" charset="0"/>
                <a:ea typeface="宋体" pitchFamily="0" charset="0"/>
                <a:cs typeface="Calibri" pitchFamily="0" charset="0"/>
              </a:rPr>
              <a:t>EMPLOYEE – ID – NUMERICAL VALUES. </a:t>
            </a:r>
            <a:endParaRPr lang="en-US" altLang="zh-CN" sz="1800" b="1" i="0" u="none" strike="noStrike" kern="1200" cap="none" spc="0" baseline="0">
              <a:solidFill>
                <a:srgbClr val="C00000"/>
              </a:solidFill>
              <a:latin typeface="Arial Black" pitchFamily="34"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1" i="0" u="none" strike="noStrike" kern="1200" cap="none" spc="0" baseline="0">
              <a:solidFill>
                <a:srgbClr val="C00000"/>
              </a:solidFill>
              <a:latin typeface="Arial Black" pitchFamily="34"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rgbClr val="C00000"/>
                </a:solidFill>
                <a:latin typeface="Arial Black" pitchFamily="34" charset="0"/>
                <a:ea typeface="宋体" pitchFamily="0" charset="0"/>
                <a:cs typeface="Calibri" pitchFamily="0" charset="0"/>
              </a:rPr>
              <a:t>NAME – TEXT</a:t>
            </a:r>
            <a:endParaRPr lang="en-US" altLang="zh-CN" sz="1800" b="1" i="0" u="none" strike="noStrike" kern="1200" cap="none" spc="0" baseline="0">
              <a:solidFill>
                <a:srgbClr val="C00000"/>
              </a:solidFill>
              <a:latin typeface="Arial Black" pitchFamily="34"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rgbClr val="C00000"/>
                </a:solidFill>
                <a:latin typeface="Arial Black" pitchFamily="34" charset="0"/>
                <a:ea typeface="宋体" pitchFamily="0" charset="0"/>
                <a:cs typeface="Calibri" pitchFamily="0" charset="0"/>
              </a:rPr>
              <a:t> </a:t>
            </a:r>
            <a:endParaRPr lang="en-US" altLang="zh-CN" sz="1800" b="1" i="0" u="none" strike="noStrike" kern="1200" cap="none" spc="0" baseline="0">
              <a:solidFill>
                <a:srgbClr val="C00000"/>
              </a:solidFill>
              <a:latin typeface="Arial Black" pitchFamily="34"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rgbClr val="C00000"/>
                </a:solidFill>
                <a:latin typeface="Arial Black" pitchFamily="34" charset="0"/>
                <a:ea typeface="宋体" pitchFamily="0" charset="0"/>
                <a:cs typeface="Calibri" pitchFamily="0" charset="0"/>
              </a:rPr>
              <a:t>EMPLOYEE TYPE </a:t>
            </a:r>
            <a:endParaRPr lang="en-US" altLang="zh-CN" sz="1800" b="1" i="0" u="none" strike="noStrike" kern="1200" cap="none" spc="0" baseline="0">
              <a:solidFill>
                <a:srgbClr val="C00000"/>
              </a:solidFill>
              <a:latin typeface="Arial Black" pitchFamily="34"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1" i="0" u="none" strike="noStrike" kern="1200" cap="none" spc="0" baseline="0">
              <a:solidFill>
                <a:srgbClr val="C00000"/>
              </a:solidFill>
              <a:latin typeface="Arial Black" pitchFamily="34"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rgbClr val="C00000"/>
                </a:solidFill>
                <a:latin typeface="Arial Black" pitchFamily="34" charset="0"/>
                <a:ea typeface="宋体" pitchFamily="0" charset="0"/>
                <a:cs typeface="Calibri" pitchFamily="0" charset="0"/>
              </a:rPr>
              <a:t>PERFORMANCE LEVEL</a:t>
            </a:r>
            <a:endParaRPr lang="en-US" altLang="zh-CN" sz="1800" b="1" i="0" u="none" strike="noStrike" kern="1200" cap="none" spc="0" baseline="0">
              <a:solidFill>
                <a:srgbClr val="C00000"/>
              </a:solidFill>
              <a:latin typeface="Arial Black" pitchFamily="34"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1" i="0" u="none" strike="noStrike" kern="1200" cap="none" spc="0" baseline="0">
              <a:solidFill>
                <a:srgbClr val="C00000"/>
              </a:solidFill>
              <a:latin typeface="Arial Black" pitchFamily="34"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rgbClr val="C00000"/>
                </a:solidFill>
                <a:latin typeface="Arial Black" pitchFamily="34" charset="0"/>
                <a:ea typeface="宋体" pitchFamily="0" charset="0"/>
                <a:cs typeface="Calibri" pitchFamily="0" charset="0"/>
              </a:rPr>
              <a:t>GENDER – MALE , FEMALE </a:t>
            </a:r>
            <a:endParaRPr lang="en-US" altLang="zh-CN" sz="1800" b="1" i="0" u="none" strike="noStrike" kern="1200" cap="none" spc="0" baseline="0">
              <a:solidFill>
                <a:srgbClr val="C00000"/>
              </a:solidFill>
              <a:latin typeface="Arial Black" pitchFamily="34"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1" i="0" u="none" strike="noStrike" kern="1200" cap="none" spc="0" baseline="0">
              <a:solidFill>
                <a:srgbClr val="C00000"/>
              </a:solidFill>
              <a:latin typeface="Arial Black" pitchFamily="34"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rgbClr val="C00000"/>
                </a:solidFill>
                <a:latin typeface="Arial Black" pitchFamily="34" charset="0"/>
                <a:ea typeface="宋体" pitchFamily="0" charset="0"/>
                <a:cs typeface="Calibri" pitchFamily="0" charset="0"/>
              </a:rPr>
              <a:t>EMPLOYEE RATING – NUMERICAL VALUES</a:t>
            </a:r>
            <a:endParaRPr lang="zh-CN" altLang="en-US" sz="1800" b="1" i="0" u="none" strike="noStrike" kern="1200" cap="none" spc="0" baseline="0">
              <a:solidFill>
                <a:srgbClr val="C00000"/>
              </a:solidFill>
              <a:latin typeface="Arial Black" pitchFamily="34" charset="0"/>
              <a:ea typeface="宋体" pitchFamily="0" charset="0"/>
              <a:cs typeface="Calibri" pitchFamily="0" charset="0"/>
            </a:endParaRPr>
          </a:p>
        </p:txBody>
      </p:sp>
    </p:spTree>
    <p:extLst>
      <p:ext uri="{BB962C8B-B14F-4D97-AF65-F5344CB8AC3E}">
        <p14:creationId xmlns:p14="http://schemas.microsoft.com/office/powerpoint/2010/main" val="483304313"/>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7"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0"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51" name="文本框"/>
          <p:cNvSpPr>
            <a:spLocks noGrp="1"/>
          </p:cNvSpPr>
          <p:nvPr>
            <p:ph type="title"/>
          </p:nvPr>
        </p:nvSpPr>
        <p:spPr>
          <a:xfrm rot="0">
            <a:off x="1981200" y="973038"/>
            <a:ext cx="8480425" cy="57066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600" b="1" i="0" u="sng" strike="noStrike" kern="0" cap="none" spc="15" baseline="0">
                <a:solidFill>
                  <a:schemeClr val="tx1"/>
                </a:solidFill>
                <a:latin typeface="Castellar" pitchFamily="18" charset="0"/>
                <a:ea typeface="宋体" pitchFamily="0" charset="0"/>
                <a:cs typeface="Trebuchet MS" pitchFamily="0" charset="0"/>
              </a:rPr>
              <a:t>THE</a:t>
            </a:r>
            <a:r>
              <a:rPr lang="en-US" altLang="zh-CN" sz="3600" b="1" i="0" u="sng" strike="noStrike" kern="0" cap="none" spc="20" baseline="0">
                <a:solidFill>
                  <a:schemeClr val="tx1"/>
                </a:solidFill>
                <a:latin typeface="Castellar" pitchFamily="18" charset="0"/>
                <a:ea typeface="宋体" pitchFamily="0" charset="0"/>
                <a:cs typeface="Trebuchet MS" pitchFamily="0" charset="0"/>
              </a:rPr>
              <a:t> </a:t>
            </a:r>
            <a:r>
              <a:rPr lang="en-US" altLang="zh-CN" sz="3600" b="1" i="0" u="sng" strike="noStrike" kern="0" cap="none" spc="20" baseline="0">
                <a:solidFill>
                  <a:schemeClr val="tx1"/>
                </a:solidFill>
                <a:latin typeface="Castellar" pitchFamily="18" charset="0"/>
                <a:ea typeface="宋体" pitchFamily="0" charset="0"/>
                <a:cs typeface="Trebuchet MS" pitchFamily="0" charset="0"/>
              </a:rPr>
              <a:t>"</a:t>
            </a:r>
            <a:r>
              <a:rPr lang="en-US" altLang="zh-CN" sz="3600" b="1" i="0" u="sng" strike="noStrike" kern="0" cap="none" spc="10" baseline="0">
                <a:solidFill>
                  <a:schemeClr val="tx1"/>
                </a:solidFill>
                <a:latin typeface="Castellar" pitchFamily="18" charset="0"/>
                <a:ea typeface="宋体" pitchFamily="0" charset="0"/>
                <a:cs typeface="Trebuchet MS" pitchFamily="0" charset="0"/>
              </a:rPr>
              <a:t>WOW</a:t>
            </a:r>
            <a:r>
              <a:rPr lang="en-US" altLang="zh-CN" sz="3600" b="1" i="0" u="sng" strike="noStrike" kern="0" cap="none" spc="10" baseline="0">
                <a:solidFill>
                  <a:schemeClr val="tx1"/>
                </a:solidFill>
                <a:latin typeface="Castellar" pitchFamily="18" charset="0"/>
                <a:ea typeface="宋体" pitchFamily="0" charset="0"/>
                <a:cs typeface="Trebuchet MS" pitchFamily="0" charset="0"/>
              </a:rPr>
              <a:t>"</a:t>
            </a:r>
            <a:r>
              <a:rPr lang="en-US" altLang="zh-CN" sz="3600" b="1" i="0" u="sng" strike="noStrike" kern="0" cap="none" spc="85" baseline="0">
                <a:solidFill>
                  <a:schemeClr val="tx1"/>
                </a:solidFill>
                <a:latin typeface="Castellar" pitchFamily="18" charset="0"/>
                <a:ea typeface="宋体" pitchFamily="0" charset="0"/>
                <a:cs typeface="Trebuchet MS" pitchFamily="0" charset="0"/>
              </a:rPr>
              <a:t> </a:t>
            </a:r>
            <a:r>
              <a:rPr lang="en-US" altLang="zh-CN" sz="3600" b="1" i="0" u="sng" strike="noStrike" kern="0" cap="none" spc="10" baseline="0">
                <a:solidFill>
                  <a:schemeClr val="tx1"/>
                </a:solidFill>
                <a:latin typeface="Castellar" pitchFamily="18" charset="0"/>
                <a:ea typeface="宋体" pitchFamily="0" charset="0"/>
                <a:cs typeface="Trebuchet MS" pitchFamily="0" charset="0"/>
              </a:rPr>
              <a:t>IN</a:t>
            </a:r>
            <a:r>
              <a:rPr lang="en-US" altLang="zh-CN" sz="3600" b="1" i="0" u="sng" strike="noStrike" kern="0" cap="none" spc="-5" baseline="0">
                <a:solidFill>
                  <a:schemeClr val="tx1"/>
                </a:solidFill>
                <a:latin typeface="Castellar" pitchFamily="18" charset="0"/>
                <a:ea typeface="宋体" pitchFamily="0" charset="0"/>
                <a:cs typeface="Trebuchet MS" pitchFamily="0" charset="0"/>
              </a:rPr>
              <a:t> </a:t>
            </a:r>
            <a:r>
              <a:rPr lang="en-US" altLang="zh-CN" sz="3600" b="1" i="0" u="sng" strike="noStrike" kern="0" cap="none" spc="15" baseline="0">
                <a:solidFill>
                  <a:schemeClr val="tx1"/>
                </a:solidFill>
                <a:latin typeface="Castellar" pitchFamily="18" charset="0"/>
                <a:ea typeface="宋体" pitchFamily="0" charset="0"/>
                <a:cs typeface="Trebuchet MS" pitchFamily="0" charset="0"/>
              </a:rPr>
              <a:t>OUR</a:t>
            </a:r>
            <a:r>
              <a:rPr lang="en-US" altLang="zh-CN" sz="3600" b="1" i="0" u="sng" strike="noStrike" kern="0" cap="none" spc="-10" baseline="0">
                <a:solidFill>
                  <a:schemeClr val="tx1"/>
                </a:solidFill>
                <a:latin typeface="Castellar" pitchFamily="18" charset="0"/>
                <a:ea typeface="宋体" pitchFamily="0" charset="0"/>
                <a:cs typeface="Trebuchet MS" pitchFamily="0" charset="0"/>
              </a:rPr>
              <a:t> </a:t>
            </a:r>
            <a:r>
              <a:rPr lang="en-US" altLang="zh-CN" sz="3600" b="1" i="0" u="sng" strike="noStrike" kern="0" cap="none" spc="20" baseline="0">
                <a:solidFill>
                  <a:schemeClr val="tx1"/>
                </a:solidFill>
                <a:latin typeface="Castellar" pitchFamily="18" charset="0"/>
                <a:ea typeface="宋体" pitchFamily="0" charset="0"/>
                <a:cs typeface="Trebuchet MS" pitchFamily="0" charset="0"/>
              </a:rPr>
              <a:t>SOLUTION</a:t>
            </a:r>
            <a:endParaRPr lang="zh-CN" altLang="en-US" sz="3600" b="1" i="0" u="sng" strike="noStrike" kern="0" cap="none" spc="0" baseline="0">
              <a:solidFill>
                <a:schemeClr val="tx1"/>
              </a:solidFill>
              <a:latin typeface="Castellar" pitchFamily="18" charset="0"/>
              <a:ea typeface="宋体" pitchFamily="0" charset="0"/>
              <a:cs typeface="Trebuchet MS" pitchFamily="0" charset="0"/>
            </a:endParaRPr>
          </a:p>
        </p:txBody>
      </p:sp>
      <p:sp>
        <p:nvSpPr>
          <p:cNvPr id="152"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2743200" y="3200400"/>
            <a:ext cx="8534019" cy="1323439"/>
          </a:xfrm>
          <a:prstGeom prst="rect"/>
          <a:noFill/>
          <a:ln w="12700" cmpd="sng" cap="flat">
            <a:noFill/>
            <a:prstDash val="solid"/>
            <a:miter/>
          </a:ln>
        </p:spPr>
        <p:txBody>
          <a:bodyPr vert="horz" wrap="square" lIns="91440" tIns="45720" rIns="91440" bIns="45720" anchor="t" anchorCtr="0">
            <a:prstTxWarp prst="textNoShape"/>
            <a:spAutoFit/>
          </a:bodyPr>
          <a:lstStyle/>
          <a:p>
            <a:pPr lvl="1" marL="457200" indent="0" algn="l">
              <a:lnSpc>
                <a:spcPct val="100000"/>
              </a:lnSpc>
              <a:spcBef>
                <a:spcPts val="0"/>
              </a:spcBef>
              <a:spcAft>
                <a:spcPts val="0"/>
              </a:spcAft>
              <a:buNone/>
            </a:pPr>
            <a:r>
              <a:rPr lang="en-US" altLang="zh-CN" sz="2000" b="1" i="0" u="none" strike="noStrike" kern="1200" cap="none" spc="0" baseline="0">
                <a:solidFill>
                  <a:srgbClr val="0D0D0D"/>
                </a:solidFill>
                <a:latin typeface="Sitka Text" pitchFamily="2" charset="0"/>
                <a:ea typeface="宋体" pitchFamily="0" charset="0"/>
                <a:cs typeface="Times New Roman" pitchFamily="18" charset="0"/>
              </a:rPr>
              <a:t>PERFORMANCE LEVEL=IF(Z8&gt;=5, "VERY HIGH", IF(Z8&gt;=4, "HIGH", IF(Z8&gt;=3, "MEDIUM", "LOW")))</a:t>
            </a:r>
            <a:endParaRPr lang="en-US" altLang="zh-CN" sz="2000" b="1" i="0" u="none" strike="noStrike" kern="1200" cap="none" spc="0" baseline="0">
              <a:solidFill>
                <a:srgbClr val="0D0D0D"/>
              </a:solidFill>
              <a:latin typeface="Sitka Text" pitchFamily="2" charset="0"/>
              <a:ea typeface="宋体" pitchFamily="0" charset="0"/>
              <a:cs typeface="Times New Roman" pitchFamily="18" charset="0"/>
            </a:endParaRPr>
          </a:p>
          <a:p>
            <a:pPr lvl="1" marL="457200" indent="0" algn="l">
              <a:lnSpc>
                <a:spcPct val="100000"/>
              </a:lnSpc>
              <a:spcBef>
                <a:spcPts val="0"/>
              </a:spcBef>
              <a:spcAft>
                <a:spcPts val="0"/>
              </a:spcAft>
              <a:buNone/>
            </a:pPr>
            <a:endPar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endParaRPr>
          </a:p>
          <a:p>
            <a:pPr lvl="1" marL="457200" indent="0" algn="l">
              <a:lnSpc>
                <a:spcPct val="100000"/>
              </a:lnSpc>
              <a:spcBef>
                <a:spcPts val="0"/>
              </a:spcBef>
              <a:spcAft>
                <a:spcPts val="0"/>
              </a:spcAft>
              <a:buNone/>
            </a:pPr>
            <a:endParaRPr lang="zh-CN" altLang="en-US" sz="20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54" name="云形"/>
          <p:cNvSpPr>
            <a:spLocks/>
          </p:cNvSpPr>
          <p:nvPr/>
        </p:nvSpPr>
        <p:spPr>
          <a:xfrm rot="0">
            <a:off x="2281604" y="1828800"/>
            <a:ext cx="9224214" cy="3886200"/>
          </a:xfrm>
          <a:prstGeom prst="cloud"/>
          <a:noFill/>
          <a:ln w="25400" cmpd="sng" cap="flat">
            <a:solidFill>
              <a:srgbClr val="94CDDC"/>
            </a:solidFill>
            <a:prstDash val="solid"/>
            <a:round/>
          </a:ln>
          <a:effectLst>
            <a:glow rad="101600">
              <a:srgbClr val="EB2722">
                <a:alpha val="40000"/>
              </a:srgbClr>
            </a:glow>
            <a:outerShdw sx="100000" sy="100000" algn="ctr" rotWithShape="0" blurRad="107950" dist="12700" dir="5400000">
              <a:srgbClr val="000000">
                <a:alpha val="99607"/>
              </a:srgbClr>
            </a:outerShdw>
          </a:effectLst>
        </p:spPr>
      </p:sp>
    </p:spTree>
    <p:extLst>
      <p:ext uri="{BB962C8B-B14F-4D97-AF65-F5344CB8AC3E}">
        <p14:creationId xmlns:p14="http://schemas.microsoft.com/office/powerpoint/2010/main" val="451452474"/>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0</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0</cp:revision>
  <dcterms:created xsi:type="dcterms:W3CDTF">2024-03-29T04:07:22Z</dcterms:created>
  <dcterms:modified xsi:type="dcterms:W3CDTF">2024-09-27T14:14:54Z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9f3a0b93ad90470db4cd1e32b49573a6</vt:lpwstr>
  </property>
</Properties>
</file>