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9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2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 err="1"/>
              <a:t>Jeevararthinam.k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312207904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/>
              <a:t> B</a:t>
            </a:r>
            <a:r>
              <a:rPr lang="en-IN" sz="2400" dirty="0" err="1"/>
              <a:t>.com</a:t>
            </a:r>
            <a:r>
              <a:rPr lang="en-IN" sz="2400" dirty="0"/>
              <a:t> general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 The </a:t>
            </a:r>
            <a:r>
              <a:rPr lang="en-IN" sz="2400" dirty="0" err="1"/>
              <a:t>Quaide</a:t>
            </a:r>
            <a:r>
              <a:rPr lang="en-IN" sz="2400" dirty="0"/>
              <a:t> </a:t>
            </a:r>
            <a:r>
              <a:rPr lang="en-IN" sz="2400" dirty="0" err="1"/>
              <a:t>milleth</a:t>
            </a:r>
            <a:r>
              <a:rPr lang="en-IN" sz="2400" dirty="0"/>
              <a:t> college 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4DFBE-0F5E-AD41-8701-4C6587781F3F}"/>
              </a:ext>
            </a:extLst>
          </p:cNvPr>
          <p:cNvSpPr txBox="1"/>
          <p:nvPr/>
        </p:nvSpPr>
        <p:spPr>
          <a:xfrm>
            <a:off x="3045024" y="3105834"/>
            <a:ext cx="6101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1F2DB"/>
                </a:solidFill>
                <a:effectLst/>
                <a:latin typeface="Google Sans"/>
              </a:rPr>
              <a:t>Problem statement is a description of an issue to be addressed. Or a condition to be improved upon. problem statement is </a:t>
            </a:r>
            <a:r>
              <a:rPr lang="en-IN" b="0" i="0" dirty="0">
                <a:solidFill>
                  <a:srgbClr val="FFFFFF"/>
                </a:solidFill>
                <a:effectLst/>
                <a:latin typeface="Google Sans"/>
              </a:rPr>
              <a:t>a description of an issue to be addressed. or a condition to be improved upon</a:t>
            </a:r>
            <a:r>
              <a:rPr lang="en-IN" b="0" i="0" dirty="0">
                <a:solidFill>
                  <a:srgbClr val="F1F2DB"/>
                </a:solidFill>
                <a:effectLst/>
                <a:latin typeface="Google Sans"/>
              </a:rPr>
              <a:t>.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7262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jeevarathinamk017@gmail.com</cp:lastModifiedBy>
  <cp:revision>14</cp:revision>
  <dcterms:created xsi:type="dcterms:W3CDTF">2024-03-29T15:07:22Z</dcterms:created>
  <dcterms:modified xsi:type="dcterms:W3CDTF">2024-08-28T11:04:36Z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