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62" r:id="rId5"/>
    <p:sldId id="263" r:id="rId6"/>
    <p:sldId id="266" r:id="rId7"/>
    <p:sldId id="267" r:id="rId8"/>
    <p:sldId id="268" r:id="rId9"/>
    <p:sldId id="269" r:id="rId10"/>
    <p:sldId id="270" r:id="rId11"/>
    <p:sldId id="271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5" d="100"/>
          <a:sy n="85" d="100"/>
        </p:scale>
        <p:origin x="74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5.png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525" y="0"/>
            <a:ext cx="12192000" cy="100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black and grey logo&#10;&#10;Description automatically generated"/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81781"/>
            <a:ext cx="1990990" cy="42386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/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899" y="226297"/>
            <a:ext cx="1644402" cy="534830"/>
          </a:xfrm>
          <a:prstGeom prst="rect">
            <a:avLst/>
          </a:prstGeom>
        </p:spPr>
      </p:pic>
      <p:pic>
        <p:nvPicPr>
          <p:cNvPr id="13" name="Picture 12" descr="A blue and black logo&#10;&#10;Description automatically generated"/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83" y="281780"/>
            <a:ext cx="1135004" cy="423864"/>
          </a:xfrm>
          <a:prstGeom prst="rect">
            <a:avLst/>
          </a:prstGeom>
        </p:spPr>
      </p:pic>
      <p:pic>
        <p:nvPicPr>
          <p:cNvPr id="15" name="Picture 14" descr="A circular logo with people and map&#10;&#10;Description automatically generated"/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55" y="136525"/>
            <a:ext cx="714375" cy="7143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0708" y="2167467"/>
            <a:ext cx="9144000" cy="519288"/>
          </a:xfrm>
        </p:spPr>
        <p:txBody>
          <a:bodyPr/>
          <a:lstStyle/>
          <a:p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sz="3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</a:t>
            </a:r>
            <a:r>
              <a:rPr lang="en-US" sz="3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(NLP, LLM, DL - GAN’s)</a:t>
            </a:r>
            <a:endParaRPr lang="en-US" sz="3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TSP- AI ML Fundamentals (Capstone Project)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3871" y="3252865"/>
            <a:ext cx="9039066" cy="7067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 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JEEVA R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–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au420215023</a:t>
            </a: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24</a:t>
            </a:r>
            <a:endParaRPr lang="en-GB" altLang="en-US" sz="2000" b="1" dirty="0" smtClean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3871" y="5186598"/>
            <a:ext cx="8259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Guided 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Ramar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References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https://chat.openai.com/c/43484333-d13e-4801-b8c3-01cd9e481a13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530" y="823512"/>
            <a:ext cx="10515600" cy="1325563"/>
          </a:xfrm>
        </p:spPr>
        <p:txBody>
          <a:bodyPr lIns="91440" tIns="45720" rIns="91440" bIns="45720" anchor="t"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OUTLINE</a:t>
            </a:r>
            <a:endParaRPr lang="en-US" b="1" dirty="0">
              <a:solidFill>
                <a:srgbClr val="00206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>
              <a:latin typeface="Arial" panose="020B0604020202020204"/>
              <a:cs typeface="Arial" panose="020B0604020202020204"/>
            </a:endParaRPr>
          </a:p>
          <a:p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endParaRPr lang="en-US" sz="2000" b="1" dirty="0" smtClean="0">
              <a:latin typeface="Arial" panose="020B0604020202020204"/>
              <a:ea typeface="+mn-lt"/>
              <a:cs typeface="Arial" panose="020B0604020202020204"/>
            </a:endParaRPr>
          </a:p>
          <a:p>
            <a:r>
              <a:rPr lang="en-US" sz="2000" b="1" dirty="0" smtClean="0">
                <a:latin typeface="Arial" panose="020B0604020202020204"/>
                <a:ea typeface="+mn-lt"/>
                <a:cs typeface="Arial" panose="020B0604020202020204"/>
              </a:rPr>
              <a:t>Proposed </a:t>
            </a: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System/Solution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Algorithm &amp; Deployment  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r>
              <a:rPr lang="en-US" sz="2000" b="1" dirty="0" smtClean="0">
                <a:latin typeface="Arial" panose="020B0604020202020204"/>
                <a:ea typeface="+mn-lt"/>
                <a:cs typeface="+mn-lt"/>
              </a:rPr>
              <a:t>Code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Project Demo(photos / videos)</a:t>
            </a:r>
            <a:endParaRPr lang="en-US" dirty="0">
              <a:latin typeface="Arial" panose="020B0604020202020204"/>
              <a:cs typeface="Calibri" panose="020F0502020204030204"/>
            </a:endParaRPr>
          </a:p>
          <a:p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Conclusion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Future Scope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References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3308" y="1786537"/>
            <a:ext cx="11152682" cy="4706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sz="2800" dirty="0"/>
              <a:t>Certainly, there's a problem in developing an AI </a:t>
            </a:r>
            <a:r>
              <a:rPr lang="en-GB" sz="2800" dirty="0" err="1"/>
              <a:t>chatbot</a:t>
            </a:r>
            <a:r>
              <a:rPr lang="en-GB" sz="2800" dirty="0"/>
              <a:t> that uses </a:t>
            </a:r>
            <a:r>
              <a:rPr lang="en-GB" sz="2800" dirty="0" err="1"/>
              <a:t>ChatGPT</a:t>
            </a:r>
            <a:r>
              <a:rPr lang="en-GB" sz="2800" dirty="0"/>
              <a:t> (Natural Language Processing), LLM (Large Language Models), and DL (Deep Learning) methodologies as GANs (Generative Adversarial Networks). Create and develop an AI </a:t>
            </a:r>
            <a:r>
              <a:rPr lang="en-GB" sz="2800" dirty="0" err="1"/>
              <a:t>chatbot</a:t>
            </a:r>
            <a:r>
              <a:rPr lang="en-GB" sz="2800" dirty="0"/>
              <a:t> capable of having meaningful natural conversations with users on any topic. </a:t>
            </a:r>
            <a:endParaRPr lang="en-GB" sz="2800" dirty="0" smtClean="0"/>
          </a:p>
          <a:p>
            <a:pPr algn="just"/>
            <a:r>
              <a:rPr lang="en-GB" sz="2800" dirty="0" smtClean="0"/>
              <a:t>The </a:t>
            </a:r>
            <a:r>
              <a:rPr lang="en-GB" sz="2800" dirty="0"/>
              <a:t>Natural Language Processing (NLP) state-of-the-art techniques should be utilized in the process such as using </a:t>
            </a:r>
            <a:r>
              <a:rPr lang="en-GB" sz="2800" dirty="0" err="1"/>
              <a:t>ChatGPT</a:t>
            </a:r>
            <a:r>
              <a:rPr lang="en-GB" sz="2800" dirty="0"/>
              <a:t> or other similar Large Language Models (LLMs) to give sense to the user inputs and generate appropriate answers as well as keep up with the flow of conversation. </a:t>
            </a:r>
            <a:endParaRPr lang="en-GB" sz="2800" dirty="0" smtClean="0"/>
          </a:p>
          <a:p>
            <a:pPr algn="just"/>
            <a:r>
              <a:rPr lang="en-GB" sz="2800" dirty="0" smtClean="0"/>
              <a:t>In </a:t>
            </a:r>
            <a:r>
              <a:rPr lang="en-GB" sz="2800" dirty="0"/>
              <a:t>addition, Deep Learning algorithms like Generative Adversarial Networks [GANs] should be incorporated for improved conversational experience by producing diverse and realistic responses. </a:t>
            </a:r>
            <a:endParaRPr lang="en-GB" sz="2800" dirty="0" smtClean="0"/>
          </a:p>
          <a:p>
            <a:pPr algn="just"/>
            <a:r>
              <a:rPr lang="en-GB" sz="2800" dirty="0" smtClean="0"/>
              <a:t>The </a:t>
            </a:r>
            <a:r>
              <a:rPr lang="en-GB" sz="2800" dirty="0"/>
              <a:t>GANs component can serve purposes such as response generation, improving creativity, or handling imitations that come with pre-trained language models.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just"/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Open-source language modes like Jurassic-1, Jumbo, Gemini, or BLOOM </a:t>
            </a:r>
            <a:r>
              <a:rPr lang="en-GB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can be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customized for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. There are also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frameworks such as Rasa </a:t>
            </a:r>
            <a:r>
              <a:rPr lang="en-GB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or Dialog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flow that allow building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and integrating various </a:t>
            </a:r>
            <a:r>
              <a:rPr lang="en-GB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natural language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processing models. While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shows potential for </a:t>
            </a:r>
            <a:r>
              <a:rPr lang="en-GB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GB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development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, exploring other options or waiting for wider API access </a:t>
            </a:r>
            <a:r>
              <a:rPr lang="en-GB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may currently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be more practical approaches.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Algorithm &amp; Deployment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5111" y="1786537"/>
            <a:ext cx="11372168" cy="4689214"/>
          </a:xfrm>
        </p:spPr>
        <p:txBody>
          <a:bodyPr>
            <a:normAutofit fontScale="550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Purpose and Scope: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Determine the specific purpose of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the scope of its abilities. For example, is it for customer service, providing information, or something else?</a:t>
            </a:r>
            <a:endParaRPr lang="en-US" sz="2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a Platform: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Decide where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will be deployed. This could be on a website, a messaging platform like Slack or Facebook Messenger, or a standalone app.</a:t>
            </a:r>
            <a:endParaRPr lang="en-US" sz="2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a Model: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Choose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that best suits your needs. For example, ChatGPT-3.5 for more complex conversations or ChatGPT-2 for simpler interactions.</a:t>
            </a:r>
            <a:endParaRPr lang="en-US" sz="2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the Environment: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 up your development environment with the necessary tools and libraries. You can use Python with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for this purpose.</a:t>
            </a:r>
            <a:endParaRPr lang="en-US" sz="2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Prepare Data: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Gather and prepare a dataset of conversations relevant 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chatbot's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purpose. This will be used to fine-tune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if needed.</a:t>
            </a:r>
            <a:endParaRPr lang="en-US" sz="2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Fine-tune the Model (Optional):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you have a specific dataset, you can fine-tune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using techniques like transfer learning to make it more relevant 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chatbot's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domain.</a:t>
            </a:r>
            <a:endParaRPr lang="en-US" sz="2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the API: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to integrate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into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application. This will allow you to send input to the model and receive responses.</a:t>
            </a:r>
            <a:endParaRPr lang="en-US" sz="2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Conversational Logic: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Develop the logic for handling conversations, including understanding user input, generating responses, and maintaining context.</a:t>
            </a:r>
            <a:endParaRPr lang="en-US" sz="2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and Iterate: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extensively to ensure it functions as expected. Iterate on the design and logic based on feedback and usage data.</a:t>
            </a:r>
            <a:endParaRPr lang="en-US" sz="2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 and Monitor: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Deploy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your chosen platform and monitor its performance. Continuously improve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based on user feedback and analytics.</a:t>
            </a:r>
            <a:endParaRPr lang="en-US" sz="2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63943" y="1786537"/>
            <a:ext cx="7917214" cy="4724927"/>
          </a:xfrm>
        </p:spPr>
        <p:txBody>
          <a:bodyPr/>
          <a:lstStyle/>
          <a:p>
            <a:pPr algn="l"/>
            <a:r>
              <a:rPr lang="en-US" sz="1050" dirty="0"/>
              <a:t>from transformers import GPT2LMHeadModel, </a:t>
            </a:r>
            <a:r>
              <a:rPr lang="en-US" sz="1050" dirty="0" smtClean="0"/>
              <a:t>GPT2Tokenizer</a:t>
            </a:r>
            <a:endParaRPr lang="en-IN" sz="1050" dirty="0"/>
          </a:p>
          <a:p>
            <a:pPr algn="l"/>
            <a:r>
              <a:rPr lang="en-US" sz="1050" dirty="0"/>
              <a:t># Load pre-trained model and tokenizer</a:t>
            </a:r>
            <a:endParaRPr lang="en-IN" sz="1050" dirty="0"/>
          </a:p>
          <a:p>
            <a:pPr algn="l"/>
            <a:r>
              <a:rPr lang="en-US" sz="1050" dirty="0"/>
              <a:t>tokenizer = GPT2Tokenizer.from_pretrained("gpt2")</a:t>
            </a:r>
            <a:endParaRPr lang="en-IN" sz="1050" dirty="0"/>
          </a:p>
          <a:p>
            <a:pPr algn="l"/>
            <a:r>
              <a:rPr lang="en-US" sz="1050" dirty="0"/>
              <a:t>model = GPT2LMHeadModel.from_pretrained("gpt2</a:t>
            </a:r>
            <a:r>
              <a:rPr lang="en-US" sz="1050" dirty="0" smtClean="0"/>
              <a:t>")</a:t>
            </a:r>
            <a:endParaRPr lang="en-IN" sz="1050" dirty="0"/>
          </a:p>
          <a:p>
            <a:pPr algn="l"/>
            <a:r>
              <a:rPr lang="en-US" sz="1050" dirty="0" err="1"/>
              <a:t>def</a:t>
            </a:r>
            <a:r>
              <a:rPr lang="en-US" sz="1050" dirty="0"/>
              <a:t> </a:t>
            </a:r>
            <a:r>
              <a:rPr lang="en-US" sz="1050" dirty="0" err="1"/>
              <a:t>generate_response</a:t>
            </a:r>
            <a:r>
              <a:rPr lang="en-US" sz="1050" dirty="0"/>
              <a:t>(prompt, </a:t>
            </a:r>
            <a:r>
              <a:rPr lang="en-US" sz="1050" dirty="0" err="1"/>
              <a:t>max_length</a:t>
            </a:r>
            <a:r>
              <a:rPr lang="en-US" sz="1050" dirty="0"/>
              <a:t>=50):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input_ids</a:t>
            </a:r>
            <a:r>
              <a:rPr lang="en-US" sz="1050" dirty="0"/>
              <a:t> = </a:t>
            </a:r>
            <a:r>
              <a:rPr lang="en-US" sz="1050" dirty="0" err="1"/>
              <a:t>tokenizer.encode</a:t>
            </a:r>
            <a:r>
              <a:rPr lang="en-US" sz="1050" dirty="0"/>
              <a:t>(prompt, </a:t>
            </a:r>
            <a:r>
              <a:rPr lang="en-US" sz="1050" dirty="0" err="1"/>
              <a:t>return_tensors</a:t>
            </a:r>
            <a:r>
              <a:rPr lang="en-US" sz="1050" dirty="0"/>
              <a:t>="</a:t>
            </a:r>
            <a:r>
              <a:rPr lang="en-US" sz="1050" dirty="0" err="1"/>
              <a:t>pt</a:t>
            </a:r>
            <a:r>
              <a:rPr lang="en-US" sz="1050" dirty="0"/>
              <a:t>")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response_ids</a:t>
            </a:r>
            <a:r>
              <a:rPr lang="en-US" sz="1050" dirty="0"/>
              <a:t> = </a:t>
            </a:r>
            <a:r>
              <a:rPr lang="en-US" sz="1050" dirty="0" err="1"/>
              <a:t>model.generate</a:t>
            </a:r>
            <a:r>
              <a:rPr lang="en-US" sz="1050" dirty="0"/>
              <a:t>(</a:t>
            </a:r>
            <a:r>
              <a:rPr lang="en-US" sz="1050" dirty="0" err="1"/>
              <a:t>input_ids</a:t>
            </a:r>
            <a:r>
              <a:rPr lang="en-US" sz="1050" dirty="0"/>
              <a:t>, </a:t>
            </a:r>
            <a:r>
              <a:rPr lang="en-US" sz="1050" dirty="0" err="1"/>
              <a:t>max_length</a:t>
            </a:r>
            <a:r>
              <a:rPr lang="en-US" sz="1050" dirty="0"/>
              <a:t>=</a:t>
            </a:r>
            <a:r>
              <a:rPr lang="en-US" sz="1050" dirty="0" err="1"/>
              <a:t>max_length</a:t>
            </a:r>
            <a:r>
              <a:rPr lang="en-US" sz="1050" dirty="0"/>
              <a:t>, </a:t>
            </a:r>
            <a:r>
              <a:rPr lang="en-US" sz="1050" dirty="0" err="1"/>
              <a:t>num_return_sequences</a:t>
            </a:r>
            <a:r>
              <a:rPr lang="en-US" sz="1050" dirty="0"/>
              <a:t>=1)</a:t>
            </a:r>
            <a:endParaRPr lang="en-IN" sz="1050" dirty="0"/>
          </a:p>
          <a:p>
            <a:pPr algn="l"/>
            <a:r>
              <a:rPr lang="en-US" sz="1050" dirty="0"/>
              <a:t>    response = </a:t>
            </a:r>
            <a:r>
              <a:rPr lang="en-US" sz="1050" dirty="0" err="1"/>
              <a:t>tokenizer.decode</a:t>
            </a:r>
            <a:r>
              <a:rPr lang="en-US" sz="1050" dirty="0"/>
              <a:t>(</a:t>
            </a:r>
            <a:r>
              <a:rPr lang="en-US" sz="1050" dirty="0" err="1"/>
              <a:t>response_ids</a:t>
            </a:r>
            <a:r>
              <a:rPr lang="en-US" sz="1050" dirty="0"/>
              <a:t>[0], </a:t>
            </a:r>
            <a:r>
              <a:rPr lang="en-US" sz="1050" dirty="0" err="1"/>
              <a:t>skip_special_tokens</a:t>
            </a:r>
            <a:r>
              <a:rPr lang="en-US" sz="1050" dirty="0"/>
              <a:t>=True)</a:t>
            </a:r>
            <a:endParaRPr lang="en-IN" sz="1050" dirty="0"/>
          </a:p>
          <a:p>
            <a:pPr algn="l"/>
            <a:r>
              <a:rPr lang="en-US" sz="1050" dirty="0"/>
              <a:t>    return </a:t>
            </a:r>
            <a:r>
              <a:rPr lang="en-US" sz="1050" dirty="0" smtClean="0"/>
              <a:t>response</a:t>
            </a:r>
            <a:endParaRPr lang="en-IN" sz="1050" dirty="0"/>
          </a:p>
          <a:p>
            <a:pPr algn="l"/>
            <a:r>
              <a:rPr lang="en-US" sz="1050" dirty="0"/>
              <a:t># Example usage</a:t>
            </a:r>
            <a:endParaRPr lang="en-IN" sz="1050" dirty="0"/>
          </a:p>
          <a:p>
            <a:pPr algn="l"/>
            <a:r>
              <a:rPr lang="en-US" sz="1050" dirty="0"/>
              <a:t>while True: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user_input</a:t>
            </a:r>
            <a:r>
              <a:rPr lang="en-US" sz="1050" dirty="0"/>
              <a:t> = input("You: ")</a:t>
            </a:r>
            <a:endParaRPr lang="en-IN" sz="1050" dirty="0"/>
          </a:p>
          <a:p>
            <a:pPr algn="l"/>
            <a:r>
              <a:rPr lang="en-US" sz="1050" dirty="0"/>
              <a:t>    if </a:t>
            </a:r>
            <a:r>
              <a:rPr lang="en-US" sz="1050" dirty="0" err="1"/>
              <a:t>user_input.lower</a:t>
            </a:r>
            <a:r>
              <a:rPr lang="en-US" sz="1050" dirty="0"/>
              <a:t>() == "exit":</a:t>
            </a:r>
            <a:endParaRPr lang="en-IN" sz="1050" dirty="0"/>
          </a:p>
          <a:p>
            <a:pPr algn="l"/>
            <a:r>
              <a:rPr lang="en-US" sz="1050" dirty="0"/>
              <a:t>        break</a:t>
            </a:r>
            <a:endParaRPr lang="en-IN" sz="1050" dirty="0"/>
          </a:p>
          <a:p>
            <a:pPr algn="l"/>
            <a:r>
              <a:rPr lang="en-US" sz="1050" dirty="0"/>
              <a:t>    response = </a:t>
            </a:r>
            <a:r>
              <a:rPr lang="en-US" sz="1050" dirty="0" err="1"/>
              <a:t>generate_response</a:t>
            </a:r>
            <a:r>
              <a:rPr lang="en-US" sz="1050" dirty="0"/>
              <a:t>(</a:t>
            </a:r>
            <a:r>
              <a:rPr lang="en-US" sz="1050" dirty="0" err="1"/>
              <a:t>user_input</a:t>
            </a:r>
            <a:r>
              <a:rPr lang="en-US" sz="1050" dirty="0"/>
              <a:t>)</a:t>
            </a:r>
            <a:endParaRPr lang="en-IN" sz="1050" dirty="0"/>
          </a:p>
          <a:p>
            <a:pPr algn="l"/>
            <a:r>
              <a:rPr lang="en-US" sz="1050" dirty="0"/>
              <a:t>    print("</a:t>
            </a:r>
            <a:r>
              <a:rPr lang="en-US" sz="1050" dirty="0" err="1"/>
              <a:t>ChatGPT</a:t>
            </a:r>
            <a:r>
              <a:rPr lang="en-US" sz="1050" dirty="0"/>
              <a:t>:", response)</a:t>
            </a:r>
            <a:endParaRPr lang="en-IN" sz="1050" dirty="0"/>
          </a:p>
          <a:p>
            <a:pPr algn="l"/>
            <a:r>
              <a:rPr lang="en-US" sz="1050" dirty="0"/>
              <a:t> </a:t>
            </a:r>
            <a:endParaRPr lang="en-IN" sz="1050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pPr algn="l"/>
            <a:endParaRPr lang="en-IN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Project </a:t>
            </a:r>
            <a:r>
              <a:rPr lang="en-US" sz="4400" b="1" dirty="0" smtClean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Demo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375" y="1956907"/>
            <a:ext cx="7608711" cy="43655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Conclusion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/>
            <a:r>
              <a:rPr lang="en-GB" sz="2800" dirty="0"/>
              <a:t>C</a:t>
            </a:r>
            <a:r>
              <a:rPr lang="en-GB" sz="2800" dirty="0" smtClean="0"/>
              <a:t>ombining </a:t>
            </a:r>
            <a:r>
              <a:rPr lang="en-GB" sz="2800" dirty="0" err="1"/>
              <a:t>ChatGPT</a:t>
            </a:r>
            <a:r>
              <a:rPr lang="en-GB" sz="2800" dirty="0"/>
              <a:t> with GANs offers a powerful framework for building advanced AI </a:t>
            </a:r>
            <a:r>
              <a:rPr lang="en-GB" sz="2800" dirty="0" err="1"/>
              <a:t>chatbots</a:t>
            </a:r>
            <a:r>
              <a:rPr lang="en-GB" sz="2800" dirty="0"/>
              <a:t> that excel in understanding and generating natural language responses. With continued research and development in this field, we can expect further improvements in </a:t>
            </a:r>
            <a:r>
              <a:rPr lang="en-GB" sz="2800" dirty="0" err="1"/>
              <a:t>chatbot</a:t>
            </a:r>
            <a:r>
              <a:rPr lang="en-GB" sz="2800" dirty="0"/>
              <a:t> technology, leading to more sophisticated and human-like conversational experiences.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Future Scope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92019" y="1786537"/>
            <a:ext cx="11152682" cy="4365598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dirty="0" smtClean="0"/>
              <a:t>AI </a:t>
            </a:r>
            <a:r>
              <a:rPr lang="en-GB" sz="2800" dirty="0" err="1"/>
              <a:t>chatbots</a:t>
            </a:r>
            <a:r>
              <a:rPr lang="en-GB" sz="2800" dirty="0"/>
              <a:t> powered by LLM technology like </a:t>
            </a:r>
            <a:r>
              <a:rPr lang="en-GB" sz="2800" dirty="0" err="1"/>
              <a:t>ChatGPT</a:t>
            </a:r>
            <a:r>
              <a:rPr lang="en-GB" sz="2800" dirty="0"/>
              <a:t> have a wide range of applications, </a:t>
            </a:r>
            <a:r>
              <a:rPr lang="en-GB" sz="2800" dirty="0" smtClean="0"/>
              <a:t>including </a:t>
            </a:r>
            <a:endParaRPr lang="en-GB" sz="28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dirty="0" smtClean="0"/>
              <a:t>Customer </a:t>
            </a:r>
            <a:r>
              <a:rPr lang="en-GB" sz="2800" dirty="0"/>
              <a:t>service: </a:t>
            </a:r>
            <a:r>
              <a:rPr lang="en-GB" sz="2800" dirty="0" err="1"/>
              <a:t>Chatbots</a:t>
            </a:r>
            <a:r>
              <a:rPr lang="en-GB" sz="2800" dirty="0"/>
              <a:t> can answer customer queries, provide product information, and resolve basic issues, freeing up human agents for more complex tasks. </a:t>
            </a:r>
            <a:endParaRPr lang="en-GB" sz="28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dirty="0" smtClean="0"/>
              <a:t>Education</a:t>
            </a:r>
            <a:r>
              <a:rPr lang="en-GB" sz="2800" dirty="0"/>
              <a:t>: </a:t>
            </a:r>
            <a:r>
              <a:rPr lang="en-GB" sz="2800" dirty="0" err="1"/>
              <a:t>Chatbots</a:t>
            </a:r>
            <a:r>
              <a:rPr lang="en-GB" sz="2800" dirty="0"/>
              <a:t> can be used as intelligent tutors, providing personalized learning experiences and answering student questions. </a:t>
            </a:r>
            <a:endParaRPr lang="en-GB" sz="28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dirty="0" smtClean="0"/>
              <a:t>Healthcare</a:t>
            </a:r>
            <a:r>
              <a:rPr lang="en-GB" sz="2800" dirty="0"/>
              <a:t>: </a:t>
            </a:r>
            <a:r>
              <a:rPr lang="en-GB" sz="2800" dirty="0" err="1"/>
              <a:t>Chatbots</a:t>
            </a:r>
            <a:r>
              <a:rPr lang="en-GB" sz="2800" dirty="0"/>
              <a:t> can be used to triage patients, answer basic medical questions, and provide mental health support. </a:t>
            </a:r>
            <a:endParaRPr lang="en-GB" sz="28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dirty="0" smtClean="0"/>
              <a:t>Entertainment</a:t>
            </a:r>
            <a:r>
              <a:rPr lang="en-GB" sz="2800" dirty="0"/>
              <a:t>: </a:t>
            </a:r>
            <a:r>
              <a:rPr lang="en-GB" sz="2800" dirty="0" err="1"/>
              <a:t>Chatbots</a:t>
            </a:r>
            <a:r>
              <a:rPr lang="en-GB" sz="2800" dirty="0"/>
              <a:t> can be used to create interactive games, stories, and social experiences. </a:t>
            </a:r>
            <a:endParaRPr lang="en-GB" sz="28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dirty="0" smtClean="0"/>
              <a:t>Information </a:t>
            </a:r>
            <a:r>
              <a:rPr lang="en-GB" sz="2800" dirty="0"/>
              <a:t>assistants: </a:t>
            </a:r>
            <a:r>
              <a:rPr lang="en-GB" sz="2800" dirty="0" err="1"/>
              <a:t>Chatbots</a:t>
            </a:r>
            <a:r>
              <a:rPr lang="en-GB" sz="2800" dirty="0"/>
              <a:t> can be integrated into various devices and platforms to provide users with information and complete tasks.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5698</Words>
  <Application>WPS Presentation</Application>
  <PresentationFormat>Widescreen</PresentationFormat>
  <Paragraphs>112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Arial</vt:lpstr>
      <vt:lpstr>Calibri</vt:lpstr>
      <vt:lpstr>Times New Roman</vt:lpstr>
      <vt:lpstr>Microsoft YaHei</vt:lpstr>
      <vt:lpstr>Arial Unicode MS</vt:lpstr>
      <vt:lpstr>Calibri Light</vt:lpstr>
      <vt:lpstr>Office Theme</vt:lpstr>
      <vt:lpstr>AI chatbot using Chatgpt (NLP, LLM, DL - GAN’s)</vt:lpstr>
      <vt:lpstr>OUTLINE</vt:lpstr>
      <vt:lpstr>Problem Statement</vt:lpstr>
      <vt:lpstr>Proposed Solution</vt:lpstr>
      <vt:lpstr>Algorithm &amp; Deployment</vt:lpstr>
      <vt:lpstr>Code</vt:lpstr>
      <vt:lpstr>Project Demo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421ra</cp:lastModifiedBy>
  <cp:revision>83</cp:revision>
  <dcterms:created xsi:type="dcterms:W3CDTF">2021-04-26T07:43:00Z</dcterms:created>
  <dcterms:modified xsi:type="dcterms:W3CDTF">2024-04-18T08:16:12Z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46DB2B2997F14894A793AE96873B4C6B_13</vt:lpwstr>
  </property>
  <property fmtid="{D5CDD505-2E9C-101B-9397-08002B2CF9AE}" pid="3" name="KSOProductBuildVer">
    <vt:lpwstr>2057-12.2.0.16731</vt:lpwstr>
  </property>
</Properties>
</file>