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1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1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 panose="020F0502020204030204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" name="Google Shape;30;p10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33" name="Google Shape;33;p1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bg>
      <p:bgPr>
        <a:solidFill>
          <a:schemeClr val="lt1"/>
        </a:solidFill>
        <a:effectLst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1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 panose="020F0502020204030204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42" name="Google Shape;42;p1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53" name="Google Shape;53;p13"/>
          <p:cNvSpPr txBox="1"/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/>
        </p:txBody>
      </p:sp>
      <p:sp>
        <p:nvSpPr>
          <p:cNvPr id="55" name="Google Shape;55;p13"/>
          <p:cNvSpPr txBox="1"/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1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4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1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 panose="020F0502020204030204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5"/>
          <p:cNvSpPr txBox="1"/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 panose="020F0502020204030204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6"/>
          <p:cNvPicPr preferRelativeResize="0"/>
          <p:nvPr>
            <p:ph type="pic" idx="2"/>
          </p:nvPr>
        </p:nvPicPr>
        <p:blipFill>
          <a:blip/>
        </p:blipFill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</p:pic>
      <p:sp>
        <p:nvSpPr>
          <p:cNvPr id="79" name="Google Shape;79;p16"/>
          <p:cNvSpPr txBox="1"/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6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7;p7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8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  <a:defRPr sz="4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7"/>
          <p:cNvSpPr txBox="1"/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 panose="020F0502020204030204"/>
              <a:buChar char=" "/>
              <a:defRPr sz="20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 panose="020F0502020204030204"/>
              <a:buChar char="◦"/>
              <a:defRPr sz="18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 panose="020F0502020204030204"/>
              <a:buChar char="◦"/>
              <a:defRPr sz="1400" b="0" i="0" u="none" strike="noStrike" cap="none">
                <a:solidFill>
                  <a:srgbClr val="3F3F3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1" name="Google Shape;11;p7"/>
          <p:cNvSpPr txBox="1"/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3" name="Google Shape;13;p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-1" y="902495"/>
            <a:ext cx="12191999" cy="96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 panose="020F0502020204030204"/>
              <a:buNone/>
            </a:pPr>
            <a:r>
              <a:rPr lang="en-US" b="1"/>
              <a:t>DEPARTMENT OF COMPUTER SCIENCE AND ENGINEERING</a:t>
            </a:r>
            <a:endParaRPr b="1"/>
          </a:p>
        </p:txBody>
      </p:sp>
      <p:sp>
        <p:nvSpPr>
          <p:cNvPr id="102" name="Google Shape;102;p1"/>
          <p:cNvSpPr txBox="1"/>
          <p:nvPr>
            <p:ph type="body" idx="1"/>
          </p:nvPr>
        </p:nvSpPr>
        <p:spPr>
          <a:xfrm>
            <a:off x="787399" y="1905000"/>
            <a:ext cx="10837333" cy="424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 b="1"/>
              <a:t>CSB1303 – OBJECT ORIENTED ANALYSIS AND DESIGN (TCPR) </a:t>
            </a:r>
            <a:endParaRPr sz="3600" b="1"/>
          </a:p>
          <a:p>
            <a:pPr marL="91440" lvl="0" indent="-1905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 b="1"/>
              <a:t>ACADEMIC YEAR : 2025-2026(ODD SEMESTER)</a:t>
            </a:r>
            <a:endParaRPr sz="3000" b="1"/>
          </a:p>
          <a:p>
            <a:pPr marL="91440" lvl="0" indent="-1905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 b="1"/>
              <a:t>III YEAR / V SEMESTER</a:t>
            </a:r>
            <a:endParaRPr sz="3000" b="1"/>
          </a:p>
          <a:p>
            <a:pPr marL="9144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None/>
            </a:pPr>
            <a:endParaRPr sz="3000" b="1"/>
          </a:p>
          <a:p>
            <a:pPr marL="1793875" lvl="8" indent="8763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Register No.        :  927623BCS040</a:t>
            </a:r>
            <a:endParaRPr sz="3000"/>
          </a:p>
          <a:p>
            <a:pPr marL="1881505" lvl="0" indent="-8763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Name                   :  Jeeva S</a:t>
            </a:r>
            <a:endParaRPr sz="3000"/>
          </a:p>
          <a:p>
            <a:pPr marL="1881505" lvl="0" indent="-8763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000"/>
              <a:buChar char=" "/>
            </a:pPr>
            <a:r>
              <a:rPr lang="en-US" sz="3000"/>
              <a:t>Date                     :  26.08.2025</a:t>
            </a:r>
            <a:endParaRPr sz="3000"/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53175"/>
            <a:ext cx="2071275" cy="6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/>
          <p:nvPr/>
        </p:nvSpPr>
        <p:spPr>
          <a:xfrm>
            <a:off x="0" y="-28638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0" y="1096963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                                                                   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0" y="19050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353799" y="-8457"/>
            <a:ext cx="838200" cy="80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440871" y="286604"/>
            <a:ext cx="11544300" cy="954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</a:pPr>
            <a:r>
              <a:rPr lang="en-US" b="1"/>
              <a:t>TITLE OF THE PROJECT</a:t>
            </a:r>
            <a:endParaRPr b="1"/>
          </a:p>
        </p:txBody>
      </p:sp>
      <p:sp>
        <p:nvSpPr>
          <p:cNvPr id="113" name="Google Shape;113;p2"/>
          <p:cNvSpPr txBox="1"/>
          <p:nvPr>
            <p:ph type="body" idx="1"/>
          </p:nvPr>
        </p:nvSpPr>
        <p:spPr>
          <a:xfrm>
            <a:off x="3169920" y="3027045"/>
            <a:ext cx="8815070" cy="284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Char char=" "/>
            </a:pPr>
            <a:r>
              <a:rPr lang="en-US" sz="3600" b="1"/>
              <a:t>Retail Chain Inventory Tracker</a:t>
            </a:r>
            <a:endParaRPr sz="3600" b="1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 b="1"/>
          </a:p>
          <a:p>
            <a:pPr marL="91440" lvl="0" indent="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600"/>
              <a:buNone/>
            </a:pPr>
            <a:endParaRPr sz="36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/>
          <p:nvPr>
            <p:ph type="title"/>
          </p:nvPr>
        </p:nvSpPr>
        <p:spPr>
          <a:xfrm>
            <a:off x="1066800" y="949569"/>
            <a:ext cx="10058400" cy="76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 panose="020F0502020204030204"/>
              <a:buNone/>
            </a:pPr>
            <a:r>
              <a:rPr lang="en-US" b="1"/>
              <a:t>PROBLEM STATEMENT</a:t>
            </a:r>
            <a:br>
              <a:rPr lang="en-US" b="1"/>
            </a:br>
            <a:endParaRPr lang="en-US" b="1"/>
          </a:p>
        </p:txBody>
      </p:sp>
      <p:sp>
        <p:nvSpPr>
          <p:cNvPr id="119" name="Google Shape;119;p3"/>
          <p:cNvSpPr txBox="1"/>
          <p:nvPr/>
        </p:nvSpPr>
        <p:spPr>
          <a:xfrm>
            <a:off x="1151890" y="2091690"/>
            <a:ext cx="1001458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Char char="•"/>
            </a:pPr>
            <a:r>
              <a:rPr lang="en-US" sz="3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Large retail chains with multiple stores struggle to maintain accurate, real-time inventory counts.</a:t>
            </a:r>
            <a:endParaRPr sz="3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Char char="•"/>
            </a:pPr>
            <a:r>
              <a:rPr lang="en-US" sz="3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Stock inconsistencies across outlets and delayed reporting cause stockouts, overstocks, lost sales, and poor replenishment decisions.</a:t>
            </a:r>
            <a:endParaRPr sz="3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Char char="•"/>
            </a:pPr>
            <a:r>
              <a:rPr lang="en-US" sz="36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centralized system with timely synchronization and consolidated reporting is needed.</a:t>
            </a:r>
            <a:endParaRPr sz="3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/>
              <a:buNone/>
            </a:pPr>
            <a:endParaRPr sz="36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097280" y="286604"/>
            <a:ext cx="10058400" cy="889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</a:pPr>
            <a:r>
              <a:rPr lang="en-US" b="1"/>
              <a:t>OBJECTIVE</a:t>
            </a:r>
            <a:r>
              <a:rPr lang="en-US" b="1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097275" y="1885175"/>
            <a:ext cx="10393800" cy="7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Design an object-oriented model to enable centralized inventory tracking across multiple retail stores.Ensure near real-time synchronization of stock levels between stores and the central server.Provide role-based access (store manager, warehouse, admin) and reporting dashboards (stock, sales, reorder alerts).Support multi-store transfers, purchases, returns, and automated reorder suggestions.</a:t>
            </a: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71500" marR="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1097280" y="286604"/>
            <a:ext cx="10058400" cy="84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 panose="020F0502020204030204"/>
              <a:buNone/>
            </a:pPr>
            <a:r>
              <a:rPr lang="en-US" b="1"/>
              <a:t>ABSTRACT</a:t>
            </a:r>
            <a:endParaRPr b="1"/>
          </a:p>
        </p:txBody>
      </p:sp>
      <p:sp>
        <p:nvSpPr>
          <p:cNvPr id="131" name="Google Shape;131;p5"/>
          <p:cNvSpPr txBox="1"/>
          <p:nvPr>
            <p:ph type="body" idx="1"/>
          </p:nvPr>
        </p:nvSpPr>
        <p:spPr>
          <a:xfrm>
            <a:off x="1097280" y="1698171"/>
            <a:ext cx="10058400" cy="4170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2800"/>
              <a:t>This project develops an object-oriented solution for a Retail Chain Inventory Tracker.</a:t>
            </a:r>
            <a:endParaRPr sz="2800"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2800"/>
              <a:t>The system models stores, products, stock-keeping units (SKUs), transactions, and users as objects.</a:t>
            </a:r>
            <a:endParaRPr sz="2800"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2800"/>
              <a:t>It supports real-time sync between distributed store nodes and a central server, provides reporting and alerts for low stock, and facilitates inter-store transfers and automated reorder logic.</a:t>
            </a:r>
            <a:endParaRPr sz="2800"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</a:pPr>
            <a:r>
              <a:rPr lang="en-US" sz="2800"/>
              <a:t>Emphasis is on modular OO design, UML diagrams, and use-case driven development.</a:t>
            </a:r>
            <a:endParaRPr sz="28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 panose="020B0604020202020204"/>
              <a:buNone/>
            </a:pP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Arial" panose="020B0604020202020204"/>
              <a:buNone/>
            </a:pP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845" y="706120"/>
            <a:ext cx="11145520" cy="557593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756150" y="231140"/>
            <a:ext cx="3284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/>
              <a:t>USE CASE DIAGRAM</a:t>
            </a:r>
            <a:endParaRPr lang="en-US" sz="18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223385" y="5302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Calibri" panose="020F0502020204030204" charset="0"/>
                <a:cs typeface="Calibri" panose="020F0502020204030204" charset="0"/>
              </a:rPr>
              <a:t>CLASS DIAGRAM</a:t>
            </a:r>
            <a:endParaRPr lang="en-US" sz="3600" b="1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355" y="1772285"/>
            <a:ext cx="10126980" cy="4585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1637</Words>
  <Application>WPS Presentation</Application>
  <PresentationFormat/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Arial Rounded</vt:lpstr>
      <vt:lpstr>Microsoft YaHei</vt:lpstr>
      <vt:lpstr>Arial Unicode MS</vt:lpstr>
      <vt:lpstr>Calibri</vt:lpstr>
      <vt:lpstr>Retrospect</vt:lpstr>
      <vt:lpstr>DEPARTMENT OF COMPUTER SCIENCE AND ENGINEERING</vt:lpstr>
      <vt:lpstr>TITLE OF THE PROJECT</vt:lpstr>
      <vt:lpstr>PROBLEM STATEMENT </vt:lpstr>
      <vt:lpstr>OBJECTIVE </vt:lpstr>
      <vt:lpstr>ABSTRACT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AND ENGINEERING</dc:title>
  <dc:creator>Kayalvizhi P</dc:creator>
  <cp:lastModifiedBy>Jeeva S</cp:lastModifiedBy>
  <cp:revision>1</cp:revision>
  <dcterms:created xsi:type="dcterms:W3CDTF">2025-08-26T00:53:34Z</dcterms:created>
  <dcterms:modified xsi:type="dcterms:W3CDTF">2025-08-26T00:53:34Z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EA278CA89C8440858A1FCA530942C9CA_13</vt:lpwstr>
  </property>
  <property fmtid="{D5CDD505-2E9C-101B-9397-08002B2CF9AE}" pid="3" name="KSOProductBuildVer">
    <vt:lpwstr>1033-12.2.0.21931</vt:lpwstr>
  </property>
</Properties>
</file>