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3196fccbc94fbd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3196fccbc94fbd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a3236e44e1b237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a3236e44e1b237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4b907c5a9489502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4b907c5a9489502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196fccbc94fbd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196fccbc94fbd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196fccbc94fbd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196fccbc94fbd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3196fccbc94fbd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3196fccbc94fbd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3196fccbc94fbd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3196fccbc94fbd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196fccbc94fbd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3196fccbc94fbd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196fccbc94fbd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196fccbc94fbd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196fccbc94fbd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196fccbc94fbd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11150" y="0"/>
            <a:ext cx="8932800" cy="4359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en-GB" sz="3600"/>
              <a:t>DIGITAL PORTFOLIO</a:t>
            </a:r>
            <a:endParaRPr b="1" sz="3600"/>
          </a:p>
          <a:p>
            <a:pPr indent="0" lvl="0" marL="0" rtl="0" algn="ctr">
              <a:lnSpc>
                <a:spcPct val="150000"/>
              </a:lnSpc>
              <a:spcBef>
                <a:spcPts val="0"/>
              </a:spcBef>
              <a:spcAft>
                <a:spcPts val="0"/>
              </a:spcAft>
              <a:buNone/>
            </a:pPr>
            <a:r>
              <a:t/>
            </a:r>
            <a:endParaRPr b="1" sz="2400"/>
          </a:p>
          <a:p>
            <a:pPr indent="0" lvl="0" marL="0" rtl="0" algn="l">
              <a:lnSpc>
                <a:spcPct val="150000"/>
              </a:lnSpc>
              <a:spcBef>
                <a:spcPts val="0"/>
              </a:spcBef>
              <a:spcAft>
                <a:spcPts val="0"/>
              </a:spcAft>
              <a:buNone/>
            </a:pPr>
            <a:r>
              <a:rPr b="1" lang="en-GB" sz="2400"/>
              <a:t>Student Name :v.jeeva</a:t>
            </a:r>
            <a:endParaRPr b="1" sz="2400"/>
          </a:p>
          <a:p>
            <a:pPr indent="0" lvl="0" marL="0" rtl="0" algn="l">
              <a:lnSpc>
                <a:spcPct val="150000"/>
              </a:lnSpc>
              <a:spcBef>
                <a:spcPts val="0"/>
              </a:spcBef>
              <a:spcAft>
                <a:spcPts val="0"/>
              </a:spcAft>
              <a:buNone/>
            </a:pPr>
            <a:r>
              <a:rPr b="1" lang="en-GB" sz="2400"/>
              <a:t>Register no &amp; NMID :asanm20124132010500121045</a:t>
            </a:r>
            <a:endParaRPr b="1" sz="2400"/>
          </a:p>
          <a:p>
            <a:pPr indent="0" lvl="0" marL="0" rtl="0" algn="l">
              <a:lnSpc>
                <a:spcPct val="150000"/>
              </a:lnSpc>
              <a:spcBef>
                <a:spcPts val="0"/>
              </a:spcBef>
              <a:spcAft>
                <a:spcPts val="0"/>
              </a:spcAft>
              <a:buNone/>
            </a:pPr>
            <a:r>
              <a:rPr b="1" lang="en-GB" sz="2400"/>
              <a:t>Department : BCA (Bachelor of Computer Application)</a:t>
            </a:r>
            <a:endParaRPr b="1" sz="2400"/>
          </a:p>
          <a:p>
            <a:pPr indent="0" lvl="0" marL="0" rtl="0" algn="l">
              <a:lnSpc>
                <a:spcPct val="150000"/>
              </a:lnSpc>
              <a:spcBef>
                <a:spcPts val="0"/>
              </a:spcBef>
              <a:spcAft>
                <a:spcPts val="0"/>
              </a:spcAft>
              <a:buNone/>
            </a:pPr>
            <a:r>
              <a:rPr b="1" lang="en-GB" sz="2400"/>
              <a:t>College : Arignar Anna Govt Arts College, Villupuram / ANNAMALAI  UNIVERSITY</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2"/>
          <p:cNvSpPr txBox="1"/>
          <p:nvPr/>
        </p:nvSpPr>
        <p:spPr>
          <a:xfrm>
            <a:off x="3071998" y="-11"/>
            <a:ext cx="3000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latin typeface="Impact"/>
                <a:ea typeface="Impact"/>
                <a:cs typeface="Impact"/>
                <a:sym typeface="Impact"/>
              </a:rPr>
              <a:t>RESULT’S AND SCREENSHOT’S</a:t>
            </a:r>
            <a:endParaRPr b="1" sz="1800">
              <a:latin typeface="Impact"/>
              <a:ea typeface="Impact"/>
              <a:cs typeface="Impact"/>
              <a:sym typeface="Impact"/>
            </a:endParaRPr>
          </a:p>
        </p:txBody>
      </p:sp>
      <p:pic>
        <p:nvPicPr>
          <p:cNvPr id="101" name="Google Shape;101;p22"/>
          <p:cNvPicPr preferRelativeResize="0"/>
          <p:nvPr/>
        </p:nvPicPr>
        <p:blipFill>
          <a:blip r:embed="rId3">
            <a:alphaModFix/>
          </a:blip>
          <a:stretch>
            <a:fillRect/>
          </a:stretch>
        </p:blipFill>
        <p:spPr>
          <a:xfrm>
            <a:off x="3936966" y="518713"/>
            <a:ext cx="4605026" cy="4106074"/>
          </a:xfrm>
          <a:prstGeom prst="rect">
            <a:avLst/>
          </a:prstGeom>
          <a:noFill/>
          <a:ln>
            <a:noFill/>
          </a:ln>
        </p:spPr>
      </p:pic>
      <p:pic>
        <p:nvPicPr>
          <p:cNvPr id="102" name="Google Shape;102;p22"/>
          <p:cNvPicPr preferRelativeResize="0"/>
          <p:nvPr/>
        </p:nvPicPr>
        <p:blipFill>
          <a:blip r:embed="rId4">
            <a:alphaModFix/>
          </a:blip>
          <a:stretch>
            <a:fillRect/>
          </a:stretch>
        </p:blipFill>
        <p:spPr>
          <a:xfrm>
            <a:off x="152400" y="152400"/>
            <a:ext cx="2767198" cy="4796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3"/>
          <p:cNvSpPr txBox="1"/>
          <p:nvPr/>
        </p:nvSpPr>
        <p:spPr>
          <a:xfrm>
            <a:off x="531675" y="0"/>
            <a:ext cx="8373600" cy="358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t>CONCLUSION</a:t>
            </a:r>
            <a:r>
              <a:rPr b="1" lang="en-GB" sz="1800"/>
              <a:t> </a:t>
            </a:r>
            <a:endParaRPr b="1" sz="1800"/>
          </a:p>
          <a:p>
            <a:pPr indent="0" lvl="0" marL="0" rtl="0" algn="ctr">
              <a:spcBef>
                <a:spcPts val="0"/>
              </a:spcBef>
              <a:spcAft>
                <a:spcPts val="0"/>
              </a:spcAft>
              <a:buNone/>
            </a:pPr>
            <a:r>
              <a:t/>
            </a:r>
            <a:endParaRPr b="1" sz="1800"/>
          </a:p>
          <a:p>
            <a:pPr indent="0" lvl="0" marL="0" rtl="0" algn="l">
              <a:spcBef>
                <a:spcPts val="0"/>
              </a:spcBef>
              <a:spcAft>
                <a:spcPts val="0"/>
              </a:spcAft>
              <a:buNone/>
            </a:pPr>
            <a:r>
              <a:rPr b="1" lang="en-GB" sz="24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r>
              <a:rPr b="1" lang="en-GB" sz="1800"/>
              <a: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0"/>
            <a:ext cx="9144000" cy="38886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None/>
            </a:pPr>
            <a:r>
              <a:rPr b="1" lang="en-GB" sz="4800"/>
              <a:t>PROJECT TITLE</a:t>
            </a:r>
            <a:endParaRPr b="1" sz="4800"/>
          </a:p>
          <a:p>
            <a:pPr indent="0" lvl="0" marL="0" rtl="0" algn="ctr">
              <a:lnSpc>
                <a:spcPct val="200000"/>
              </a:lnSpc>
              <a:spcBef>
                <a:spcPts val="0"/>
              </a:spcBef>
              <a:spcAft>
                <a:spcPts val="0"/>
              </a:spcAft>
              <a:buNone/>
            </a:pPr>
            <a:r>
              <a:t/>
            </a:r>
            <a:endParaRPr b="1" sz="2400"/>
          </a:p>
          <a:p>
            <a:pPr indent="0" lvl="0" marL="0" rtl="0" algn="ctr">
              <a:lnSpc>
                <a:spcPct val="200000"/>
              </a:lnSpc>
              <a:spcBef>
                <a:spcPts val="0"/>
              </a:spcBef>
              <a:spcAft>
                <a:spcPts val="0"/>
              </a:spcAft>
              <a:buNone/>
            </a:pPr>
            <a:r>
              <a:rPr b="1" lang="en-GB" sz="2400"/>
              <a:t>My Journey as a Student: </a:t>
            </a:r>
            <a:endParaRPr b="1" sz="2400"/>
          </a:p>
          <a:p>
            <a:pPr indent="0" lvl="0" marL="0" rtl="0" algn="ctr">
              <a:lnSpc>
                <a:spcPct val="200000"/>
              </a:lnSpc>
              <a:spcBef>
                <a:spcPts val="0"/>
              </a:spcBef>
              <a:spcAft>
                <a:spcPts val="0"/>
              </a:spcAft>
              <a:buNone/>
            </a:pPr>
            <a:r>
              <a:rPr b="1" lang="en-GB" sz="2400"/>
              <a:t>A Portfolio of Learning </a:t>
            </a:r>
            <a:endParaRPr b="1" sz="2400"/>
          </a:p>
          <a:p>
            <a:pPr indent="0" lvl="0" marL="0" rtl="0" algn="ctr">
              <a:lnSpc>
                <a:spcPct val="200000"/>
              </a:lnSpc>
              <a:spcBef>
                <a:spcPts val="0"/>
              </a:spcBef>
              <a:spcAft>
                <a:spcPts val="0"/>
              </a:spcAft>
              <a:buNone/>
            </a:pPr>
            <a:r>
              <a:rPr b="1" lang="en-GB" sz="2400"/>
              <a:t>and Growth</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413125" y="1"/>
            <a:ext cx="9663600" cy="505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600"/>
              <a:t>AGENDA</a:t>
            </a:r>
            <a:endParaRPr b="1" sz="3600"/>
          </a:p>
          <a:p>
            <a:pPr indent="0" lvl="0" marL="0" rtl="0" algn="ctr">
              <a:lnSpc>
                <a:spcPct val="115000"/>
              </a:lnSpc>
              <a:spcBef>
                <a:spcPts val="0"/>
              </a:spcBef>
              <a:spcAft>
                <a:spcPts val="0"/>
              </a:spcAft>
              <a:buNone/>
            </a:pPr>
            <a:r>
              <a:t/>
            </a:r>
            <a:endParaRPr b="1" sz="2400"/>
          </a:p>
          <a:p>
            <a:pPr indent="-381000" lvl="0" marL="457200" rtl="0" algn="l">
              <a:lnSpc>
                <a:spcPct val="115000"/>
              </a:lnSpc>
              <a:spcBef>
                <a:spcPts val="0"/>
              </a:spcBef>
              <a:spcAft>
                <a:spcPts val="0"/>
              </a:spcAft>
              <a:buSzPts val="2400"/>
              <a:buChar char="●"/>
            </a:pPr>
            <a:r>
              <a:rPr b="1" lang="en-GB" sz="2400"/>
              <a:t>PROBLEM STATEMENT</a:t>
            </a:r>
            <a:endParaRPr b="1" sz="2400"/>
          </a:p>
          <a:p>
            <a:pPr indent="-381000" lvl="0" marL="457200" rtl="0" algn="l">
              <a:lnSpc>
                <a:spcPct val="115000"/>
              </a:lnSpc>
              <a:spcBef>
                <a:spcPts val="0"/>
              </a:spcBef>
              <a:spcAft>
                <a:spcPts val="0"/>
              </a:spcAft>
              <a:buSzPts val="2400"/>
              <a:buChar char="●"/>
            </a:pPr>
            <a:r>
              <a:rPr b="1" lang="en-GB" sz="2400"/>
              <a:t>PROJECT OVERVIEW</a:t>
            </a:r>
            <a:endParaRPr b="1" sz="2400"/>
          </a:p>
          <a:p>
            <a:pPr indent="-381000" lvl="0" marL="457200" rtl="0" algn="l">
              <a:lnSpc>
                <a:spcPct val="115000"/>
              </a:lnSpc>
              <a:spcBef>
                <a:spcPts val="0"/>
              </a:spcBef>
              <a:spcAft>
                <a:spcPts val="0"/>
              </a:spcAft>
              <a:buSzPts val="2400"/>
              <a:buChar char="●"/>
            </a:pPr>
            <a:r>
              <a:rPr b="1" lang="en-GB" sz="2400"/>
              <a:t>END USERS</a:t>
            </a:r>
            <a:endParaRPr b="1" sz="2400"/>
          </a:p>
          <a:p>
            <a:pPr indent="-381000" lvl="0" marL="457200" rtl="0" algn="l">
              <a:lnSpc>
                <a:spcPct val="115000"/>
              </a:lnSpc>
              <a:spcBef>
                <a:spcPts val="0"/>
              </a:spcBef>
              <a:spcAft>
                <a:spcPts val="0"/>
              </a:spcAft>
              <a:buSzPts val="2400"/>
              <a:buChar char="●"/>
            </a:pPr>
            <a:r>
              <a:rPr b="1" lang="en-GB" sz="2400"/>
              <a:t>TOOLS AND TECHNOLOGIES</a:t>
            </a:r>
            <a:endParaRPr b="1" sz="2400"/>
          </a:p>
          <a:p>
            <a:pPr indent="-381000" lvl="0" marL="457200" rtl="0" algn="l">
              <a:lnSpc>
                <a:spcPct val="115000"/>
              </a:lnSpc>
              <a:spcBef>
                <a:spcPts val="0"/>
              </a:spcBef>
              <a:spcAft>
                <a:spcPts val="0"/>
              </a:spcAft>
              <a:buSzPts val="2400"/>
              <a:buChar char="●"/>
            </a:pPr>
            <a:r>
              <a:rPr b="1" lang="en-GB" sz="2400"/>
              <a:t>PORTFOLIO DESIGN AND LAYOUT</a:t>
            </a:r>
            <a:endParaRPr b="1" sz="2400"/>
          </a:p>
          <a:p>
            <a:pPr indent="-381000" lvl="0" marL="457200" rtl="0" algn="l">
              <a:lnSpc>
                <a:spcPct val="115000"/>
              </a:lnSpc>
              <a:spcBef>
                <a:spcPts val="0"/>
              </a:spcBef>
              <a:spcAft>
                <a:spcPts val="0"/>
              </a:spcAft>
              <a:buSzPts val="2400"/>
              <a:buChar char="●"/>
            </a:pPr>
            <a:r>
              <a:rPr b="1" lang="en-GB" sz="2400"/>
              <a:t>FEATURES AND FUNCTIONALITY</a:t>
            </a:r>
            <a:endParaRPr b="1" sz="2400"/>
          </a:p>
          <a:p>
            <a:pPr indent="-381000" lvl="0" marL="457200" rtl="0" algn="l">
              <a:lnSpc>
                <a:spcPct val="115000"/>
              </a:lnSpc>
              <a:spcBef>
                <a:spcPts val="0"/>
              </a:spcBef>
              <a:spcAft>
                <a:spcPts val="0"/>
              </a:spcAft>
              <a:buSzPts val="2400"/>
              <a:buChar char="●"/>
            </a:pPr>
            <a:r>
              <a:rPr b="1" lang="en-GB" sz="2400"/>
              <a:t>RESULTS AND SCREENSHOTS</a:t>
            </a:r>
            <a:endParaRPr b="1" sz="2400"/>
          </a:p>
          <a:p>
            <a:pPr indent="-381000" lvl="0" marL="457200" rtl="0" algn="l">
              <a:lnSpc>
                <a:spcPct val="115000"/>
              </a:lnSpc>
              <a:spcBef>
                <a:spcPts val="0"/>
              </a:spcBef>
              <a:spcAft>
                <a:spcPts val="0"/>
              </a:spcAft>
              <a:buSzPts val="2400"/>
              <a:buChar char="●"/>
            </a:pPr>
            <a:r>
              <a:rPr b="1" lang="en-GB" sz="2400"/>
              <a:t>CONCLUSION </a:t>
            </a:r>
            <a:endParaRPr b="1" sz="2400"/>
          </a:p>
          <a:p>
            <a:pPr indent="-381000" lvl="0" marL="457200" rtl="0" algn="l">
              <a:lnSpc>
                <a:spcPct val="115000"/>
              </a:lnSpc>
              <a:spcBef>
                <a:spcPts val="0"/>
              </a:spcBef>
              <a:spcAft>
                <a:spcPts val="0"/>
              </a:spcAft>
              <a:buSzPts val="2400"/>
              <a:buChar char="●"/>
            </a:pPr>
            <a:r>
              <a:rPr b="1" lang="en-GB" sz="2400"/>
              <a:t>GITHUB LINK</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247875" y="0"/>
            <a:ext cx="8896200" cy="4206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600"/>
              <a:t>PROBLEM STATEMENT</a:t>
            </a:r>
            <a:endParaRPr b="1" sz="3600"/>
          </a:p>
          <a:p>
            <a:pPr indent="0" lvl="0" marL="0" rtl="0" algn="ctr">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rPr b="1" lang="en-GB" sz="24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238700" y="401400"/>
            <a:ext cx="8905200" cy="461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t>PROJECT OVERVIEW</a:t>
            </a:r>
            <a:endParaRPr b="1" sz="4800"/>
          </a:p>
          <a:p>
            <a:pPr indent="0" lvl="0" marL="0" rtl="0" algn="ctr">
              <a:spcBef>
                <a:spcPts val="0"/>
              </a:spcBef>
              <a:spcAft>
                <a:spcPts val="0"/>
              </a:spcAft>
              <a:buNone/>
            </a:pPr>
            <a:r>
              <a:t/>
            </a:r>
            <a:endParaRPr b="1" sz="3000"/>
          </a:p>
          <a:p>
            <a:pPr indent="0" lvl="0" marL="0" rtl="0" algn="l">
              <a:spcBef>
                <a:spcPts val="0"/>
              </a:spcBef>
              <a:spcAft>
                <a:spcPts val="0"/>
              </a:spcAft>
              <a:buNone/>
            </a:pPr>
            <a:r>
              <a:rPr b="1" lang="en-GB"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3000"/>
          </a:p>
        </p:txBody>
      </p:sp>
      <p:sp>
        <p:nvSpPr>
          <p:cNvPr id="80" name="Google Shape;80;p18"/>
          <p:cNvSpPr txBox="1"/>
          <p:nvPr/>
        </p:nvSpPr>
        <p:spPr>
          <a:xfrm>
            <a:off x="152400" y="170761"/>
            <a:ext cx="89916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t>END USERS</a:t>
            </a:r>
            <a:endParaRPr b="1" sz="4800"/>
          </a:p>
          <a:p>
            <a:pPr indent="0" lvl="0" marL="0" rtl="0" algn="ctr">
              <a:spcBef>
                <a:spcPts val="0"/>
              </a:spcBef>
              <a:spcAft>
                <a:spcPts val="0"/>
              </a:spcAft>
              <a:buNone/>
            </a:pPr>
            <a:r>
              <a:t/>
            </a:r>
            <a:endParaRPr b="1" sz="3000"/>
          </a:p>
          <a:p>
            <a:pPr indent="0" lvl="0" marL="0" rtl="0" algn="l">
              <a:spcBef>
                <a:spcPts val="0"/>
              </a:spcBef>
              <a:spcAft>
                <a:spcPts val="0"/>
              </a:spcAft>
              <a:buNone/>
            </a:pPr>
            <a:r>
              <a:rPr b="1" lang="en-GB"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nvSpPr>
        <p:spPr>
          <a:xfrm>
            <a:off x="0" y="220350"/>
            <a:ext cx="9144000" cy="49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t>TOOLS AND TECHNOLOGIES</a:t>
            </a:r>
            <a:r>
              <a:rPr b="1" lang="en-GB" sz="3000"/>
              <a:t> </a:t>
            </a:r>
            <a:endParaRPr b="1" sz="3000"/>
          </a:p>
          <a:p>
            <a:pPr indent="0" lvl="0" marL="0" rtl="0" algn="ctr">
              <a:spcBef>
                <a:spcPts val="0"/>
              </a:spcBef>
              <a:spcAft>
                <a:spcPts val="0"/>
              </a:spcAft>
              <a:buNone/>
            </a:pPr>
            <a:r>
              <a:t/>
            </a:r>
            <a:endParaRPr b="1" sz="3000"/>
          </a:p>
          <a:p>
            <a:pPr indent="0" lvl="0" marL="0" rtl="0" algn="l">
              <a:lnSpc>
                <a:spcPct val="115000"/>
              </a:lnSpc>
              <a:spcBef>
                <a:spcPts val="0"/>
              </a:spcBef>
              <a:spcAft>
                <a:spcPts val="0"/>
              </a:spcAft>
              <a:buNone/>
            </a:pPr>
            <a:r>
              <a:rPr b="1" lang="en-GB" sz="30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b="1"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0"/>
          <p:cNvSpPr txBox="1"/>
          <p:nvPr/>
        </p:nvSpPr>
        <p:spPr>
          <a:xfrm>
            <a:off x="0" y="201976"/>
            <a:ext cx="9144000" cy="4206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3600"/>
              <a:t>PORTFOLIO DESIGN AND LAYOUT</a:t>
            </a:r>
            <a:endParaRPr b="1" sz="3600"/>
          </a:p>
          <a:p>
            <a:pPr indent="0" lvl="0" marL="0" rtl="0" algn="ctr">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rPr b="1" lang="en-GB"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nvSpPr>
        <p:spPr>
          <a:xfrm>
            <a:off x="229525" y="0"/>
            <a:ext cx="8914500" cy="4908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600"/>
              <a:t>FEATURES AND FUNCTIONALITIES</a:t>
            </a:r>
            <a:r>
              <a:rPr b="1" lang="en-GB" sz="3000"/>
              <a:t> </a:t>
            </a:r>
            <a:endParaRPr b="1" sz="3000"/>
          </a:p>
          <a:p>
            <a:pPr indent="0" lvl="0" marL="0" rtl="0" algn="ctr">
              <a:spcBef>
                <a:spcPts val="0"/>
              </a:spcBef>
              <a:spcAft>
                <a:spcPts val="0"/>
              </a:spcAft>
              <a:buNone/>
            </a:pPr>
            <a:r>
              <a:t/>
            </a:r>
            <a:endParaRPr b="1" sz="3000"/>
          </a:p>
          <a:p>
            <a:pPr indent="0" lvl="0" marL="0" rtl="0" algn="l">
              <a:lnSpc>
                <a:spcPct val="115000"/>
              </a:lnSpc>
              <a:spcBef>
                <a:spcPts val="0"/>
              </a:spcBef>
              <a:spcAft>
                <a:spcPts val="0"/>
              </a:spcAft>
              <a:buNone/>
            </a:pPr>
            <a:r>
              <a:rPr b="1" lang="en-GB" sz="300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