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AFB0-06BD-BA55-C7F5-FCD44B28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D5D1A-C9CD-8C8D-CB60-94FB1433C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1D80-68E2-6A41-EE77-3DA58462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B006-B8B6-18F6-DC13-FEEDB18B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7E60-4E36-8B5A-1418-EF1D2DAB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6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C02B-84C5-7688-A1CD-E97E2DDC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A256-41A8-4DDE-7064-54FCF63F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153C-DDC6-3F39-90C8-BC3E7E33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9B2E-1B3D-E7C6-0A73-9BEFEE70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86C3-B0A7-9668-9DB8-84537CC2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9D517-E06C-9C8F-B8BA-13911004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C125A-CA61-C998-DDE3-B97FF3C2C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EC3E-5A00-8BE4-324F-473CAE36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5626-9719-426C-B219-3F3CF235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19B9-F980-ED91-E82D-C5E66EBC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1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1272-C5CC-D817-72B7-59C536B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45E1-078E-A9EE-4016-3BCCBD80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35F9-B18E-6501-C9B0-E41BA8C0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2AA7-6B3D-FADC-0BB4-96CC32C7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16DB-BF62-AE94-238A-C972970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2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4009-CB22-86C2-8293-E10805BA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F1BC6-FC04-8002-23C8-8F0E9B7A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5185-08E2-FA29-E676-6D3E7A58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0623-AB3E-C515-BA85-8CF6CE86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234B-8F7F-E112-B910-F414D596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1AC4-D370-5FF5-BA40-1BF548EE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F3A6-63D7-D481-C6B5-9E200031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BD106-4128-0DEB-A3AC-33D327D4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0909-F65D-E6A2-89FA-556313CC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8204-DE90-36F4-9B73-8416F2BE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62096-4CBE-9925-CB62-1929BD3C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801-8B2A-8F83-795A-D6FD235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65639-63D7-8F2C-54C5-D7F8D81C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AFF1D-7B3C-FCD0-16DA-BA5A7444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91531-343C-A148-39A2-3C1933F4A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A62BD-8CCC-E2BC-B92A-AE9084BD6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F1BC1-6459-5224-BFA8-9BDC22AB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BA5A0-B0D2-ADDF-B6A6-C3063389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BB011-0823-143A-F845-472ADB38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8F72-2E5B-E212-5829-6DBF45E1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CF3F-3826-2F3A-5E73-A661B2D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6928E-4E83-E737-9F92-7EEF3362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40CB0-C9E6-872D-11FE-6A6AA1E0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1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CEE92-15C1-CBBD-35B7-CA928F30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8C9C7-EB14-E9D3-65A0-B86F4E1B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2100-359F-D936-0734-7750FA56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FF44-F2C0-8287-D3C2-3E201018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68D5-C5A0-ABFB-E880-E373D9DE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BD5AE-1375-9115-C698-0FEA247C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D31D-6F41-BA5E-902F-C67E02B1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095C-C4CB-C81B-B0E0-F68E0605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16C23-25F0-3F44-3553-7021E114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DC84-BFE3-8ADF-7AC1-2E40BA8E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3EF67-7DBC-7D4E-2405-71EC0B763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2112-1896-4B95-EA74-9C3B7358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814D7-76A8-B160-6E9E-E182D210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FB731-9AE4-BDE1-0C1B-332B03D0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7EF9A-1EB7-776F-FC8E-624BCE2B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0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08834-1A16-B208-0E7F-1C08DC21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07BB-3438-3F62-A240-7597D9BAF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23E1-E67B-B10B-A879-B95704662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0B68-B5CA-4966-A6A1-71F6545F7CE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946A-A188-EC35-085C-6D0DAC4C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F8B5-70EC-BA2C-745A-5D209F9A9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9783-C3B2-4886-B8B0-4A571C60F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4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AC4C6117-D99E-4329-BA25-E1B02F192D99}"/>
              </a:ext>
            </a:extLst>
          </p:cNvPr>
          <p:cNvSpPr/>
          <p:nvPr/>
        </p:nvSpPr>
        <p:spPr>
          <a:xfrm>
            <a:off x="492967" y="341194"/>
            <a:ext cx="1828800" cy="191346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https://jeeves1618.github.io/Learnings?the meaning of ? = question mark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ADBC42-1C97-F631-7C15-1C188954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4CE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E34BE6A4-B2DA-0252-D2E8-E7C842CE110B}"/>
              </a:ext>
            </a:extLst>
          </p:cNvPr>
          <p:cNvSpPr/>
          <p:nvPr/>
        </p:nvSpPr>
        <p:spPr>
          <a:xfrm>
            <a:off x="3985727" y="341194"/>
            <a:ext cx="1828800" cy="191346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https%3A%2F%2Fjeeves1618.github.io%2FLearnings%3F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the%20meaning%20of%20%3F%20%3D%20question%20mark</a:t>
            </a:r>
            <a:endParaRPr lang="en-IN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EE545-E14B-2369-F7D1-F05F98AF05FD}"/>
              </a:ext>
            </a:extLst>
          </p:cNvPr>
          <p:cNvCxnSpPr/>
          <p:nvPr/>
        </p:nvCxnSpPr>
        <p:spPr>
          <a:xfrm>
            <a:off x="2321767" y="792865"/>
            <a:ext cx="166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1B0428-BB79-9BA7-EE8E-475075E98E48}"/>
              </a:ext>
            </a:extLst>
          </p:cNvPr>
          <p:cNvCxnSpPr/>
          <p:nvPr/>
        </p:nvCxnSpPr>
        <p:spPr>
          <a:xfrm flipH="1">
            <a:off x="2321767" y="1539314"/>
            <a:ext cx="166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F1B94-9E17-58BE-F05B-B729139A78E3}"/>
              </a:ext>
            </a:extLst>
          </p:cNvPr>
          <p:cNvSpPr txBox="1"/>
          <p:nvPr/>
        </p:nvSpPr>
        <p:spPr>
          <a:xfrm>
            <a:off x="2724539" y="387847"/>
            <a:ext cx="111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9C077-7AB0-6860-1ECF-C2F61C856FF3}"/>
              </a:ext>
            </a:extLst>
          </p:cNvPr>
          <p:cNvSpPr txBox="1"/>
          <p:nvPr/>
        </p:nvSpPr>
        <p:spPr>
          <a:xfrm>
            <a:off x="2724538" y="1567372"/>
            <a:ext cx="111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Decoding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384AE-E188-9861-0B6A-41DDDFBDAACA}"/>
              </a:ext>
            </a:extLst>
          </p:cNvPr>
          <p:cNvSpPr txBox="1"/>
          <p:nvPr/>
        </p:nvSpPr>
        <p:spPr>
          <a:xfrm>
            <a:off x="4584443" y="0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2E896-A29D-E509-B200-4D32288B63FF}"/>
              </a:ext>
            </a:extLst>
          </p:cNvPr>
          <p:cNvSpPr txBox="1"/>
          <p:nvPr/>
        </p:nvSpPr>
        <p:spPr>
          <a:xfrm>
            <a:off x="1153887" y="0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0E9300C2-D0B8-66B2-18FC-6BB7A3ED683A}"/>
              </a:ext>
            </a:extLst>
          </p:cNvPr>
          <p:cNvSpPr/>
          <p:nvPr/>
        </p:nvSpPr>
        <p:spPr>
          <a:xfrm>
            <a:off x="342124" y="3646605"/>
            <a:ext cx="1828800" cy="191346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nn-NO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ip6acy޳^aKyx,[a{m&amp;y</a:t>
            </a:r>
          </a:p>
          <a:p>
            <a:pPr algn="ctr"/>
            <a:r>
              <a:rPr kumimoji="0" lang="nn-NO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]=笶*'I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20980E17-9E5D-B718-6D83-8ECF5D6D51A4}"/>
              </a:ext>
            </a:extLst>
          </p:cNvPr>
          <p:cNvSpPr/>
          <p:nvPr/>
        </p:nvSpPr>
        <p:spPr>
          <a:xfrm>
            <a:off x="3834884" y="3646605"/>
            <a:ext cx="1828800" cy="191346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https%3A%2F%2Fjeeves1618.github.io%2FLearnings%3F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the%20meaning%20of%20%3F%20%3D%20question%20mark</a:t>
            </a:r>
            <a:endParaRPr lang="en-IN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1C03F4-8AD2-220A-59E2-E72BFF62A1D9}"/>
              </a:ext>
            </a:extLst>
          </p:cNvPr>
          <p:cNvCxnSpPr/>
          <p:nvPr/>
        </p:nvCxnSpPr>
        <p:spPr>
          <a:xfrm>
            <a:off x="2170924" y="4098276"/>
            <a:ext cx="166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350BE7-C7D1-C79A-BB10-A065CF0FCB6A}"/>
              </a:ext>
            </a:extLst>
          </p:cNvPr>
          <p:cNvCxnSpPr/>
          <p:nvPr/>
        </p:nvCxnSpPr>
        <p:spPr>
          <a:xfrm flipH="1">
            <a:off x="2170924" y="4844725"/>
            <a:ext cx="166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7E5D2A-9FAC-6CD3-BD15-9919DB16E409}"/>
              </a:ext>
            </a:extLst>
          </p:cNvPr>
          <p:cNvSpPr txBox="1"/>
          <p:nvPr/>
        </p:nvSpPr>
        <p:spPr>
          <a:xfrm>
            <a:off x="2525487" y="3613188"/>
            <a:ext cx="111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 64 Encoding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E161C-69D1-724F-D687-D65BDC9991CE}"/>
              </a:ext>
            </a:extLst>
          </p:cNvPr>
          <p:cNvSpPr txBox="1"/>
          <p:nvPr/>
        </p:nvSpPr>
        <p:spPr>
          <a:xfrm>
            <a:off x="2573695" y="4872783"/>
            <a:ext cx="111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 64 Decoding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33657F-A152-32B4-C85D-DEE6FA68932C}"/>
              </a:ext>
            </a:extLst>
          </p:cNvPr>
          <p:cNvSpPr txBox="1"/>
          <p:nvPr/>
        </p:nvSpPr>
        <p:spPr>
          <a:xfrm>
            <a:off x="4433600" y="3305411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E3996-A68B-B20B-ACFE-38ABA84D7CE6}"/>
              </a:ext>
            </a:extLst>
          </p:cNvPr>
          <p:cNvSpPr txBox="1"/>
          <p:nvPr/>
        </p:nvSpPr>
        <p:spPr>
          <a:xfrm>
            <a:off x="1003044" y="3305411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EF5D8E1-CFF3-F120-C1E0-3A86939ED981}"/>
              </a:ext>
            </a:extLst>
          </p:cNvPr>
          <p:cNvSpPr/>
          <p:nvPr/>
        </p:nvSpPr>
        <p:spPr>
          <a:xfrm>
            <a:off x="6484777" y="387847"/>
            <a:ext cx="1828800" cy="191346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nn-NO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is a truth universally acknowledged, that a single man in possession of a good fortune, must be in want of a wife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29890ACC-74FF-13C2-06B4-705DBE441312}"/>
              </a:ext>
            </a:extLst>
          </p:cNvPr>
          <p:cNvSpPr/>
          <p:nvPr/>
        </p:nvSpPr>
        <p:spPr>
          <a:xfrm>
            <a:off x="9977537" y="387847"/>
            <a:ext cx="1828800" cy="191346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be09c4df6444afa6adff8098c0cf273c3e9fef04a1a8e20de8218eca0bec383d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41CFF5-BB3D-835D-F7BD-A73C9C7FA759}"/>
              </a:ext>
            </a:extLst>
          </p:cNvPr>
          <p:cNvCxnSpPr/>
          <p:nvPr/>
        </p:nvCxnSpPr>
        <p:spPr>
          <a:xfrm>
            <a:off x="8313577" y="839518"/>
            <a:ext cx="166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301D6F-FD0C-EBF0-7728-F091A69B86B0}"/>
              </a:ext>
            </a:extLst>
          </p:cNvPr>
          <p:cNvCxnSpPr/>
          <p:nvPr/>
        </p:nvCxnSpPr>
        <p:spPr>
          <a:xfrm flipH="1">
            <a:off x="8313577" y="1585967"/>
            <a:ext cx="166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4B9E4A-0CC1-947E-3F35-63744088AD6D}"/>
              </a:ext>
            </a:extLst>
          </p:cNvPr>
          <p:cNvSpPr txBox="1"/>
          <p:nvPr/>
        </p:nvSpPr>
        <p:spPr>
          <a:xfrm>
            <a:off x="8668140" y="354430"/>
            <a:ext cx="116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 Algorithm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4204F-A91F-454C-FDC7-95EE1D14FD01}"/>
              </a:ext>
            </a:extLst>
          </p:cNvPr>
          <p:cNvSpPr txBox="1"/>
          <p:nvPr/>
        </p:nvSpPr>
        <p:spPr>
          <a:xfrm>
            <a:off x="9977537" y="4665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 or Digest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60BD92-B757-D772-E870-52E884F23ECE}"/>
              </a:ext>
            </a:extLst>
          </p:cNvPr>
          <p:cNvSpPr txBox="1"/>
          <p:nvPr/>
        </p:nvSpPr>
        <p:spPr>
          <a:xfrm>
            <a:off x="7145697" y="46653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F540CB-302A-58B7-5057-8078DD3ECACF}"/>
              </a:ext>
            </a:extLst>
          </p:cNvPr>
          <p:cNvSpPr txBox="1"/>
          <p:nvPr/>
        </p:nvSpPr>
        <p:spPr>
          <a:xfrm>
            <a:off x="8561616" y="1539314"/>
            <a:ext cx="116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 Algorithm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77A0592D-E54B-772B-FD50-469FB73C9630}"/>
              </a:ext>
            </a:extLst>
          </p:cNvPr>
          <p:cNvSpPr/>
          <p:nvPr/>
        </p:nvSpPr>
        <p:spPr>
          <a:xfrm>
            <a:off x="8455092" y="1035698"/>
            <a:ext cx="1415141" cy="1483566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F844FC5-A9CE-9A12-0F73-4ED1F83CAE51}"/>
              </a:ext>
            </a:extLst>
          </p:cNvPr>
          <p:cNvSpPr/>
          <p:nvPr/>
        </p:nvSpPr>
        <p:spPr>
          <a:xfrm>
            <a:off x="6484777" y="3675201"/>
            <a:ext cx="1828800" cy="191346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nn-NO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is a truth universally acknowledged, that a single man in possession of a good fortune, must be in want of a wife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E0BF03B0-B457-C37B-8907-76A2B9E944F4}"/>
              </a:ext>
            </a:extLst>
          </p:cNvPr>
          <p:cNvSpPr/>
          <p:nvPr/>
        </p:nvSpPr>
        <p:spPr>
          <a:xfrm>
            <a:off x="9977537" y="3675201"/>
            <a:ext cx="1828800" cy="191346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be09c4df6444afa6adff8098c0cf273c3e9fef04a1a8e20de8218eca0bec383d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B0AAFE-7293-79E8-B159-A8EB2325427E}"/>
              </a:ext>
            </a:extLst>
          </p:cNvPr>
          <p:cNvCxnSpPr/>
          <p:nvPr/>
        </p:nvCxnSpPr>
        <p:spPr>
          <a:xfrm>
            <a:off x="8313577" y="4126872"/>
            <a:ext cx="166396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C25BEB-29EF-BFA5-28D6-66999CD46E6B}"/>
              </a:ext>
            </a:extLst>
          </p:cNvPr>
          <p:cNvCxnSpPr/>
          <p:nvPr/>
        </p:nvCxnSpPr>
        <p:spPr>
          <a:xfrm flipH="1">
            <a:off x="8313577" y="4873321"/>
            <a:ext cx="166396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34D6D-6938-69FD-684D-537A50E08082}"/>
              </a:ext>
            </a:extLst>
          </p:cNvPr>
          <p:cNvSpPr txBox="1"/>
          <p:nvPr/>
        </p:nvSpPr>
        <p:spPr>
          <a:xfrm>
            <a:off x="8578721" y="3004352"/>
            <a:ext cx="11678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Secret Key: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Mr.Winston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Smith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4A6F10-6FBF-00A2-FD18-9E816ED1BF43}"/>
              </a:ext>
            </a:extLst>
          </p:cNvPr>
          <p:cNvSpPr txBox="1"/>
          <p:nvPr/>
        </p:nvSpPr>
        <p:spPr>
          <a:xfrm>
            <a:off x="10021076" y="31827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Cipher or Encrypted Data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D8FBC1-9B02-849E-E86A-5EE71C4CC608}"/>
              </a:ext>
            </a:extLst>
          </p:cNvPr>
          <p:cNvSpPr txBox="1"/>
          <p:nvPr/>
        </p:nvSpPr>
        <p:spPr>
          <a:xfrm>
            <a:off x="7145697" y="3334007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34CDF9-DD9B-8ABA-588A-FA5019759084}"/>
              </a:ext>
            </a:extLst>
          </p:cNvPr>
          <p:cNvSpPr txBox="1"/>
          <p:nvPr/>
        </p:nvSpPr>
        <p:spPr>
          <a:xfrm>
            <a:off x="8584165" y="5434399"/>
            <a:ext cx="11678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Secret Key: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Mr.Winston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Smith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6FD44B-0B84-285C-4F9A-E5143BCE526C}"/>
              </a:ext>
            </a:extLst>
          </p:cNvPr>
          <p:cNvSpPr txBox="1"/>
          <p:nvPr/>
        </p:nvSpPr>
        <p:spPr>
          <a:xfrm>
            <a:off x="8753670" y="3839373"/>
            <a:ext cx="111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7E0E19-E715-629D-E035-F0B8FDF9D122}"/>
              </a:ext>
            </a:extLst>
          </p:cNvPr>
          <p:cNvSpPr txBox="1"/>
          <p:nvPr/>
        </p:nvSpPr>
        <p:spPr>
          <a:xfrm>
            <a:off x="8753670" y="4828117"/>
            <a:ext cx="111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Decrypt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3" name="Graphic 52" descr="Key">
            <a:extLst>
              <a:ext uri="{FF2B5EF4-FFF2-40B4-BE49-F238E27FC236}">
                <a16:creationId xmlns:a16="http://schemas.microsoft.com/office/drawing/2014/main" id="{F9F43E03-5EC7-2FF1-A24B-FFB754A8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5401" y="2707951"/>
            <a:ext cx="494521" cy="494521"/>
          </a:xfrm>
          <a:prstGeom prst="rect">
            <a:avLst/>
          </a:prstGeom>
        </p:spPr>
      </p:pic>
      <p:pic>
        <p:nvPicPr>
          <p:cNvPr id="54" name="Graphic 53" descr="Key">
            <a:extLst>
              <a:ext uri="{FF2B5EF4-FFF2-40B4-BE49-F238E27FC236}">
                <a16:creationId xmlns:a16="http://schemas.microsoft.com/office/drawing/2014/main" id="{83BB57F5-3DA8-5A85-7C6A-3FBB2F7C7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5401" y="5843982"/>
            <a:ext cx="494521" cy="49452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4E78B9-98C9-69AA-8D79-6943ACE253AD}"/>
              </a:ext>
            </a:extLst>
          </p:cNvPr>
          <p:cNvCxnSpPr>
            <a:endCxn id="44" idx="2"/>
          </p:cNvCxnSpPr>
          <p:nvPr/>
        </p:nvCxnSpPr>
        <p:spPr>
          <a:xfrm flipV="1">
            <a:off x="9162661" y="3604516"/>
            <a:ext cx="1" cy="23485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F4E8DC-ADD3-636C-35D3-077334B998A4}"/>
              </a:ext>
            </a:extLst>
          </p:cNvPr>
          <p:cNvCxnSpPr>
            <a:endCxn id="49" idx="0"/>
          </p:cNvCxnSpPr>
          <p:nvPr/>
        </p:nvCxnSpPr>
        <p:spPr>
          <a:xfrm>
            <a:off x="9162661" y="5134393"/>
            <a:ext cx="5445" cy="30000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0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50DD6116-1533-C4A9-B44F-CBDBDD61DC3B}"/>
              </a:ext>
            </a:extLst>
          </p:cNvPr>
          <p:cNvSpPr/>
          <p:nvPr/>
        </p:nvSpPr>
        <p:spPr>
          <a:xfrm>
            <a:off x="3312367" y="185283"/>
            <a:ext cx="1828800" cy="1671941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nn-NO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was a bright cold day in April, and the clocks were striking thirteen.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20C01094-4315-6A25-32D5-35EA931ABBBA}"/>
              </a:ext>
            </a:extLst>
          </p:cNvPr>
          <p:cNvSpPr/>
          <p:nvPr/>
        </p:nvSpPr>
        <p:spPr>
          <a:xfrm>
            <a:off x="282258" y="2729671"/>
            <a:ext cx="1828800" cy="168427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NWaIQ5WVGTq0fsaC0Pi7LUUkhF5lVXXI34PxEWJJoEm9/JzVXbtO6FCsKr8wIozq7aMPO1e4FE+x+cJzE9zOohv3M/PMopZ7QgWQZUElk7Q=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5849E-6D8E-EB8F-004F-383BA2226F32}"/>
              </a:ext>
            </a:extLst>
          </p:cNvPr>
          <p:cNvSpPr txBox="1"/>
          <p:nvPr/>
        </p:nvSpPr>
        <p:spPr>
          <a:xfrm>
            <a:off x="2668555" y="2315328"/>
            <a:ext cx="1654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 uses Bob’s Public Key to RSA Encrypt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D22E2-6289-DF43-6A26-591B36443303}"/>
              </a:ext>
            </a:extLst>
          </p:cNvPr>
          <p:cNvSpPr txBox="1"/>
          <p:nvPr/>
        </p:nvSpPr>
        <p:spPr>
          <a:xfrm>
            <a:off x="307135" y="223726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Cipher or Encrypted Data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BD24C-8CAC-D3E0-4613-A6B6C3EBD9BE}"/>
              </a:ext>
            </a:extLst>
          </p:cNvPr>
          <p:cNvSpPr txBox="1"/>
          <p:nvPr/>
        </p:nvSpPr>
        <p:spPr>
          <a:xfrm>
            <a:off x="550507" y="813226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D5A37-66AE-C5B8-D188-44161D5DFB12}"/>
              </a:ext>
            </a:extLst>
          </p:cNvPr>
          <p:cNvSpPr txBox="1"/>
          <p:nvPr/>
        </p:nvSpPr>
        <p:spPr>
          <a:xfrm>
            <a:off x="4221322" y="4482267"/>
            <a:ext cx="14516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 uses his  Private Key to RSA decrypt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Graphic 11" descr="Key">
            <a:extLst>
              <a:ext uri="{FF2B5EF4-FFF2-40B4-BE49-F238E27FC236}">
                <a16:creationId xmlns:a16="http://schemas.microsoft.com/office/drawing/2014/main" id="{AAD9DF3A-9F70-F702-2087-42B1BBA9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989" y="2018927"/>
            <a:ext cx="494521" cy="494521"/>
          </a:xfrm>
          <a:prstGeom prst="rect">
            <a:avLst/>
          </a:prstGeom>
        </p:spPr>
      </p:pic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1BC3035B-BAB5-F041-02D6-AB5350D63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8002" y="4147973"/>
            <a:ext cx="494521" cy="494521"/>
          </a:xfrm>
          <a:prstGeom prst="rect">
            <a:avLst/>
          </a:prstGeom>
        </p:spPr>
      </p:pic>
      <p:pic>
        <p:nvPicPr>
          <p:cNvPr id="17" name="Graphic 16" descr="Female Profile">
            <a:extLst>
              <a:ext uri="{FF2B5EF4-FFF2-40B4-BE49-F238E27FC236}">
                <a16:creationId xmlns:a16="http://schemas.microsoft.com/office/drawing/2014/main" id="{289B0FB3-6827-8D7D-7DB7-1FBD49F9E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769" y="-34105"/>
            <a:ext cx="914400" cy="914400"/>
          </a:xfrm>
          <a:prstGeom prst="rect">
            <a:avLst/>
          </a:prstGeom>
        </p:spPr>
      </p:pic>
      <p:pic>
        <p:nvPicPr>
          <p:cNvPr id="19" name="Graphic 18" descr="Male profile">
            <a:extLst>
              <a:ext uri="{FF2B5EF4-FFF2-40B4-BE49-F238E27FC236}">
                <a16:creationId xmlns:a16="http://schemas.microsoft.com/office/drawing/2014/main" id="{3DB4DA61-28F5-9D6B-10B6-B13219491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6858" y="443607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47E8C6-8D70-605F-3ACB-5ED8E60B7D74}"/>
              </a:ext>
            </a:extLst>
          </p:cNvPr>
          <p:cNvSpPr txBox="1"/>
          <p:nvPr/>
        </p:nvSpPr>
        <p:spPr>
          <a:xfrm>
            <a:off x="1045802" y="5278054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Graphic 21" descr="Key">
            <a:extLst>
              <a:ext uri="{FF2B5EF4-FFF2-40B4-BE49-F238E27FC236}">
                <a16:creationId xmlns:a16="http://schemas.microsoft.com/office/drawing/2014/main" id="{561B1798-2580-C6B0-3638-71AAED553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277" y="1203214"/>
            <a:ext cx="494521" cy="494521"/>
          </a:xfrm>
          <a:prstGeom prst="rect">
            <a:avLst/>
          </a:prstGeom>
        </p:spPr>
      </p:pic>
      <p:pic>
        <p:nvPicPr>
          <p:cNvPr id="23" name="Graphic 22" descr="Key">
            <a:extLst>
              <a:ext uri="{FF2B5EF4-FFF2-40B4-BE49-F238E27FC236}">
                <a16:creationId xmlns:a16="http://schemas.microsoft.com/office/drawing/2014/main" id="{64EEC8F9-86E1-99C9-175D-FF5993A8A9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5508" y="909197"/>
            <a:ext cx="494521" cy="4945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953A9-3587-198E-9316-687AF3D25F71}"/>
              </a:ext>
            </a:extLst>
          </p:cNvPr>
          <p:cNvSpPr txBox="1"/>
          <p:nvPr/>
        </p:nvSpPr>
        <p:spPr>
          <a:xfrm>
            <a:off x="567609" y="1035589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Alice’s public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9346E-9301-ACAA-1642-BD30E658C69E}"/>
              </a:ext>
            </a:extLst>
          </p:cNvPr>
          <p:cNvSpPr txBox="1"/>
          <p:nvPr/>
        </p:nvSpPr>
        <p:spPr>
          <a:xfrm>
            <a:off x="589378" y="1319669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Alice’s private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58EEAA66-9505-309B-562A-5AEDE3D61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946" y="5775115"/>
            <a:ext cx="494521" cy="494521"/>
          </a:xfrm>
          <a:prstGeom prst="rect">
            <a:avLst/>
          </a:prstGeom>
        </p:spPr>
      </p:pic>
      <p:pic>
        <p:nvPicPr>
          <p:cNvPr id="27" name="Graphic 26" descr="Key">
            <a:extLst>
              <a:ext uri="{FF2B5EF4-FFF2-40B4-BE49-F238E27FC236}">
                <a16:creationId xmlns:a16="http://schemas.microsoft.com/office/drawing/2014/main" id="{68E274EA-A512-221F-277D-F35668292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08" y="5527753"/>
            <a:ext cx="494521" cy="4945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C1E89F-790B-CA4C-584C-E2228CA1046B}"/>
              </a:ext>
            </a:extLst>
          </p:cNvPr>
          <p:cNvSpPr txBox="1"/>
          <p:nvPr/>
        </p:nvSpPr>
        <p:spPr>
          <a:xfrm>
            <a:off x="567609" y="5654145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Bob’s public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B1400E-45A5-8FAF-B23D-D928950E69CD}"/>
              </a:ext>
            </a:extLst>
          </p:cNvPr>
          <p:cNvSpPr txBox="1"/>
          <p:nvPr/>
        </p:nvSpPr>
        <p:spPr>
          <a:xfrm>
            <a:off x="580047" y="589157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Bob’s private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Graphic 30" descr="Syncing cloud">
            <a:extLst>
              <a:ext uri="{FF2B5EF4-FFF2-40B4-BE49-F238E27FC236}">
                <a16:creationId xmlns:a16="http://schemas.microsoft.com/office/drawing/2014/main" id="{3B3562E5-69C2-0247-091C-CF8A2ACA8E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546" y="3471869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16D4AD-FDC8-2AD2-BF66-B78EB0636CF9}"/>
              </a:ext>
            </a:extLst>
          </p:cNvPr>
          <p:cNvCxnSpPr>
            <a:stCxn id="8" idx="3"/>
          </p:cNvCxnSpPr>
          <p:nvPr/>
        </p:nvCxnSpPr>
        <p:spPr>
          <a:xfrm flipV="1">
            <a:off x="1567544" y="961059"/>
            <a:ext cx="1757261" cy="60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65D031-113D-A583-D210-0F82D0E2D06C}"/>
              </a:ext>
            </a:extLst>
          </p:cNvPr>
          <p:cNvCxnSpPr/>
          <p:nvPr/>
        </p:nvCxnSpPr>
        <p:spPr>
          <a:xfrm flipH="1">
            <a:off x="1715282" y="5494244"/>
            <a:ext cx="1517776" cy="1008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925D38-7948-AC31-D6F5-571B87E245B9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577350" y="1280401"/>
            <a:ext cx="1183128" cy="2115707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3D1CBA-6A0E-9EB7-6776-0B544BCD36F8}"/>
              </a:ext>
            </a:extLst>
          </p:cNvPr>
          <p:cNvSpPr txBox="1"/>
          <p:nvPr/>
        </p:nvSpPr>
        <p:spPr>
          <a:xfrm>
            <a:off x="1812468" y="495558"/>
            <a:ext cx="1167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 sends the message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B89D78-0831-F8BE-A364-6432387BF28A}"/>
              </a:ext>
            </a:extLst>
          </p:cNvPr>
          <p:cNvCxnSpPr>
            <a:endCxn id="31" idx="1"/>
          </p:cNvCxnSpPr>
          <p:nvPr/>
        </p:nvCxnSpPr>
        <p:spPr>
          <a:xfrm flipV="1">
            <a:off x="2219914" y="3929069"/>
            <a:ext cx="1633632" cy="177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5423C365-397C-F920-A42C-1C2C7BB663E9}"/>
              </a:ext>
            </a:extLst>
          </p:cNvPr>
          <p:cNvSpPr/>
          <p:nvPr/>
        </p:nvSpPr>
        <p:spPr>
          <a:xfrm>
            <a:off x="3408791" y="5150930"/>
            <a:ext cx="1828800" cy="1671498"/>
          </a:xfrm>
          <a:prstGeom prst="flowChartDocument">
            <a:avLst/>
          </a:prstGeom>
          <a:gradFill>
            <a:gsLst>
              <a:gs pos="0">
                <a:srgbClr val="FFC000"/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nn-NO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was a bright cold day in April, and the clocks were striking thirteen.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B9BFE2-FA66-FD29-FD30-E471C54C6C7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4310746" y="4386269"/>
            <a:ext cx="12445" cy="76466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83ABD2-5D0B-52D7-692D-F98BEB42BD06}"/>
              </a:ext>
            </a:extLst>
          </p:cNvPr>
          <p:cNvSpPr txBox="1"/>
          <p:nvPr/>
        </p:nvSpPr>
        <p:spPr>
          <a:xfrm>
            <a:off x="3600064" y="3236963"/>
            <a:ext cx="1167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Untrusted Network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D85D2-EA72-CA8F-BF64-F38C334E6D2E}"/>
              </a:ext>
            </a:extLst>
          </p:cNvPr>
          <p:cNvSpPr txBox="1"/>
          <p:nvPr/>
        </p:nvSpPr>
        <p:spPr>
          <a:xfrm>
            <a:off x="1920553" y="5011387"/>
            <a:ext cx="1234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 receives the message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5" name="Graphic 54" descr="Key">
            <a:extLst>
              <a:ext uri="{FF2B5EF4-FFF2-40B4-BE49-F238E27FC236}">
                <a16:creationId xmlns:a16="http://schemas.microsoft.com/office/drawing/2014/main" id="{72F2506F-2565-4A46-F445-02DF467A4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77" y="1481792"/>
            <a:ext cx="494521" cy="49452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46BF3D0-FBD0-D57D-8427-67CAACA51B00}"/>
              </a:ext>
            </a:extLst>
          </p:cNvPr>
          <p:cNvSpPr txBox="1"/>
          <p:nvPr/>
        </p:nvSpPr>
        <p:spPr>
          <a:xfrm>
            <a:off x="589378" y="1626846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Bob’s public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7" name="Graphic 56" descr="Key">
            <a:extLst>
              <a:ext uri="{FF2B5EF4-FFF2-40B4-BE49-F238E27FC236}">
                <a16:creationId xmlns:a16="http://schemas.microsoft.com/office/drawing/2014/main" id="{C5D78741-4EAB-0A90-85A5-4736800CB8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5508" y="6064234"/>
            <a:ext cx="494521" cy="49452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7982B32-FCEC-94CE-53FF-4A70E63AD58D}"/>
              </a:ext>
            </a:extLst>
          </p:cNvPr>
          <p:cNvSpPr txBox="1"/>
          <p:nvPr/>
        </p:nvSpPr>
        <p:spPr>
          <a:xfrm>
            <a:off x="567609" y="6190626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Alice’s public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6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F3121-0ABC-295A-ACC3-A3BA2C540F37}"/>
              </a:ext>
            </a:extLst>
          </p:cNvPr>
          <p:cNvSpPr txBox="1"/>
          <p:nvPr/>
        </p:nvSpPr>
        <p:spPr>
          <a:xfrm>
            <a:off x="1054360" y="1932899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phic 2" descr="Female Profile">
            <a:extLst>
              <a:ext uri="{FF2B5EF4-FFF2-40B4-BE49-F238E27FC236}">
                <a16:creationId xmlns:a16="http://schemas.microsoft.com/office/drawing/2014/main" id="{6285D353-AF83-5237-D872-A02ED08C8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622" y="1085568"/>
            <a:ext cx="914400" cy="914400"/>
          </a:xfrm>
          <a:prstGeom prst="rect">
            <a:avLst/>
          </a:prstGeom>
        </p:spPr>
      </p:pic>
      <p:pic>
        <p:nvPicPr>
          <p:cNvPr id="4" name="Graphic 3" descr="Key">
            <a:extLst>
              <a:ext uri="{FF2B5EF4-FFF2-40B4-BE49-F238E27FC236}">
                <a16:creationId xmlns:a16="http://schemas.microsoft.com/office/drawing/2014/main" id="{E7874A1F-6103-A837-F471-822CC0262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130" y="2322887"/>
            <a:ext cx="494521" cy="494521"/>
          </a:xfrm>
          <a:prstGeom prst="rect">
            <a:avLst/>
          </a:prstGeom>
        </p:spPr>
      </p:pic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7071E895-DF21-039F-8EB5-341D0A678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361" y="2028870"/>
            <a:ext cx="494521" cy="494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EE116-A84A-D83B-1D11-171CE189E584}"/>
              </a:ext>
            </a:extLst>
          </p:cNvPr>
          <p:cNvSpPr txBox="1"/>
          <p:nvPr/>
        </p:nvSpPr>
        <p:spPr>
          <a:xfrm>
            <a:off x="1071462" y="215526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Alice’s public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88C74-7CFE-F3CD-C7E3-B8DD8EFEBB7E}"/>
              </a:ext>
            </a:extLst>
          </p:cNvPr>
          <p:cNvSpPr txBox="1"/>
          <p:nvPr/>
        </p:nvSpPr>
        <p:spPr>
          <a:xfrm>
            <a:off x="1093231" y="243934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Alice’s private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 descr="Male profile">
            <a:extLst>
              <a:ext uri="{FF2B5EF4-FFF2-40B4-BE49-F238E27FC236}">
                <a16:creationId xmlns:a16="http://schemas.microsoft.com/office/drawing/2014/main" id="{0A19FA11-5A97-DF4A-0C0D-C54EBCF14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2830" y="100735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C24641-121B-5A28-53D6-BE294E012824}"/>
              </a:ext>
            </a:extLst>
          </p:cNvPr>
          <p:cNvSpPr txBox="1"/>
          <p:nvPr/>
        </p:nvSpPr>
        <p:spPr>
          <a:xfrm>
            <a:off x="5701774" y="1849335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358C1A2A-AEBB-3B54-4DEE-81B1EFBC29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31522" y="2278906"/>
            <a:ext cx="494521" cy="494521"/>
          </a:xfrm>
          <a:prstGeom prst="rect">
            <a:avLst/>
          </a:prstGeom>
        </p:spPr>
      </p:pic>
      <p:pic>
        <p:nvPicPr>
          <p:cNvPr id="11" name="Graphic 10" descr="Key">
            <a:extLst>
              <a:ext uri="{FF2B5EF4-FFF2-40B4-BE49-F238E27FC236}">
                <a16:creationId xmlns:a16="http://schemas.microsoft.com/office/drawing/2014/main" id="{1CB25EEF-1768-0E33-FF37-69B08E37A5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418" y="1959069"/>
            <a:ext cx="494521" cy="49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AE1168-D478-DAF7-799E-125F4F50A74A}"/>
              </a:ext>
            </a:extLst>
          </p:cNvPr>
          <p:cNvSpPr txBox="1"/>
          <p:nvPr/>
        </p:nvSpPr>
        <p:spPr>
          <a:xfrm>
            <a:off x="5447519" y="208546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Bob’s public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5B019-DA08-6476-CA20-EBECABEC4BBE}"/>
              </a:ext>
            </a:extLst>
          </p:cNvPr>
          <p:cNvSpPr txBox="1"/>
          <p:nvPr/>
        </p:nvSpPr>
        <p:spPr>
          <a:xfrm>
            <a:off x="5443623" y="239536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Bob’s private key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9A2303-F32D-6371-8B7C-42F60B408C7A}"/>
              </a:ext>
            </a:extLst>
          </p:cNvPr>
          <p:cNvCxnSpPr/>
          <p:nvPr/>
        </p:nvCxnSpPr>
        <p:spPr>
          <a:xfrm flipH="1">
            <a:off x="1696613" y="1281511"/>
            <a:ext cx="3750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3617B2-D00A-BC7A-6812-C1EE365F471C}"/>
              </a:ext>
            </a:extLst>
          </p:cNvPr>
          <p:cNvCxnSpPr/>
          <p:nvPr/>
        </p:nvCxnSpPr>
        <p:spPr>
          <a:xfrm>
            <a:off x="1707502" y="1709370"/>
            <a:ext cx="382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83AC58-B831-AD47-9219-852B36F030F9}"/>
              </a:ext>
            </a:extLst>
          </p:cNvPr>
          <p:cNvSpPr txBox="1"/>
          <p:nvPr/>
        </p:nvSpPr>
        <p:spPr>
          <a:xfrm>
            <a:off x="1838124" y="1738425"/>
            <a:ext cx="359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 sends his Public Key to Bob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A04F8-E575-1175-8EAE-3E76BEE8F64B}"/>
              </a:ext>
            </a:extLst>
          </p:cNvPr>
          <p:cNvSpPr txBox="1"/>
          <p:nvPr/>
        </p:nvSpPr>
        <p:spPr>
          <a:xfrm>
            <a:off x="1820241" y="1013745"/>
            <a:ext cx="359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Bob sends his Public Key to Alice</a:t>
            </a:r>
            <a:endParaRPr lang="en-I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4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310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Ponnusamy</dc:creator>
  <cp:lastModifiedBy>Vijay Ponnusamy</cp:lastModifiedBy>
  <cp:revision>5</cp:revision>
  <dcterms:created xsi:type="dcterms:W3CDTF">2023-05-20T10:18:48Z</dcterms:created>
  <dcterms:modified xsi:type="dcterms:W3CDTF">2023-09-22T10:16:34Z</dcterms:modified>
</cp:coreProperties>
</file>