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BFD3-0607-4B10-487D-022399DD2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1732B-51E1-9E67-CB59-C1289CF03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26FA7-7D6C-E9EB-A8BA-30F87994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ECA5-FCE8-421D-B503-41A381D020C3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4152E-0827-3DF3-32BA-C93BA4D3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CE06C-8EF2-7085-004C-76D72119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7985-3CB5-405B-8D5B-ACABE4E13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59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B568-6D87-A011-2340-4CFA217D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74F23-B26D-57C8-5F83-A69E857B9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71489-D6B4-5B8D-8EA2-494BA72D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ECA5-FCE8-421D-B503-41A381D020C3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6F9E7-4E01-D37C-8DDC-2C2111AC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EC21-AB73-899A-4E75-48D91269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7985-3CB5-405B-8D5B-ACABE4E13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02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83BC2-9FF2-2B54-74EC-79BEF8C9A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138BD-2690-9802-7BD5-59946A1DE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0DC17-90C5-DA6D-3C1C-B10541B8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ECA5-FCE8-421D-B503-41A381D020C3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D569A-AE93-EE2F-2186-BA6F4135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CAE2-ABBF-3C01-37EC-332AFBCE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7985-3CB5-405B-8D5B-ACABE4E13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07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1CEB-327D-1AD0-73BD-73DAB318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20F25-91E0-A351-740C-B3FE15581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685A2-5B79-4202-F1D1-E25AF1F4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ECA5-FCE8-421D-B503-41A381D020C3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2034B-FE11-DF73-106C-27BC7FCF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B3FC8-53E3-65BE-BB74-66ED8E75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7985-3CB5-405B-8D5B-ACABE4E13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65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3CD9-1312-7ACC-00B0-C8F01AB1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207C8-B7B7-9F25-757D-DE01957DE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55232-9EAB-17AD-B2EC-0A37300A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ECA5-FCE8-421D-B503-41A381D020C3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975A8-7B48-8D8C-993C-96E3F90F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F778B-4D9F-D1FF-5400-72F57A3B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7985-3CB5-405B-8D5B-ACABE4E13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71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CFAF-5401-6D7B-8601-36B823DD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6F007-8837-4115-5F4A-198D6FC6B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B6E59-6F4A-9BC6-6CE1-F53C84E46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44E40-31A4-DC25-92C8-943DE35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ECA5-FCE8-421D-B503-41A381D020C3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E4D21-1186-3981-BEE8-D6F982CB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DBC0A-E7C6-9E33-0C5D-72620C40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7985-3CB5-405B-8D5B-ACABE4E13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64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D0AF-C598-A9AE-8298-FFAFAF46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777D8-CC3E-C309-5EE8-C3B4F1F10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3ED59-D245-D448-71D1-A8E7E25E0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D41F5-213B-2F07-DFB6-65A45E92B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2B940-3050-06B5-C36F-FA0849DEA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1F4431-5215-424E-D2A1-1910F55ED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ECA5-FCE8-421D-B503-41A381D020C3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DB765-A7A2-0E79-1A1B-8477359B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7D91F-63BF-FA22-A7ED-06E13A15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7985-3CB5-405B-8D5B-ACABE4E13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55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9C3D-E1BD-2C4E-2292-3966067F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AB8B9-6BAF-FF7A-599E-B5A5A4F0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ECA5-FCE8-421D-B503-41A381D020C3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6AA02-D255-2FD7-83B0-F367D635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312D9-7565-C227-9477-62593AB3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7985-3CB5-405B-8D5B-ACABE4E13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19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2C8E0-9065-8AA9-553F-0E73EA65D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ECA5-FCE8-421D-B503-41A381D020C3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A2B18-32F5-5021-B226-6115C03A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3D9B5-7527-2AAD-7A7C-9F67B488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7985-3CB5-405B-8D5B-ACABE4E13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11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03F5-FAEA-084A-A12E-F0E86AA7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8C20A-054F-5FBA-59C8-1D31960D3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D2F62-FA6D-42CF-9F64-9CC0BF717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DED8B-D035-442E-1430-6DA72392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ECA5-FCE8-421D-B503-41A381D020C3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AC2AD-1C18-BB5E-28F1-69100E3A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B8F63-0D69-13E7-C9AB-0E167D65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7985-3CB5-405B-8D5B-ACABE4E13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68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0543-1DDA-1D26-F841-3A5AD9734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D3E23-4A61-CD66-4728-FCA783EBB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DA07F-1FCB-5CED-87FC-36C057FF6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53B4C-2931-2839-35EA-DD2B1069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ECA5-FCE8-421D-B503-41A381D020C3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15E06-BA09-7487-370D-3AC47AE2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F26C5-3726-0DB0-42E2-2F1F6411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7985-3CB5-405B-8D5B-ACABE4E13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66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0CA3F-8294-824E-74AC-1DE7BFB6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CACA7-EBD7-FE9E-B47F-11F6284CA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8BD27-08A5-E58F-34BB-64928C829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1ECA5-FCE8-421D-B503-41A381D020C3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78CFC-4D85-A849-FA9D-C629FEDBA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98CC-74A6-C26F-64FF-4FC819C46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B7985-3CB5-405B-8D5B-ACABE4E13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44361C8-86D7-9E94-C98B-4ACCD6D76C32}"/>
              </a:ext>
            </a:extLst>
          </p:cNvPr>
          <p:cNvSpPr/>
          <p:nvPr/>
        </p:nvSpPr>
        <p:spPr>
          <a:xfrm>
            <a:off x="1043709" y="3173506"/>
            <a:ext cx="2410691" cy="5324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85FB51-B0EE-94E1-EA3B-C146F8BC6E1F}"/>
              </a:ext>
            </a:extLst>
          </p:cNvPr>
          <p:cNvSpPr/>
          <p:nvPr/>
        </p:nvSpPr>
        <p:spPr>
          <a:xfrm>
            <a:off x="1192306" y="824753"/>
            <a:ext cx="2088776" cy="2770094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CAF267-3617-C7E8-FB02-2D300D6D342D}"/>
              </a:ext>
            </a:extLst>
          </p:cNvPr>
          <p:cNvCxnSpPr>
            <a:cxnSpLocks/>
          </p:cNvCxnSpPr>
          <p:nvPr/>
        </p:nvCxnSpPr>
        <p:spPr>
          <a:xfrm>
            <a:off x="1192306" y="1317812"/>
            <a:ext cx="2088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ABFD38-2D6F-3AC1-6F17-13148928894B}"/>
              </a:ext>
            </a:extLst>
          </p:cNvPr>
          <p:cNvCxnSpPr/>
          <p:nvPr/>
        </p:nvCxnSpPr>
        <p:spPr>
          <a:xfrm>
            <a:off x="1192306" y="1810871"/>
            <a:ext cx="2088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CEBBE3-DC92-7223-0E30-A01220CED8F7}"/>
              </a:ext>
            </a:extLst>
          </p:cNvPr>
          <p:cNvCxnSpPr/>
          <p:nvPr/>
        </p:nvCxnSpPr>
        <p:spPr>
          <a:xfrm>
            <a:off x="1192306" y="2770094"/>
            <a:ext cx="2088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34FB6A-3623-D19A-DB1D-67D21259F919}"/>
              </a:ext>
            </a:extLst>
          </p:cNvPr>
          <p:cNvCxnSpPr/>
          <p:nvPr/>
        </p:nvCxnSpPr>
        <p:spPr>
          <a:xfrm>
            <a:off x="1192306" y="3173506"/>
            <a:ext cx="2088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6091A7-DFAF-9E31-5CE2-C675FFF94D4D}"/>
              </a:ext>
            </a:extLst>
          </p:cNvPr>
          <p:cNvSpPr txBox="1"/>
          <p:nvPr/>
        </p:nvSpPr>
        <p:spPr>
          <a:xfrm>
            <a:off x="1676400" y="896472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Block: #149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F0887-6C30-C32A-3FC1-1232F9067AB6}"/>
              </a:ext>
            </a:extLst>
          </p:cNvPr>
          <p:cNvSpPr txBox="1"/>
          <p:nvPr/>
        </p:nvSpPr>
        <p:spPr>
          <a:xfrm>
            <a:off x="1192306" y="1359044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Nonce: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ECF175-14F0-2C04-7098-4091989B5ADD}"/>
              </a:ext>
            </a:extLst>
          </p:cNvPr>
          <p:cNvSpPr txBox="1"/>
          <p:nvPr/>
        </p:nvSpPr>
        <p:spPr>
          <a:xfrm>
            <a:off x="1192306" y="1783089"/>
            <a:ext cx="2061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Data:</a:t>
            </a:r>
          </a:p>
          <a:p>
            <a:r>
              <a:rPr lang="en-US" sz="1400" dirty="0"/>
              <a:t>It was a bright cold day in April and the clocks were striking thirteen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996A8-DD56-1EFE-0321-AA07D8C0BD6C}"/>
              </a:ext>
            </a:extLst>
          </p:cNvPr>
          <p:cNvSpPr txBox="1"/>
          <p:nvPr/>
        </p:nvSpPr>
        <p:spPr>
          <a:xfrm>
            <a:off x="1192306" y="2770094"/>
            <a:ext cx="206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Prev Hash: 5A789C5DEB46F0</a:t>
            </a:r>
            <a:endParaRPr lang="en-IN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F28E25-7118-7503-87AB-38ED072865E8}"/>
              </a:ext>
            </a:extLst>
          </p:cNvPr>
          <p:cNvSpPr txBox="1"/>
          <p:nvPr/>
        </p:nvSpPr>
        <p:spPr>
          <a:xfrm>
            <a:off x="1219200" y="3152001"/>
            <a:ext cx="206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Curr</a:t>
            </a:r>
            <a:r>
              <a:rPr lang="en-US" sz="1200" dirty="0"/>
              <a:t> Hash: DEB46F05A789C5</a:t>
            </a:r>
            <a:endParaRPr lang="en-IN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AB680F-08A9-EFD1-5C45-E01F09C0D5A7}"/>
              </a:ext>
            </a:extLst>
          </p:cNvPr>
          <p:cNvSpPr/>
          <p:nvPr/>
        </p:nvSpPr>
        <p:spPr>
          <a:xfrm>
            <a:off x="1043709" y="824753"/>
            <a:ext cx="2410691" cy="2327246"/>
          </a:xfrm>
          <a:prstGeom prst="rect">
            <a:avLst/>
          </a:prstGeom>
          <a:noFill/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AC49930-A8FC-0315-7F44-8E98DE415431}"/>
              </a:ext>
            </a:extLst>
          </p:cNvPr>
          <p:cNvCxnSpPr>
            <a:stCxn id="19" idx="3"/>
            <a:endCxn id="24" idx="3"/>
          </p:cNvCxnSpPr>
          <p:nvPr/>
        </p:nvCxnSpPr>
        <p:spPr>
          <a:xfrm>
            <a:off x="3454400" y="1988376"/>
            <a:ext cx="12700" cy="1451372"/>
          </a:xfrm>
          <a:prstGeom prst="bentConnector3">
            <a:avLst>
              <a:gd name="adj1" fmla="val 5945449"/>
            </a:avLst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24516C4-FC89-BD17-FF1D-4990298323F2}"/>
              </a:ext>
            </a:extLst>
          </p:cNvPr>
          <p:cNvSpPr txBox="1"/>
          <p:nvPr/>
        </p:nvSpPr>
        <p:spPr>
          <a:xfrm>
            <a:off x="4405745" y="2120949"/>
            <a:ext cx="15886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Block Number, Nonce, Data and Previous Hash are used to create Current Hash.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2750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Ponnusamy</dc:creator>
  <cp:lastModifiedBy>Vijay Ponnusamy</cp:lastModifiedBy>
  <cp:revision>1</cp:revision>
  <dcterms:created xsi:type="dcterms:W3CDTF">2023-08-11T07:00:43Z</dcterms:created>
  <dcterms:modified xsi:type="dcterms:W3CDTF">2023-09-22T10:16:45Z</dcterms:modified>
</cp:coreProperties>
</file>