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11068" y="6387531"/>
            <a:ext cx="2876549" cy="2867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50" b="0" i="0">
                <a:solidFill>
                  <a:srgbClr val="E146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50" b="0" i="0">
                <a:solidFill>
                  <a:srgbClr val="E146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50" b="0" i="0">
                <a:solidFill>
                  <a:srgbClr val="E146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4199" y="-300203"/>
            <a:ext cx="16239601" cy="3590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50" b="0" i="0">
                <a:solidFill>
                  <a:srgbClr val="E146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285" y="1590757"/>
            <a:ext cx="13061950" cy="435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461777" y="7605852"/>
            <a:ext cx="826769" cy="1647825"/>
          </a:xfrm>
          <a:custGeom>
            <a:avLst/>
            <a:gdLst/>
            <a:ahLst/>
            <a:cxnLst/>
            <a:rect l="l" t="t" r="r" b="b"/>
            <a:pathLst>
              <a:path w="826769" h="1647825">
                <a:moveTo>
                  <a:pt x="823912" y="1647824"/>
                </a:moveTo>
                <a:lnTo>
                  <a:pt x="775501" y="1646426"/>
                </a:lnTo>
                <a:lnTo>
                  <a:pt x="727826" y="1642281"/>
                </a:lnTo>
                <a:lnTo>
                  <a:pt x="680966" y="1635468"/>
                </a:lnTo>
                <a:lnTo>
                  <a:pt x="634996" y="1626064"/>
                </a:lnTo>
                <a:lnTo>
                  <a:pt x="589995" y="1614146"/>
                </a:lnTo>
                <a:lnTo>
                  <a:pt x="546040" y="1599791"/>
                </a:lnTo>
                <a:lnTo>
                  <a:pt x="503208" y="1583077"/>
                </a:lnTo>
                <a:lnTo>
                  <a:pt x="461576" y="1564081"/>
                </a:lnTo>
                <a:lnTo>
                  <a:pt x="421222" y="1542880"/>
                </a:lnTo>
                <a:lnTo>
                  <a:pt x="382222" y="1519551"/>
                </a:lnTo>
                <a:lnTo>
                  <a:pt x="344655" y="1494172"/>
                </a:lnTo>
                <a:lnTo>
                  <a:pt x="308597" y="1466820"/>
                </a:lnTo>
                <a:lnTo>
                  <a:pt x="274125" y="1437572"/>
                </a:lnTo>
                <a:lnTo>
                  <a:pt x="241318" y="1406506"/>
                </a:lnTo>
                <a:lnTo>
                  <a:pt x="210252" y="1373698"/>
                </a:lnTo>
                <a:lnTo>
                  <a:pt x="181004" y="1339227"/>
                </a:lnTo>
                <a:lnTo>
                  <a:pt x="153652" y="1303169"/>
                </a:lnTo>
                <a:lnTo>
                  <a:pt x="128273" y="1265601"/>
                </a:lnTo>
                <a:lnTo>
                  <a:pt x="104944" y="1226602"/>
                </a:lnTo>
                <a:lnTo>
                  <a:pt x="83743" y="1186248"/>
                </a:lnTo>
                <a:lnTo>
                  <a:pt x="64747" y="1144616"/>
                </a:lnTo>
                <a:lnTo>
                  <a:pt x="48032" y="1101783"/>
                </a:lnTo>
                <a:lnTo>
                  <a:pt x="33678" y="1057828"/>
                </a:lnTo>
                <a:lnTo>
                  <a:pt x="21760" y="1012827"/>
                </a:lnTo>
                <a:lnTo>
                  <a:pt x="12355" y="966858"/>
                </a:lnTo>
                <a:lnTo>
                  <a:pt x="5543" y="919997"/>
                </a:lnTo>
                <a:lnTo>
                  <a:pt x="1398" y="872323"/>
                </a:lnTo>
                <a:lnTo>
                  <a:pt x="0" y="823912"/>
                </a:lnTo>
                <a:lnTo>
                  <a:pt x="1398" y="775501"/>
                </a:lnTo>
                <a:lnTo>
                  <a:pt x="5543" y="727826"/>
                </a:lnTo>
                <a:lnTo>
                  <a:pt x="12355" y="680966"/>
                </a:lnTo>
                <a:lnTo>
                  <a:pt x="21760" y="634996"/>
                </a:lnTo>
                <a:lnTo>
                  <a:pt x="33678" y="589995"/>
                </a:lnTo>
                <a:lnTo>
                  <a:pt x="48032" y="546040"/>
                </a:lnTo>
                <a:lnTo>
                  <a:pt x="64747" y="503208"/>
                </a:lnTo>
                <a:lnTo>
                  <a:pt x="83743" y="461576"/>
                </a:lnTo>
                <a:lnTo>
                  <a:pt x="104944" y="421222"/>
                </a:lnTo>
                <a:lnTo>
                  <a:pt x="128273" y="382222"/>
                </a:lnTo>
                <a:lnTo>
                  <a:pt x="153652" y="344655"/>
                </a:lnTo>
                <a:lnTo>
                  <a:pt x="181004" y="308597"/>
                </a:lnTo>
                <a:lnTo>
                  <a:pt x="210252" y="274125"/>
                </a:lnTo>
                <a:lnTo>
                  <a:pt x="241318" y="241318"/>
                </a:lnTo>
                <a:lnTo>
                  <a:pt x="274125" y="210251"/>
                </a:lnTo>
                <a:lnTo>
                  <a:pt x="308597" y="181004"/>
                </a:lnTo>
                <a:lnTo>
                  <a:pt x="344655" y="153652"/>
                </a:lnTo>
                <a:lnTo>
                  <a:pt x="382222" y="128273"/>
                </a:lnTo>
                <a:lnTo>
                  <a:pt x="421222" y="104944"/>
                </a:lnTo>
                <a:lnTo>
                  <a:pt x="461576" y="83743"/>
                </a:lnTo>
                <a:lnTo>
                  <a:pt x="503208" y="64747"/>
                </a:lnTo>
                <a:lnTo>
                  <a:pt x="546040" y="48032"/>
                </a:lnTo>
                <a:lnTo>
                  <a:pt x="589995" y="33678"/>
                </a:lnTo>
                <a:lnTo>
                  <a:pt x="634996" y="21760"/>
                </a:lnTo>
                <a:lnTo>
                  <a:pt x="680966" y="12355"/>
                </a:lnTo>
                <a:lnTo>
                  <a:pt x="727826" y="5542"/>
                </a:lnTo>
                <a:lnTo>
                  <a:pt x="775501" y="1398"/>
                </a:lnTo>
                <a:lnTo>
                  <a:pt x="823915" y="0"/>
                </a:lnTo>
                <a:lnTo>
                  <a:pt x="826221" y="66"/>
                </a:lnTo>
                <a:lnTo>
                  <a:pt x="826221" y="1647757"/>
                </a:lnTo>
                <a:lnTo>
                  <a:pt x="823912" y="1647824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94796" y="726610"/>
            <a:ext cx="2876550" cy="2847975"/>
          </a:xfrm>
          <a:custGeom>
            <a:avLst/>
            <a:gdLst/>
            <a:ahLst/>
            <a:cxnLst/>
            <a:rect l="l" t="t" r="r" b="b"/>
            <a:pathLst>
              <a:path w="2876550" h="2847975">
                <a:moveTo>
                  <a:pt x="1438274" y="2847974"/>
                </a:moveTo>
                <a:lnTo>
                  <a:pt x="1389834" y="2847182"/>
                </a:lnTo>
                <a:lnTo>
                  <a:pt x="1341794" y="2844821"/>
                </a:lnTo>
                <a:lnTo>
                  <a:pt x="1294180" y="2840917"/>
                </a:lnTo>
                <a:lnTo>
                  <a:pt x="1247018" y="2835495"/>
                </a:lnTo>
                <a:lnTo>
                  <a:pt x="1200332" y="2828579"/>
                </a:lnTo>
                <a:lnTo>
                  <a:pt x="1154148" y="2820194"/>
                </a:lnTo>
                <a:lnTo>
                  <a:pt x="1108491" y="2810366"/>
                </a:lnTo>
                <a:lnTo>
                  <a:pt x="1063386" y="2799119"/>
                </a:lnTo>
                <a:lnTo>
                  <a:pt x="1018858" y="2786478"/>
                </a:lnTo>
                <a:lnTo>
                  <a:pt x="974933" y="2772468"/>
                </a:lnTo>
                <a:lnTo>
                  <a:pt x="931635" y="2757115"/>
                </a:lnTo>
                <a:lnTo>
                  <a:pt x="888989" y="2740442"/>
                </a:lnTo>
                <a:lnTo>
                  <a:pt x="847022" y="2722475"/>
                </a:lnTo>
                <a:lnTo>
                  <a:pt x="805758" y="2703239"/>
                </a:lnTo>
                <a:lnTo>
                  <a:pt x="765221" y="2682758"/>
                </a:lnTo>
                <a:lnTo>
                  <a:pt x="725439" y="2661058"/>
                </a:lnTo>
                <a:lnTo>
                  <a:pt x="686434" y="2638164"/>
                </a:lnTo>
                <a:lnTo>
                  <a:pt x="648234" y="2614100"/>
                </a:lnTo>
                <a:lnTo>
                  <a:pt x="610863" y="2588892"/>
                </a:lnTo>
                <a:lnTo>
                  <a:pt x="574345" y="2562563"/>
                </a:lnTo>
                <a:lnTo>
                  <a:pt x="538707" y="2535140"/>
                </a:lnTo>
                <a:lnTo>
                  <a:pt x="503973" y="2506647"/>
                </a:lnTo>
                <a:lnTo>
                  <a:pt x="470169" y="2477110"/>
                </a:lnTo>
                <a:lnTo>
                  <a:pt x="437319" y="2446552"/>
                </a:lnTo>
                <a:lnTo>
                  <a:pt x="405450" y="2414999"/>
                </a:lnTo>
                <a:lnTo>
                  <a:pt x="374585" y="2382476"/>
                </a:lnTo>
                <a:lnTo>
                  <a:pt x="344751" y="2349007"/>
                </a:lnTo>
                <a:lnTo>
                  <a:pt x="315972" y="2314618"/>
                </a:lnTo>
                <a:lnTo>
                  <a:pt x="288274" y="2279334"/>
                </a:lnTo>
                <a:lnTo>
                  <a:pt x="261682" y="2243180"/>
                </a:lnTo>
                <a:lnTo>
                  <a:pt x="236220" y="2206179"/>
                </a:lnTo>
                <a:lnTo>
                  <a:pt x="211915" y="2168358"/>
                </a:lnTo>
                <a:lnTo>
                  <a:pt x="188791" y="2129742"/>
                </a:lnTo>
                <a:lnTo>
                  <a:pt x="166873" y="2090354"/>
                </a:lnTo>
                <a:lnTo>
                  <a:pt x="146187" y="2050221"/>
                </a:lnTo>
                <a:lnTo>
                  <a:pt x="126758" y="2009366"/>
                </a:lnTo>
                <a:lnTo>
                  <a:pt x="108611" y="1967816"/>
                </a:lnTo>
                <a:lnTo>
                  <a:pt x="91771" y="1925594"/>
                </a:lnTo>
                <a:lnTo>
                  <a:pt x="76263" y="1882726"/>
                </a:lnTo>
                <a:lnTo>
                  <a:pt x="62113" y="1839237"/>
                </a:lnTo>
                <a:lnTo>
                  <a:pt x="49345" y="1795151"/>
                </a:lnTo>
                <a:lnTo>
                  <a:pt x="37985" y="1750494"/>
                </a:lnTo>
                <a:lnTo>
                  <a:pt x="28059" y="1705291"/>
                </a:lnTo>
                <a:lnTo>
                  <a:pt x="19590" y="1659565"/>
                </a:lnTo>
                <a:lnTo>
                  <a:pt x="12604" y="1613343"/>
                </a:lnTo>
                <a:lnTo>
                  <a:pt x="7128" y="1566650"/>
                </a:lnTo>
                <a:lnTo>
                  <a:pt x="3184" y="1519509"/>
                </a:lnTo>
                <a:lnTo>
                  <a:pt x="800" y="1471947"/>
                </a:lnTo>
                <a:lnTo>
                  <a:pt x="0" y="1423987"/>
                </a:lnTo>
                <a:lnTo>
                  <a:pt x="800" y="1376027"/>
                </a:lnTo>
                <a:lnTo>
                  <a:pt x="3184" y="1328465"/>
                </a:lnTo>
                <a:lnTo>
                  <a:pt x="7128" y="1281324"/>
                </a:lnTo>
                <a:lnTo>
                  <a:pt x="12604" y="1234630"/>
                </a:lnTo>
                <a:lnTo>
                  <a:pt x="19590" y="1188409"/>
                </a:lnTo>
                <a:lnTo>
                  <a:pt x="28059" y="1142683"/>
                </a:lnTo>
                <a:lnTo>
                  <a:pt x="37985" y="1097480"/>
                </a:lnTo>
                <a:lnTo>
                  <a:pt x="49345" y="1052823"/>
                </a:lnTo>
                <a:lnTo>
                  <a:pt x="62113" y="1008737"/>
                </a:lnTo>
                <a:lnTo>
                  <a:pt x="76263" y="965248"/>
                </a:lnTo>
                <a:lnTo>
                  <a:pt x="91771" y="922380"/>
                </a:lnTo>
                <a:lnTo>
                  <a:pt x="108611" y="880158"/>
                </a:lnTo>
                <a:lnTo>
                  <a:pt x="126758" y="838608"/>
                </a:lnTo>
                <a:lnTo>
                  <a:pt x="146187" y="797753"/>
                </a:lnTo>
                <a:lnTo>
                  <a:pt x="166873" y="757620"/>
                </a:lnTo>
                <a:lnTo>
                  <a:pt x="188791" y="718232"/>
                </a:lnTo>
                <a:lnTo>
                  <a:pt x="211915" y="679616"/>
                </a:lnTo>
                <a:lnTo>
                  <a:pt x="236220" y="641795"/>
                </a:lnTo>
                <a:lnTo>
                  <a:pt x="261682" y="604794"/>
                </a:lnTo>
                <a:lnTo>
                  <a:pt x="288274" y="568640"/>
                </a:lnTo>
                <a:lnTo>
                  <a:pt x="315972" y="533355"/>
                </a:lnTo>
                <a:lnTo>
                  <a:pt x="344751" y="498967"/>
                </a:lnTo>
                <a:lnTo>
                  <a:pt x="374585" y="465498"/>
                </a:lnTo>
                <a:lnTo>
                  <a:pt x="405450" y="432975"/>
                </a:lnTo>
                <a:lnTo>
                  <a:pt x="437319" y="401422"/>
                </a:lnTo>
                <a:lnTo>
                  <a:pt x="470169" y="370864"/>
                </a:lnTo>
                <a:lnTo>
                  <a:pt x="503973" y="341326"/>
                </a:lnTo>
                <a:lnTo>
                  <a:pt x="538707" y="312834"/>
                </a:lnTo>
                <a:lnTo>
                  <a:pt x="574345" y="285411"/>
                </a:lnTo>
                <a:lnTo>
                  <a:pt x="610863" y="259082"/>
                </a:lnTo>
                <a:lnTo>
                  <a:pt x="648234" y="233874"/>
                </a:lnTo>
                <a:lnTo>
                  <a:pt x="686434" y="209810"/>
                </a:lnTo>
                <a:lnTo>
                  <a:pt x="725439" y="186916"/>
                </a:lnTo>
                <a:lnTo>
                  <a:pt x="765221" y="165216"/>
                </a:lnTo>
                <a:lnTo>
                  <a:pt x="805758" y="144735"/>
                </a:lnTo>
                <a:lnTo>
                  <a:pt x="847022" y="125499"/>
                </a:lnTo>
                <a:lnTo>
                  <a:pt x="888989" y="107532"/>
                </a:lnTo>
                <a:lnTo>
                  <a:pt x="931635" y="90859"/>
                </a:lnTo>
                <a:lnTo>
                  <a:pt x="974933" y="75506"/>
                </a:lnTo>
                <a:lnTo>
                  <a:pt x="1018858" y="61496"/>
                </a:lnTo>
                <a:lnTo>
                  <a:pt x="1063386" y="48855"/>
                </a:lnTo>
                <a:lnTo>
                  <a:pt x="1108491" y="37608"/>
                </a:lnTo>
                <a:lnTo>
                  <a:pt x="1154148" y="27780"/>
                </a:lnTo>
                <a:lnTo>
                  <a:pt x="1200332" y="19395"/>
                </a:lnTo>
                <a:lnTo>
                  <a:pt x="1247018" y="12479"/>
                </a:lnTo>
                <a:lnTo>
                  <a:pt x="1294180" y="7057"/>
                </a:lnTo>
                <a:lnTo>
                  <a:pt x="1341794" y="3153"/>
                </a:lnTo>
                <a:lnTo>
                  <a:pt x="1389834" y="792"/>
                </a:lnTo>
                <a:lnTo>
                  <a:pt x="1438274" y="0"/>
                </a:lnTo>
                <a:lnTo>
                  <a:pt x="1486715" y="792"/>
                </a:lnTo>
                <a:lnTo>
                  <a:pt x="1534755" y="3153"/>
                </a:lnTo>
                <a:lnTo>
                  <a:pt x="1582369" y="7057"/>
                </a:lnTo>
                <a:lnTo>
                  <a:pt x="1629531" y="12479"/>
                </a:lnTo>
                <a:lnTo>
                  <a:pt x="1676217" y="19395"/>
                </a:lnTo>
                <a:lnTo>
                  <a:pt x="1722401" y="27780"/>
                </a:lnTo>
                <a:lnTo>
                  <a:pt x="1768058" y="37608"/>
                </a:lnTo>
                <a:lnTo>
                  <a:pt x="1813163" y="48855"/>
                </a:lnTo>
                <a:lnTo>
                  <a:pt x="1857691" y="61496"/>
                </a:lnTo>
                <a:lnTo>
                  <a:pt x="1901616" y="75506"/>
                </a:lnTo>
                <a:lnTo>
                  <a:pt x="1944914" y="90859"/>
                </a:lnTo>
                <a:lnTo>
                  <a:pt x="1987560" y="107532"/>
                </a:lnTo>
                <a:lnTo>
                  <a:pt x="2029527" y="125499"/>
                </a:lnTo>
                <a:lnTo>
                  <a:pt x="2070791" y="144735"/>
                </a:lnTo>
                <a:lnTo>
                  <a:pt x="2111327" y="165216"/>
                </a:lnTo>
                <a:lnTo>
                  <a:pt x="2151110" y="186916"/>
                </a:lnTo>
                <a:lnTo>
                  <a:pt x="2190114" y="209810"/>
                </a:lnTo>
                <a:lnTo>
                  <a:pt x="2228315" y="233874"/>
                </a:lnTo>
                <a:lnTo>
                  <a:pt x="2265686" y="259082"/>
                </a:lnTo>
                <a:lnTo>
                  <a:pt x="2302204" y="285411"/>
                </a:lnTo>
                <a:lnTo>
                  <a:pt x="2337842" y="312834"/>
                </a:lnTo>
                <a:lnTo>
                  <a:pt x="2372576" y="341326"/>
                </a:lnTo>
                <a:lnTo>
                  <a:pt x="2406380" y="370864"/>
                </a:lnTo>
                <a:lnTo>
                  <a:pt x="2439230" y="401422"/>
                </a:lnTo>
                <a:lnTo>
                  <a:pt x="2471099" y="432975"/>
                </a:lnTo>
                <a:lnTo>
                  <a:pt x="2501964" y="465498"/>
                </a:lnTo>
                <a:lnTo>
                  <a:pt x="2531798" y="498967"/>
                </a:lnTo>
                <a:lnTo>
                  <a:pt x="2560577" y="533355"/>
                </a:lnTo>
                <a:lnTo>
                  <a:pt x="2588275" y="568640"/>
                </a:lnTo>
                <a:lnTo>
                  <a:pt x="2614867" y="604794"/>
                </a:lnTo>
                <a:lnTo>
                  <a:pt x="2640329" y="641795"/>
                </a:lnTo>
                <a:lnTo>
                  <a:pt x="2664634" y="679616"/>
                </a:lnTo>
                <a:lnTo>
                  <a:pt x="2687758" y="718232"/>
                </a:lnTo>
                <a:lnTo>
                  <a:pt x="2709675" y="757620"/>
                </a:lnTo>
                <a:lnTo>
                  <a:pt x="2730361" y="797753"/>
                </a:lnTo>
                <a:lnTo>
                  <a:pt x="2749791" y="838608"/>
                </a:lnTo>
                <a:lnTo>
                  <a:pt x="2767938" y="880158"/>
                </a:lnTo>
                <a:lnTo>
                  <a:pt x="2784778" y="922380"/>
                </a:lnTo>
                <a:lnTo>
                  <a:pt x="2800286" y="965248"/>
                </a:lnTo>
                <a:lnTo>
                  <a:pt x="2814436" y="1008737"/>
                </a:lnTo>
                <a:lnTo>
                  <a:pt x="2827204" y="1052823"/>
                </a:lnTo>
                <a:lnTo>
                  <a:pt x="2838564" y="1097480"/>
                </a:lnTo>
                <a:lnTo>
                  <a:pt x="2848490" y="1142683"/>
                </a:lnTo>
                <a:lnTo>
                  <a:pt x="2856959" y="1188409"/>
                </a:lnTo>
                <a:lnTo>
                  <a:pt x="2863944" y="1234630"/>
                </a:lnTo>
                <a:lnTo>
                  <a:pt x="2869421" y="1281324"/>
                </a:lnTo>
                <a:lnTo>
                  <a:pt x="2873365" y="1328465"/>
                </a:lnTo>
                <a:lnTo>
                  <a:pt x="2875749" y="1376027"/>
                </a:lnTo>
                <a:lnTo>
                  <a:pt x="2876549" y="1423987"/>
                </a:lnTo>
                <a:lnTo>
                  <a:pt x="2875749" y="1471947"/>
                </a:lnTo>
                <a:lnTo>
                  <a:pt x="2873365" y="1519509"/>
                </a:lnTo>
                <a:lnTo>
                  <a:pt x="2869421" y="1566650"/>
                </a:lnTo>
                <a:lnTo>
                  <a:pt x="2863944" y="1613343"/>
                </a:lnTo>
                <a:lnTo>
                  <a:pt x="2856959" y="1659565"/>
                </a:lnTo>
                <a:lnTo>
                  <a:pt x="2848490" y="1705291"/>
                </a:lnTo>
                <a:lnTo>
                  <a:pt x="2838564" y="1750494"/>
                </a:lnTo>
                <a:lnTo>
                  <a:pt x="2827204" y="1795151"/>
                </a:lnTo>
                <a:lnTo>
                  <a:pt x="2814436" y="1839237"/>
                </a:lnTo>
                <a:lnTo>
                  <a:pt x="2800286" y="1882726"/>
                </a:lnTo>
                <a:lnTo>
                  <a:pt x="2784778" y="1925594"/>
                </a:lnTo>
                <a:lnTo>
                  <a:pt x="2767938" y="1967816"/>
                </a:lnTo>
                <a:lnTo>
                  <a:pt x="2749791" y="2009366"/>
                </a:lnTo>
                <a:lnTo>
                  <a:pt x="2730361" y="2050221"/>
                </a:lnTo>
                <a:lnTo>
                  <a:pt x="2709675" y="2090354"/>
                </a:lnTo>
                <a:lnTo>
                  <a:pt x="2687758" y="2129742"/>
                </a:lnTo>
                <a:lnTo>
                  <a:pt x="2664634" y="2168358"/>
                </a:lnTo>
                <a:lnTo>
                  <a:pt x="2640329" y="2206179"/>
                </a:lnTo>
                <a:lnTo>
                  <a:pt x="2614867" y="2243180"/>
                </a:lnTo>
                <a:lnTo>
                  <a:pt x="2588275" y="2279334"/>
                </a:lnTo>
                <a:lnTo>
                  <a:pt x="2560577" y="2314618"/>
                </a:lnTo>
                <a:lnTo>
                  <a:pt x="2531798" y="2349007"/>
                </a:lnTo>
                <a:lnTo>
                  <a:pt x="2501964" y="2382476"/>
                </a:lnTo>
                <a:lnTo>
                  <a:pt x="2471099" y="2414999"/>
                </a:lnTo>
                <a:lnTo>
                  <a:pt x="2439230" y="2446552"/>
                </a:lnTo>
                <a:lnTo>
                  <a:pt x="2406380" y="2477110"/>
                </a:lnTo>
                <a:lnTo>
                  <a:pt x="2372576" y="2506647"/>
                </a:lnTo>
                <a:lnTo>
                  <a:pt x="2337842" y="2535140"/>
                </a:lnTo>
                <a:lnTo>
                  <a:pt x="2302204" y="2562563"/>
                </a:lnTo>
                <a:lnTo>
                  <a:pt x="2265686" y="2588892"/>
                </a:lnTo>
                <a:lnTo>
                  <a:pt x="2228315" y="2614100"/>
                </a:lnTo>
                <a:lnTo>
                  <a:pt x="2190114" y="2638164"/>
                </a:lnTo>
                <a:lnTo>
                  <a:pt x="2151110" y="2661058"/>
                </a:lnTo>
                <a:lnTo>
                  <a:pt x="2111327" y="2682758"/>
                </a:lnTo>
                <a:lnTo>
                  <a:pt x="2070791" y="2703239"/>
                </a:lnTo>
                <a:lnTo>
                  <a:pt x="2029527" y="2722475"/>
                </a:lnTo>
                <a:lnTo>
                  <a:pt x="1987560" y="2740442"/>
                </a:lnTo>
                <a:lnTo>
                  <a:pt x="1944914" y="2757115"/>
                </a:lnTo>
                <a:lnTo>
                  <a:pt x="1901616" y="2772468"/>
                </a:lnTo>
                <a:lnTo>
                  <a:pt x="1857691" y="2786478"/>
                </a:lnTo>
                <a:lnTo>
                  <a:pt x="1813163" y="2799119"/>
                </a:lnTo>
                <a:lnTo>
                  <a:pt x="1768058" y="2810366"/>
                </a:lnTo>
                <a:lnTo>
                  <a:pt x="1722401" y="2820194"/>
                </a:lnTo>
                <a:lnTo>
                  <a:pt x="1676217" y="2828579"/>
                </a:lnTo>
                <a:lnTo>
                  <a:pt x="1629531" y="2835495"/>
                </a:lnTo>
                <a:lnTo>
                  <a:pt x="1582369" y="2840917"/>
                </a:lnTo>
                <a:lnTo>
                  <a:pt x="1534755" y="2844821"/>
                </a:lnTo>
                <a:lnTo>
                  <a:pt x="1486715" y="2847182"/>
                </a:lnTo>
                <a:lnTo>
                  <a:pt x="1438274" y="2847974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009984" y="316411"/>
            <a:ext cx="2895600" cy="2768600"/>
          </a:xfrm>
          <a:custGeom>
            <a:avLst/>
            <a:gdLst/>
            <a:ahLst/>
            <a:cxnLst/>
            <a:rect l="l" t="t" r="r" b="b"/>
            <a:pathLst>
              <a:path w="2895600" h="2768600">
                <a:moveTo>
                  <a:pt x="1579447" y="12700"/>
                </a:moveTo>
                <a:lnTo>
                  <a:pt x="1183485" y="12700"/>
                </a:lnTo>
                <a:lnTo>
                  <a:pt x="1233367" y="0"/>
                </a:lnTo>
                <a:lnTo>
                  <a:pt x="1531236" y="0"/>
                </a:lnTo>
                <a:lnTo>
                  <a:pt x="1579447" y="12700"/>
                </a:lnTo>
                <a:close/>
              </a:path>
              <a:path w="2895600" h="2768600">
                <a:moveTo>
                  <a:pt x="1646214" y="2743200"/>
                </a:moveTo>
                <a:lnTo>
                  <a:pt x="1133971" y="2743200"/>
                </a:lnTo>
                <a:lnTo>
                  <a:pt x="892708" y="2679700"/>
                </a:lnTo>
                <a:lnTo>
                  <a:pt x="845877" y="2654300"/>
                </a:lnTo>
                <a:lnTo>
                  <a:pt x="801316" y="2641600"/>
                </a:lnTo>
                <a:lnTo>
                  <a:pt x="757607" y="2616200"/>
                </a:lnTo>
                <a:lnTo>
                  <a:pt x="714769" y="2590800"/>
                </a:lnTo>
                <a:lnTo>
                  <a:pt x="672821" y="2565400"/>
                </a:lnTo>
                <a:lnTo>
                  <a:pt x="631780" y="2540000"/>
                </a:lnTo>
                <a:lnTo>
                  <a:pt x="591667" y="2514600"/>
                </a:lnTo>
                <a:lnTo>
                  <a:pt x="552498" y="2489200"/>
                </a:lnTo>
                <a:lnTo>
                  <a:pt x="514293" y="2451100"/>
                </a:lnTo>
                <a:lnTo>
                  <a:pt x="477070" y="2425700"/>
                </a:lnTo>
                <a:lnTo>
                  <a:pt x="440849" y="2387600"/>
                </a:lnTo>
                <a:lnTo>
                  <a:pt x="405647" y="2362200"/>
                </a:lnTo>
                <a:lnTo>
                  <a:pt x="371640" y="2324100"/>
                </a:lnTo>
                <a:lnTo>
                  <a:pt x="339000" y="2286000"/>
                </a:lnTo>
                <a:lnTo>
                  <a:pt x="307741" y="2247900"/>
                </a:lnTo>
                <a:lnTo>
                  <a:pt x="277874" y="2209800"/>
                </a:lnTo>
                <a:lnTo>
                  <a:pt x="249413" y="2171700"/>
                </a:lnTo>
                <a:lnTo>
                  <a:pt x="222369" y="2133600"/>
                </a:lnTo>
                <a:lnTo>
                  <a:pt x="196755" y="2095500"/>
                </a:lnTo>
                <a:lnTo>
                  <a:pt x="172584" y="2044700"/>
                </a:lnTo>
                <a:lnTo>
                  <a:pt x="149869" y="2006600"/>
                </a:lnTo>
                <a:lnTo>
                  <a:pt x="128621" y="1968500"/>
                </a:lnTo>
                <a:lnTo>
                  <a:pt x="108854" y="1917700"/>
                </a:lnTo>
                <a:lnTo>
                  <a:pt x="90038" y="1866900"/>
                </a:lnTo>
                <a:lnTo>
                  <a:pt x="72992" y="1828800"/>
                </a:lnTo>
                <a:lnTo>
                  <a:pt x="57721" y="1778000"/>
                </a:lnTo>
                <a:lnTo>
                  <a:pt x="44229" y="1727200"/>
                </a:lnTo>
                <a:lnTo>
                  <a:pt x="32522" y="1676400"/>
                </a:lnTo>
                <a:lnTo>
                  <a:pt x="22604" y="1625600"/>
                </a:lnTo>
                <a:lnTo>
                  <a:pt x="14478" y="1574800"/>
                </a:lnTo>
                <a:lnTo>
                  <a:pt x="8151" y="1536700"/>
                </a:lnTo>
                <a:lnTo>
                  <a:pt x="3625" y="1485900"/>
                </a:lnTo>
                <a:lnTo>
                  <a:pt x="907" y="1435100"/>
                </a:lnTo>
                <a:lnTo>
                  <a:pt x="0" y="1384300"/>
                </a:lnTo>
                <a:lnTo>
                  <a:pt x="907" y="1333500"/>
                </a:lnTo>
                <a:lnTo>
                  <a:pt x="3625" y="1282700"/>
                </a:lnTo>
                <a:lnTo>
                  <a:pt x="8151" y="1231900"/>
                </a:lnTo>
                <a:lnTo>
                  <a:pt x="14478" y="1181100"/>
                </a:lnTo>
                <a:lnTo>
                  <a:pt x="22604" y="1130300"/>
                </a:lnTo>
                <a:lnTo>
                  <a:pt x="32522" y="1079500"/>
                </a:lnTo>
                <a:lnTo>
                  <a:pt x="44229" y="1028700"/>
                </a:lnTo>
                <a:lnTo>
                  <a:pt x="57721" y="977900"/>
                </a:lnTo>
                <a:lnTo>
                  <a:pt x="72992" y="939800"/>
                </a:lnTo>
                <a:lnTo>
                  <a:pt x="90038" y="889000"/>
                </a:lnTo>
                <a:lnTo>
                  <a:pt x="108854" y="838200"/>
                </a:lnTo>
                <a:lnTo>
                  <a:pt x="128621" y="800100"/>
                </a:lnTo>
                <a:lnTo>
                  <a:pt x="149869" y="749300"/>
                </a:lnTo>
                <a:lnTo>
                  <a:pt x="172584" y="711200"/>
                </a:lnTo>
                <a:lnTo>
                  <a:pt x="196755" y="660400"/>
                </a:lnTo>
                <a:lnTo>
                  <a:pt x="222369" y="622300"/>
                </a:lnTo>
                <a:lnTo>
                  <a:pt x="249413" y="584200"/>
                </a:lnTo>
                <a:lnTo>
                  <a:pt x="277874" y="546100"/>
                </a:lnTo>
                <a:lnTo>
                  <a:pt x="307741" y="508000"/>
                </a:lnTo>
                <a:lnTo>
                  <a:pt x="339000" y="469900"/>
                </a:lnTo>
                <a:lnTo>
                  <a:pt x="371640" y="431800"/>
                </a:lnTo>
                <a:lnTo>
                  <a:pt x="405647" y="393700"/>
                </a:lnTo>
                <a:lnTo>
                  <a:pt x="440849" y="368300"/>
                </a:lnTo>
                <a:lnTo>
                  <a:pt x="477070" y="330200"/>
                </a:lnTo>
                <a:lnTo>
                  <a:pt x="514293" y="304800"/>
                </a:lnTo>
                <a:lnTo>
                  <a:pt x="552498" y="266700"/>
                </a:lnTo>
                <a:lnTo>
                  <a:pt x="591667" y="241300"/>
                </a:lnTo>
                <a:lnTo>
                  <a:pt x="631780" y="215900"/>
                </a:lnTo>
                <a:lnTo>
                  <a:pt x="672821" y="190500"/>
                </a:lnTo>
                <a:lnTo>
                  <a:pt x="714769" y="165100"/>
                </a:lnTo>
                <a:lnTo>
                  <a:pt x="757607" y="139700"/>
                </a:lnTo>
                <a:lnTo>
                  <a:pt x="801316" y="127000"/>
                </a:lnTo>
                <a:lnTo>
                  <a:pt x="845877" y="101600"/>
                </a:lnTo>
                <a:lnTo>
                  <a:pt x="892708" y="88900"/>
                </a:lnTo>
                <a:lnTo>
                  <a:pt x="940044" y="63500"/>
                </a:lnTo>
                <a:lnTo>
                  <a:pt x="1133971" y="12700"/>
                </a:lnTo>
                <a:lnTo>
                  <a:pt x="1627344" y="12700"/>
                </a:lnTo>
                <a:lnTo>
                  <a:pt x="1815257" y="63500"/>
                </a:lnTo>
                <a:lnTo>
                  <a:pt x="1241586" y="63500"/>
                </a:lnTo>
                <a:lnTo>
                  <a:pt x="1194729" y="76200"/>
                </a:lnTo>
                <a:lnTo>
                  <a:pt x="1148393" y="76200"/>
                </a:lnTo>
                <a:lnTo>
                  <a:pt x="968865" y="127000"/>
                </a:lnTo>
                <a:lnTo>
                  <a:pt x="925586" y="139700"/>
                </a:lnTo>
                <a:lnTo>
                  <a:pt x="883009" y="165100"/>
                </a:lnTo>
                <a:lnTo>
                  <a:pt x="841164" y="177800"/>
                </a:lnTo>
                <a:lnTo>
                  <a:pt x="800080" y="203200"/>
                </a:lnTo>
                <a:lnTo>
                  <a:pt x="759788" y="215900"/>
                </a:lnTo>
                <a:lnTo>
                  <a:pt x="720317" y="241300"/>
                </a:lnTo>
                <a:lnTo>
                  <a:pt x="681698" y="266700"/>
                </a:lnTo>
                <a:lnTo>
                  <a:pt x="643960" y="292100"/>
                </a:lnTo>
                <a:lnTo>
                  <a:pt x="607134" y="317500"/>
                </a:lnTo>
                <a:lnTo>
                  <a:pt x="571249" y="342900"/>
                </a:lnTo>
                <a:lnTo>
                  <a:pt x="536336" y="368300"/>
                </a:lnTo>
                <a:lnTo>
                  <a:pt x="502424" y="406400"/>
                </a:lnTo>
                <a:lnTo>
                  <a:pt x="469544" y="431800"/>
                </a:lnTo>
                <a:lnTo>
                  <a:pt x="437726" y="457200"/>
                </a:lnTo>
                <a:lnTo>
                  <a:pt x="406999" y="495300"/>
                </a:lnTo>
                <a:lnTo>
                  <a:pt x="377394" y="533400"/>
                </a:lnTo>
                <a:lnTo>
                  <a:pt x="348941" y="558800"/>
                </a:lnTo>
                <a:lnTo>
                  <a:pt x="321669" y="596900"/>
                </a:lnTo>
                <a:lnTo>
                  <a:pt x="295609" y="635000"/>
                </a:lnTo>
                <a:lnTo>
                  <a:pt x="270790" y="673100"/>
                </a:lnTo>
                <a:lnTo>
                  <a:pt x="247243" y="711200"/>
                </a:lnTo>
                <a:lnTo>
                  <a:pt x="224998" y="749300"/>
                </a:lnTo>
                <a:lnTo>
                  <a:pt x="204085" y="800100"/>
                </a:lnTo>
                <a:lnTo>
                  <a:pt x="184533" y="838200"/>
                </a:lnTo>
                <a:lnTo>
                  <a:pt x="166373" y="876300"/>
                </a:lnTo>
                <a:lnTo>
                  <a:pt x="149634" y="914400"/>
                </a:lnTo>
                <a:lnTo>
                  <a:pt x="134348" y="965200"/>
                </a:lnTo>
                <a:lnTo>
                  <a:pt x="120543" y="1003300"/>
                </a:lnTo>
                <a:lnTo>
                  <a:pt x="108249" y="1054100"/>
                </a:lnTo>
                <a:lnTo>
                  <a:pt x="97498" y="1092200"/>
                </a:lnTo>
                <a:lnTo>
                  <a:pt x="88318" y="1143000"/>
                </a:lnTo>
                <a:lnTo>
                  <a:pt x="80740" y="1193800"/>
                </a:lnTo>
                <a:lnTo>
                  <a:pt x="74794" y="1231900"/>
                </a:lnTo>
                <a:lnTo>
                  <a:pt x="70509" y="1282700"/>
                </a:lnTo>
                <a:lnTo>
                  <a:pt x="67917" y="1333500"/>
                </a:lnTo>
                <a:lnTo>
                  <a:pt x="67046" y="1384300"/>
                </a:lnTo>
                <a:lnTo>
                  <a:pt x="67917" y="1422400"/>
                </a:lnTo>
                <a:lnTo>
                  <a:pt x="70509" y="1473200"/>
                </a:lnTo>
                <a:lnTo>
                  <a:pt x="74794" y="1524000"/>
                </a:lnTo>
                <a:lnTo>
                  <a:pt x="80740" y="1574800"/>
                </a:lnTo>
                <a:lnTo>
                  <a:pt x="88318" y="1612900"/>
                </a:lnTo>
                <a:lnTo>
                  <a:pt x="97497" y="1663700"/>
                </a:lnTo>
                <a:lnTo>
                  <a:pt x="108249" y="1701800"/>
                </a:lnTo>
                <a:lnTo>
                  <a:pt x="120542" y="1752600"/>
                </a:lnTo>
                <a:lnTo>
                  <a:pt x="134346" y="1790700"/>
                </a:lnTo>
                <a:lnTo>
                  <a:pt x="149633" y="1841500"/>
                </a:lnTo>
                <a:lnTo>
                  <a:pt x="166371" y="1879600"/>
                </a:lnTo>
                <a:lnTo>
                  <a:pt x="184531" y="1917700"/>
                </a:lnTo>
                <a:lnTo>
                  <a:pt x="204083" y="1968500"/>
                </a:lnTo>
                <a:lnTo>
                  <a:pt x="224996" y="2006600"/>
                </a:lnTo>
                <a:lnTo>
                  <a:pt x="247241" y="2044700"/>
                </a:lnTo>
                <a:lnTo>
                  <a:pt x="270787" y="2082800"/>
                </a:lnTo>
                <a:lnTo>
                  <a:pt x="295606" y="2120900"/>
                </a:lnTo>
                <a:lnTo>
                  <a:pt x="321666" y="2159000"/>
                </a:lnTo>
                <a:lnTo>
                  <a:pt x="348937" y="2197100"/>
                </a:lnTo>
                <a:lnTo>
                  <a:pt x="377390" y="2222500"/>
                </a:lnTo>
                <a:lnTo>
                  <a:pt x="406995" y="2260600"/>
                </a:lnTo>
                <a:lnTo>
                  <a:pt x="437722" y="2298700"/>
                </a:lnTo>
                <a:lnTo>
                  <a:pt x="469540" y="2324100"/>
                </a:lnTo>
                <a:lnTo>
                  <a:pt x="502420" y="2362200"/>
                </a:lnTo>
                <a:lnTo>
                  <a:pt x="536331" y="2387600"/>
                </a:lnTo>
                <a:lnTo>
                  <a:pt x="571244" y="2413000"/>
                </a:lnTo>
                <a:lnTo>
                  <a:pt x="607128" y="2438400"/>
                </a:lnTo>
                <a:lnTo>
                  <a:pt x="643954" y="2463800"/>
                </a:lnTo>
                <a:lnTo>
                  <a:pt x="681692" y="2489200"/>
                </a:lnTo>
                <a:lnTo>
                  <a:pt x="720312" y="2514600"/>
                </a:lnTo>
                <a:lnTo>
                  <a:pt x="759782" y="2540000"/>
                </a:lnTo>
                <a:lnTo>
                  <a:pt x="800075" y="2565400"/>
                </a:lnTo>
                <a:lnTo>
                  <a:pt x="841159" y="2578100"/>
                </a:lnTo>
                <a:lnTo>
                  <a:pt x="883004" y="2603500"/>
                </a:lnTo>
                <a:lnTo>
                  <a:pt x="1057402" y="2654300"/>
                </a:lnTo>
                <a:lnTo>
                  <a:pt x="1148390" y="2679700"/>
                </a:lnTo>
                <a:lnTo>
                  <a:pt x="1194726" y="2679700"/>
                </a:lnTo>
                <a:lnTo>
                  <a:pt x="1241584" y="2692400"/>
                </a:lnTo>
                <a:lnTo>
                  <a:pt x="1823224" y="2692400"/>
                </a:lnTo>
                <a:lnTo>
                  <a:pt x="1798357" y="2705100"/>
                </a:lnTo>
                <a:lnTo>
                  <a:pt x="1646214" y="2743200"/>
                </a:lnTo>
                <a:close/>
              </a:path>
              <a:path w="2895600" h="2768600">
                <a:moveTo>
                  <a:pt x="2641004" y="406400"/>
                </a:moveTo>
                <a:lnTo>
                  <a:pt x="2591706" y="406400"/>
                </a:lnTo>
                <a:lnTo>
                  <a:pt x="2573355" y="393700"/>
                </a:lnTo>
                <a:lnTo>
                  <a:pt x="2558083" y="381000"/>
                </a:lnTo>
                <a:lnTo>
                  <a:pt x="2546712" y="368300"/>
                </a:lnTo>
                <a:lnTo>
                  <a:pt x="2229312" y="368300"/>
                </a:lnTo>
                <a:lnTo>
                  <a:pt x="2223300" y="355600"/>
                </a:lnTo>
                <a:lnTo>
                  <a:pt x="2183536" y="330200"/>
                </a:lnTo>
                <a:lnTo>
                  <a:pt x="2142671" y="304800"/>
                </a:lnTo>
                <a:lnTo>
                  <a:pt x="2100761" y="266700"/>
                </a:lnTo>
                <a:lnTo>
                  <a:pt x="2057862" y="241300"/>
                </a:lnTo>
                <a:lnTo>
                  <a:pt x="2014030" y="215900"/>
                </a:lnTo>
                <a:lnTo>
                  <a:pt x="1969322" y="203200"/>
                </a:lnTo>
                <a:lnTo>
                  <a:pt x="1877502" y="152400"/>
                </a:lnTo>
                <a:lnTo>
                  <a:pt x="1830504" y="139700"/>
                </a:lnTo>
                <a:lnTo>
                  <a:pt x="1536815" y="63500"/>
                </a:lnTo>
                <a:lnTo>
                  <a:pt x="1815257" y="63500"/>
                </a:lnTo>
                <a:lnTo>
                  <a:pt x="1861183" y="76200"/>
                </a:lnTo>
                <a:lnTo>
                  <a:pt x="1908592" y="101600"/>
                </a:lnTo>
                <a:lnTo>
                  <a:pt x="1955200" y="114300"/>
                </a:lnTo>
                <a:lnTo>
                  <a:pt x="2000976" y="139700"/>
                </a:lnTo>
                <a:lnTo>
                  <a:pt x="2045894" y="165100"/>
                </a:lnTo>
                <a:lnTo>
                  <a:pt x="2089924" y="190500"/>
                </a:lnTo>
                <a:lnTo>
                  <a:pt x="2133036" y="215900"/>
                </a:lnTo>
                <a:lnTo>
                  <a:pt x="2175204" y="241300"/>
                </a:lnTo>
                <a:lnTo>
                  <a:pt x="2216397" y="266700"/>
                </a:lnTo>
                <a:lnTo>
                  <a:pt x="2256587" y="304800"/>
                </a:lnTo>
                <a:lnTo>
                  <a:pt x="2680225" y="304800"/>
                </a:lnTo>
                <a:lnTo>
                  <a:pt x="2686017" y="330200"/>
                </a:lnTo>
                <a:lnTo>
                  <a:pt x="2680225" y="368300"/>
                </a:lnTo>
                <a:lnTo>
                  <a:pt x="2664431" y="393700"/>
                </a:lnTo>
                <a:lnTo>
                  <a:pt x="2641004" y="406400"/>
                </a:lnTo>
                <a:close/>
              </a:path>
              <a:path w="2895600" h="2768600">
                <a:moveTo>
                  <a:pt x="2680225" y="304800"/>
                </a:moveTo>
                <a:lnTo>
                  <a:pt x="2546712" y="304800"/>
                </a:lnTo>
                <a:lnTo>
                  <a:pt x="2558083" y="292100"/>
                </a:lnTo>
                <a:lnTo>
                  <a:pt x="2573355" y="279400"/>
                </a:lnTo>
                <a:lnTo>
                  <a:pt x="2591706" y="266700"/>
                </a:lnTo>
                <a:lnTo>
                  <a:pt x="2641004" y="266700"/>
                </a:lnTo>
                <a:lnTo>
                  <a:pt x="2664431" y="279400"/>
                </a:lnTo>
                <a:lnTo>
                  <a:pt x="2680225" y="304800"/>
                </a:lnTo>
                <a:close/>
              </a:path>
              <a:path w="2895600" h="2768600">
                <a:moveTo>
                  <a:pt x="1164732" y="596900"/>
                </a:moveTo>
                <a:lnTo>
                  <a:pt x="1016250" y="596900"/>
                </a:lnTo>
                <a:lnTo>
                  <a:pt x="1035745" y="584200"/>
                </a:lnTo>
                <a:lnTo>
                  <a:pt x="1055525" y="584200"/>
                </a:lnTo>
                <a:lnTo>
                  <a:pt x="1075524" y="571500"/>
                </a:lnTo>
                <a:lnTo>
                  <a:pt x="1098364" y="571500"/>
                </a:lnTo>
                <a:lnTo>
                  <a:pt x="1100267" y="558800"/>
                </a:lnTo>
                <a:lnTo>
                  <a:pt x="1133930" y="419100"/>
                </a:lnTo>
                <a:lnTo>
                  <a:pt x="1156054" y="368300"/>
                </a:lnTo>
                <a:lnTo>
                  <a:pt x="1194224" y="317500"/>
                </a:lnTo>
                <a:lnTo>
                  <a:pt x="1244292" y="292100"/>
                </a:lnTo>
                <a:lnTo>
                  <a:pt x="1522461" y="292100"/>
                </a:lnTo>
                <a:lnTo>
                  <a:pt x="1548599" y="304800"/>
                </a:lnTo>
                <a:lnTo>
                  <a:pt x="1572524" y="317500"/>
                </a:lnTo>
                <a:lnTo>
                  <a:pt x="1593428" y="342900"/>
                </a:lnTo>
                <a:lnTo>
                  <a:pt x="1602059" y="355600"/>
                </a:lnTo>
                <a:lnTo>
                  <a:pt x="1284166" y="355600"/>
                </a:lnTo>
                <a:lnTo>
                  <a:pt x="1268243" y="368300"/>
                </a:lnTo>
                <a:lnTo>
                  <a:pt x="1253217" y="368300"/>
                </a:lnTo>
                <a:lnTo>
                  <a:pt x="1239463" y="381000"/>
                </a:lnTo>
                <a:lnTo>
                  <a:pt x="1209915" y="419100"/>
                </a:lnTo>
                <a:lnTo>
                  <a:pt x="1171774" y="571500"/>
                </a:lnTo>
                <a:lnTo>
                  <a:pt x="1164732" y="596900"/>
                </a:lnTo>
                <a:close/>
              </a:path>
              <a:path w="2895600" h="2768600">
                <a:moveTo>
                  <a:pt x="2849596" y="673100"/>
                </a:moveTo>
                <a:lnTo>
                  <a:pt x="2799964" y="673100"/>
                </a:lnTo>
                <a:lnTo>
                  <a:pt x="2781710" y="660400"/>
                </a:lnTo>
                <a:lnTo>
                  <a:pt x="2766352" y="647700"/>
                </a:lnTo>
                <a:lnTo>
                  <a:pt x="2754651" y="635000"/>
                </a:lnTo>
                <a:lnTo>
                  <a:pt x="1645607" y="635000"/>
                </a:lnTo>
                <a:lnTo>
                  <a:pt x="1613034" y="609600"/>
                </a:lnTo>
                <a:lnTo>
                  <a:pt x="1594962" y="571500"/>
                </a:lnTo>
                <a:lnTo>
                  <a:pt x="1561942" y="431800"/>
                </a:lnTo>
                <a:lnTo>
                  <a:pt x="1556838" y="419100"/>
                </a:lnTo>
                <a:lnTo>
                  <a:pt x="1549217" y="406400"/>
                </a:lnTo>
                <a:lnTo>
                  <a:pt x="1539290" y="393700"/>
                </a:lnTo>
                <a:lnTo>
                  <a:pt x="1527273" y="381000"/>
                </a:lnTo>
                <a:lnTo>
                  <a:pt x="1513526" y="368300"/>
                </a:lnTo>
                <a:lnTo>
                  <a:pt x="1498503" y="368300"/>
                </a:lnTo>
                <a:lnTo>
                  <a:pt x="1482583" y="355600"/>
                </a:lnTo>
                <a:lnTo>
                  <a:pt x="1602059" y="355600"/>
                </a:lnTo>
                <a:lnTo>
                  <a:pt x="1610690" y="368300"/>
                </a:lnTo>
                <a:lnTo>
                  <a:pt x="1623943" y="393700"/>
                </a:lnTo>
                <a:lnTo>
                  <a:pt x="1632818" y="419100"/>
                </a:lnTo>
                <a:lnTo>
                  <a:pt x="1666178" y="558800"/>
                </a:lnTo>
                <a:lnTo>
                  <a:pt x="2881528" y="558800"/>
                </a:lnTo>
                <a:lnTo>
                  <a:pt x="2889579" y="571500"/>
                </a:lnTo>
                <a:lnTo>
                  <a:pt x="2895483" y="596900"/>
                </a:lnTo>
                <a:lnTo>
                  <a:pt x="2889579" y="635000"/>
                </a:lnTo>
                <a:lnTo>
                  <a:pt x="2873477" y="647700"/>
                </a:lnTo>
                <a:lnTo>
                  <a:pt x="2849596" y="673100"/>
                </a:lnTo>
                <a:close/>
              </a:path>
              <a:path w="2895600" h="2768600">
                <a:moveTo>
                  <a:pt x="817293" y="2247900"/>
                </a:moveTo>
                <a:lnTo>
                  <a:pt x="731855" y="2247900"/>
                </a:lnTo>
                <a:lnTo>
                  <a:pt x="711576" y="2235200"/>
                </a:lnTo>
                <a:lnTo>
                  <a:pt x="692865" y="2222500"/>
                </a:lnTo>
                <a:lnTo>
                  <a:pt x="676195" y="2209800"/>
                </a:lnTo>
                <a:lnTo>
                  <a:pt x="553873" y="2095500"/>
                </a:lnTo>
                <a:lnTo>
                  <a:pt x="539815" y="2070100"/>
                </a:lnTo>
                <a:lnTo>
                  <a:pt x="528775" y="2057400"/>
                </a:lnTo>
                <a:lnTo>
                  <a:pt x="520980" y="2032000"/>
                </a:lnTo>
                <a:lnTo>
                  <a:pt x="516659" y="2019300"/>
                </a:lnTo>
                <a:lnTo>
                  <a:pt x="516006" y="1993900"/>
                </a:lnTo>
                <a:lnTo>
                  <a:pt x="518988" y="1968500"/>
                </a:lnTo>
                <a:lnTo>
                  <a:pt x="525491" y="1955800"/>
                </a:lnTo>
                <a:lnTo>
                  <a:pt x="535399" y="1930400"/>
                </a:lnTo>
                <a:lnTo>
                  <a:pt x="615622" y="1803400"/>
                </a:lnTo>
                <a:lnTo>
                  <a:pt x="621635" y="1790700"/>
                </a:lnTo>
                <a:lnTo>
                  <a:pt x="624159" y="1778000"/>
                </a:lnTo>
                <a:lnTo>
                  <a:pt x="623160" y="1765300"/>
                </a:lnTo>
                <a:lnTo>
                  <a:pt x="618604" y="1752600"/>
                </a:lnTo>
                <a:lnTo>
                  <a:pt x="609760" y="1727200"/>
                </a:lnTo>
                <a:lnTo>
                  <a:pt x="601376" y="1714500"/>
                </a:lnTo>
                <a:lnTo>
                  <a:pt x="593478" y="1689100"/>
                </a:lnTo>
                <a:lnTo>
                  <a:pt x="586093" y="1663700"/>
                </a:lnTo>
                <a:lnTo>
                  <a:pt x="579593" y="1651000"/>
                </a:lnTo>
                <a:lnTo>
                  <a:pt x="570297" y="1651000"/>
                </a:lnTo>
                <a:lnTo>
                  <a:pt x="558670" y="1638300"/>
                </a:lnTo>
                <a:lnTo>
                  <a:pt x="545182" y="1625600"/>
                </a:lnTo>
                <a:lnTo>
                  <a:pt x="397222" y="1600200"/>
                </a:lnTo>
                <a:lnTo>
                  <a:pt x="357221" y="1574800"/>
                </a:lnTo>
                <a:lnTo>
                  <a:pt x="324939" y="1549400"/>
                </a:lnTo>
                <a:lnTo>
                  <a:pt x="304050" y="1511300"/>
                </a:lnTo>
                <a:lnTo>
                  <a:pt x="298626" y="1498600"/>
                </a:lnTo>
                <a:lnTo>
                  <a:pt x="296780" y="1473200"/>
                </a:lnTo>
                <a:lnTo>
                  <a:pt x="296780" y="1295400"/>
                </a:lnTo>
                <a:lnTo>
                  <a:pt x="299212" y="1257300"/>
                </a:lnTo>
                <a:lnTo>
                  <a:pt x="317982" y="1206500"/>
                </a:lnTo>
                <a:lnTo>
                  <a:pt x="353553" y="1168400"/>
                </a:lnTo>
                <a:lnTo>
                  <a:pt x="376369" y="1143000"/>
                </a:lnTo>
                <a:lnTo>
                  <a:pt x="401726" y="1130300"/>
                </a:lnTo>
                <a:lnTo>
                  <a:pt x="429042" y="1117600"/>
                </a:lnTo>
                <a:lnTo>
                  <a:pt x="573304" y="1092200"/>
                </a:lnTo>
                <a:lnTo>
                  <a:pt x="575402" y="1092200"/>
                </a:lnTo>
                <a:lnTo>
                  <a:pt x="576347" y="1079500"/>
                </a:lnTo>
                <a:lnTo>
                  <a:pt x="583827" y="1066800"/>
                </a:lnTo>
                <a:lnTo>
                  <a:pt x="591828" y="1041400"/>
                </a:lnTo>
                <a:lnTo>
                  <a:pt x="600323" y="1028700"/>
                </a:lnTo>
                <a:lnTo>
                  <a:pt x="609282" y="1003300"/>
                </a:lnTo>
                <a:lnTo>
                  <a:pt x="608955" y="1003300"/>
                </a:lnTo>
                <a:lnTo>
                  <a:pt x="532175" y="876300"/>
                </a:lnTo>
                <a:lnTo>
                  <a:pt x="519136" y="850900"/>
                </a:lnTo>
                <a:lnTo>
                  <a:pt x="510577" y="825500"/>
                </a:lnTo>
                <a:lnTo>
                  <a:pt x="506650" y="787400"/>
                </a:lnTo>
                <a:lnTo>
                  <a:pt x="507507" y="762000"/>
                </a:lnTo>
                <a:lnTo>
                  <a:pt x="523461" y="711200"/>
                </a:lnTo>
                <a:lnTo>
                  <a:pt x="556516" y="660400"/>
                </a:lnTo>
                <a:lnTo>
                  <a:pt x="673565" y="546100"/>
                </a:lnTo>
                <a:lnTo>
                  <a:pt x="695510" y="533400"/>
                </a:lnTo>
                <a:lnTo>
                  <a:pt x="720146" y="508000"/>
                </a:lnTo>
                <a:lnTo>
                  <a:pt x="746851" y="508000"/>
                </a:lnTo>
                <a:lnTo>
                  <a:pt x="775001" y="495300"/>
                </a:lnTo>
                <a:lnTo>
                  <a:pt x="832049" y="495300"/>
                </a:lnTo>
                <a:lnTo>
                  <a:pt x="859350" y="508000"/>
                </a:lnTo>
                <a:lnTo>
                  <a:pt x="884934" y="520700"/>
                </a:lnTo>
                <a:lnTo>
                  <a:pt x="968834" y="571500"/>
                </a:lnTo>
                <a:lnTo>
                  <a:pt x="767151" y="571500"/>
                </a:lnTo>
                <a:lnTo>
                  <a:pt x="751804" y="584200"/>
                </a:lnTo>
                <a:lnTo>
                  <a:pt x="737646" y="584200"/>
                </a:lnTo>
                <a:lnTo>
                  <a:pt x="725034" y="596900"/>
                </a:lnTo>
                <a:lnTo>
                  <a:pt x="607985" y="711200"/>
                </a:lnTo>
                <a:lnTo>
                  <a:pt x="597343" y="723900"/>
                </a:lnTo>
                <a:lnTo>
                  <a:pt x="588986" y="736600"/>
                </a:lnTo>
                <a:lnTo>
                  <a:pt x="583085" y="762000"/>
                </a:lnTo>
                <a:lnTo>
                  <a:pt x="579814" y="774700"/>
                </a:lnTo>
                <a:lnTo>
                  <a:pt x="586499" y="825500"/>
                </a:lnTo>
                <a:lnTo>
                  <a:pt x="670764" y="965200"/>
                </a:lnTo>
                <a:lnTo>
                  <a:pt x="679257" y="977900"/>
                </a:lnTo>
                <a:lnTo>
                  <a:pt x="682829" y="1003300"/>
                </a:lnTo>
                <a:lnTo>
                  <a:pt x="681432" y="1016000"/>
                </a:lnTo>
                <a:lnTo>
                  <a:pt x="675019" y="1041400"/>
                </a:lnTo>
                <a:lnTo>
                  <a:pt x="666830" y="1054100"/>
                </a:lnTo>
                <a:lnTo>
                  <a:pt x="659064" y="1079500"/>
                </a:lnTo>
                <a:lnTo>
                  <a:pt x="651747" y="1092200"/>
                </a:lnTo>
                <a:lnTo>
                  <a:pt x="644908" y="1104900"/>
                </a:lnTo>
                <a:lnTo>
                  <a:pt x="635747" y="1130300"/>
                </a:lnTo>
                <a:lnTo>
                  <a:pt x="622628" y="1143000"/>
                </a:lnTo>
                <a:lnTo>
                  <a:pt x="606210" y="1155700"/>
                </a:lnTo>
                <a:lnTo>
                  <a:pt x="587148" y="1155700"/>
                </a:lnTo>
                <a:lnTo>
                  <a:pt x="445576" y="1193800"/>
                </a:lnTo>
                <a:lnTo>
                  <a:pt x="429881" y="1193800"/>
                </a:lnTo>
                <a:lnTo>
                  <a:pt x="415311" y="1206500"/>
                </a:lnTo>
                <a:lnTo>
                  <a:pt x="381753" y="1244600"/>
                </a:lnTo>
                <a:lnTo>
                  <a:pt x="369572" y="1295400"/>
                </a:lnTo>
                <a:lnTo>
                  <a:pt x="369572" y="1371600"/>
                </a:lnTo>
                <a:lnTo>
                  <a:pt x="369838" y="1371600"/>
                </a:lnTo>
                <a:lnTo>
                  <a:pt x="369572" y="1422400"/>
                </a:lnTo>
                <a:lnTo>
                  <a:pt x="369572" y="1473200"/>
                </a:lnTo>
                <a:lnTo>
                  <a:pt x="372818" y="1485900"/>
                </a:lnTo>
                <a:lnTo>
                  <a:pt x="381910" y="1511300"/>
                </a:lnTo>
                <a:lnTo>
                  <a:pt x="395883" y="1524000"/>
                </a:lnTo>
                <a:lnTo>
                  <a:pt x="413768" y="1524000"/>
                </a:lnTo>
                <a:lnTo>
                  <a:pt x="561716" y="1562100"/>
                </a:lnTo>
                <a:lnTo>
                  <a:pt x="618799" y="1587500"/>
                </a:lnTo>
                <a:lnTo>
                  <a:pt x="654654" y="1638300"/>
                </a:lnTo>
                <a:lnTo>
                  <a:pt x="661398" y="1663700"/>
                </a:lnTo>
                <a:lnTo>
                  <a:pt x="668613" y="1676400"/>
                </a:lnTo>
                <a:lnTo>
                  <a:pt x="676273" y="1701800"/>
                </a:lnTo>
                <a:lnTo>
                  <a:pt x="684353" y="1714500"/>
                </a:lnTo>
                <a:lnTo>
                  <a:pt x="694649" y="1752600"/>
                </a:lnTo>
                <a:lnTo>
                  <a:pt x="696876" y="1778000"/>
                </a:lnTo>
                <a:lnTo>
                  <a:pt x="691115" y="1816100"/>
                </a:lnTo>
                <a:lnTo>
                  <a:pt x="677444" y="1841500"/>
                </a:lnTo>
                <a:lnTo>
                  <a:pt x="597209" y="1968500"/>
                </a:lnTo>
                <a:lnTo>
                  <a:pt x="589875" y="1981200"/>
                </a:lnTo>
                <a:lnTo>
                  <a:pt x="594117" y="2019300"/>
                </a:lnTo>
                <a:lnTo>
                  <a:pt x="727665" y="2159000"/>
                </a:lnTo>
                <a:lnTo>
                  <a:pt x="761559" y="2184400"/>
                </a:lnTo>
                <a:lnTo>
                  <a:pt x="910468" y="2184400"/>
                </a:lnTo>
                <a:lnTo>
                  <a:pt x="836725" y="2235200"/>
                </a:lnTo>
                <a:lnTo>
                  <a:pt x="817293" y="2247900"/>
                </a:lnTo>
                <a:close/>
              </a:path>
              <a:path w="2895600" h="2768600">
                <a:moveTo>
                  <a:pt x="2881528" y="558800"/>
                </a:moveTo>
                <a:lnTo>
                  <a:pt x="2754651" y="558800"/>
                </a:lnTo>
                <a:lnTo>
                  <a:pt x="2766352" y="546100"/>
                </a:lnTo>
                <a:lnTo>
                  <a:pt x="2781710" y="533400"/>
                </a:lnTo>
                <a:lnTo>
                  <a:pt x="2799964" y="533400"/>
                </a:lnTo>
                <a:lnTo>
                  <a:pt x="2820352" y="520700"/>
                </a:lnTo>
                <a:lnTo>
                  <a:pt x="2849596" y="533400"/>
                </a:lnTo>
                <a:lnTo>
                  <a:pt x="2873477" y="546100"/>
                </a:lnTo>
                <a:lnTo>
                  <a:pt x="2881528" y="558800"/>
                </a:lnTo>
                <a:close/>
              </a:path>
              <a:path w="2895600" h="2768600">
                <a:moveTo>
                  <a:pt x="1028110" y="673100"/>
                </a:moveTo>
                <a:lnTo>
                  <a:pt x="988489" y="673100"/>
                </a:lnTo>
                <a:lnTo>
                  <a:pt x="970018" y="660400"/>
                </a:lnTo>
                <a:lnTo>
                  <a:pt x="846508" y="584200"/>
                </a:lnTo>
                <a:lnTo>
                  <a:pt x="831803" y="571500"/>
                </a:lnTo>
                <a:lnTo>
                  <a:pt x="968834" y="571500"/>
                </a:lnTo>
                <a:lnTo>
                  <a:pt x="1010784" y="596900"/>
                </a:lnTo>
                <a:lnTo>
                  <a:pt x="1164732" y="596900"/>
                </a:lnTo>
                <a:lnTo>
                  <a:pt x="1153379" y="609600"/>
                </a:lnTo>
                <a:lnTo>
                  <a:pt x="1138309" y="622300"/>
                </a:lnTo>
                <a:lnTo>
                  <a:pt x="1101691" y="647700"/>
                </a:lnTo>
                <a:lnTo>
                  <a:pt x="1083404" y="647700"/>
                </a:lnTo>
                <a:lnTo>
                  <a:pt x="1065315" y="660400"/>
                </a:lnTo>
                <a:lnTo>
                  <a:pt x="1047489" y="660400"/>
                </a:lnTo>
                <a:lnTo>
                  <a:pt x="1028110" y="673100"/>
                </a:lnTo>
                <a:close/>
              </a:path>
              <a:path w="2895600" h="2768600">
                <a:moveTo>
                  <a:pt x="1432058" y="812800"/>
                </a:moveTo>
                <a:lnTo>
                  <a:pt x="1335428" y="812800"/>
                </a:lnTo>
                <a:lnTo>
                  <a:pt x="1383374" y="800100"/>
                </a:lnTo>
                <a:lnTo>
                  <a:pt x="1432058" y="812800"/>
                </a:lnTo>
                <a:close/>
              </a:path>
              <a:path w="2895600" h="2768600">
                <a:moveTo>
                  <a:pt x="1478594" y="1993900"/>
                </a:moveTo>
                <a:lnTo>
                  <a:pt x="1288158" y="1993900"/>
                </a:lnTo>
                <a:lnTo>
                  <a:pt x="1151446" y="1955800"/>
                </a:lnTo>
                <a:lnTo>
                  <a:pt x="1109753" y="1930400"/>
                </a:lnTo>
                <a:lnTo>
                  <a:pt x="1069884" y="1905000"/>
                </a:lnTo>
                <a:lnTo>
                  <a:pt x="1031924" y="1879600"/>
                </a:lnTo>
                <a:lnTo>
                  <a:pt x="995956" y="1854200"/>
                </a:lnTo>
                <a:lnTo>
                  <a:pt x="962066" y="1816100"/>
                </a:lnTo>
                <a:lnTo>
                  <a:pt x="930661" y="1790700"/>
                </a:lnTo>
                <a:lnTo>
                  <a:pt x="902134" y="1752600"/>
                </a:lnTo>
                <a:lnTo>
                  <a:pt x="876542" y="1714500"/>
                </a:lnTo>
                <a:lnTo>
                  <a:pt x="853944" y="1676400"/>
                </a:lnTo>
                <a:lnTo>
                  <a:pt x="834398" y="1638300"/>
                </a:lnTo>
                <a:lnTo>
                  <a:pt x="817592" y="1587500"/>
                </a:lnTo>
                <a:lnTo>
                  <a:pt x="804484" y="1536700"/>
                </a:lnTo>
                <a:lnTo>
                  <a:pt x="795095" y="1498600"/>
                </a:lnTo>
                <a:lnTo>
                  <a:pt x="789446" y="1447800"/>
                </a:lnTo>
                <a:lnTo>
                  <a:pt x="787559" y="1397000"/>
                </a:lnTo>
                <a:lnTo>
                  <a:pt x="789446" y="1358900"/>
                </a:lnTo>
                <a:lnTo>
                  <a:pt x="795095" y="1308100"/>
                </a:lnTo>
                <a:lnTo>
                  <a:pt x="804484" y="1257300"/>
                </a:lnTo>
                <a:lnTo>
                  <a:pt x="817592" y="1219200"/>
                </a:lnTo>
                <a:lnTo>
                  <a:pt x="834398" y="1168400"/>
                </a:lnTo>
                <a:lnTo>
                  <a:pt x="853944" y="1130300"/>
                </a:lnTo>
                <a:lnTo>
                  <a:pt x="876542" y="1092200"/>
                </a:lnTo>
                <a:lnTo>
                  <a:pt x="902134" y="1054100"/>
                </a:lnTo>
                <a:lnTo>
                  <a:pt x="930661" y="1016000"/>
                </a:lnTo>
                <a:lnTo>
                  <a:pt x="962066" y="977900"/>
                </a:lnTo>
                <a:lnTo>
                  <a:pt x="995956" y="952500"/>
                </a:lnTo>
                <a:lnTo>
                  <a:pt x="1031924" y="914400"/>
                </a:lnTo>
                <a:lnTo>
                  <a:pt x="1069884" y="889000"/>
                </a:lnTo>
                <a:lnTo>
                  <a:pt x="1109753" y="876300"/>
                </a:lnTo>
                <a:lnTo>
                  <a:pt x="1151446" y="850900"/>
                </a:lnTo>
                <a:lnTo>
                  <a:pt x="1288158" y="812800"/>
                </a:lnTo>
                <a:lnTo>
                  <a:pt x="1480028" y="812800"/>
                </a:lnTo>
                <a:lnTo>
                  <a:pt x="1618636" y="850900"/>
                </a:lnTo>
                <a:lnTo>
                  <a:pt x="1666938" y="876300"/>
                </a:lnTo>
                <a:lnTo>
                  <a:pt x="1335836" y="876300"/>
                </a:lnTo>
                <a:lnTo>
                  <a:pt x="1244490" y="901700"/>
                </a:lnTo>
                <a:lnTo>
                  <a:pt x="1201056" y="914400"/>
                </a:lnTo>
                <a:lnTo>
                  <a:pt x="1159361" y="927100"/>
                </a:lnTo>
                <a:lnTo>
                  <a:pt x="1119593" y="952500"/>
                </a:lnTo>
                <a:lnTo>
                  <a:pt x="1081936" y="977900"/>
                </a:lnTo>
                <a:lnTo>
                  <a:pt x="1046579" y="1003300"/>
                </a:lnTo>
                <a:lnTo>
                  <a:pt x="1013705" y="1028700"/>
                </a:lnTo>
                <a:lnTo>
                  <a:pt x="983502" y="1066800"/>
                </a:lnTo>
                <a:lnTo>
                  <a:pt x="956155" y="1104900"/>
                </a:lnTo>
                <a:lnTo>
                  <a:pt x="931851" y="1143000"/>
                </a:lnTo>
                <a:lnTo>
                  <a:pt x="910775" y="1181100"/>
                </a:lnTo>
                <a:lnTo>
                  <a:pt x="893114" y="1219200"/>
                </a:lnTo>
                <a:lnTo>
                  <a:pt x="879054" y="1257300"/>
                </a:lnTo>
                <a:lnTo>
                  <a:pt x="868781" y="1308100"/>
                </a:lnTo>
                <a:lnTo>
                  <a:pt x="862480" y="1358900"/>
                </a:lnTo>
                <a:lnTo>
                  <a:pt x="860339" y="1397000"/>
                </a:lnTo>
                <a:lnTo>
                  <a:pt x="862480" y="1447800"/>
                </a:lnTo>
                <a:lnTo>
                  <a:pt x="868781" y="1498600"/>
                </a:lnTo>
                <a:lnTo>
                  <a:pt x="879054" y="1536700"/>
                </a:lnTo>
                <a:lnTo>
                  <a:pt x="893114" y="1587500"/>
                </a:lnTo>
                <a:lnTo>
                  <a:pt x="910775" y="1625600"/>
                </a:lnTo>
                <a:lnTo>
                  <a:pt x="931851" y="1663700"/>
                </a:lnTo>
                <a:lnTo>
                  <a:pt x="956155" y="1701800"/>
                </a:lnTo>
                <a:lnTo>
                  <a:pt x="983502" y="1739900"/>
                </a:lnTo>
                <a:lnTo>
                  <a:pt x="1013705" y="1765300"/>
                </a:lnTo>
                <a:lnTo>
                  <a:pt x="1046579" y="1803400"/>
                </a:lnTo>
                <a:lnTo>
                  <a:pt x="1081936" y="1828800"/>
                </a:lnTo>
                <a:lnTo>
                  <a:pt x="1119593" y="1854200"/>
                </a:lnTo>
                <a:lnTo>
                  <a:pt x="1159361" y="1879600"/>
                </a:lnTo>
                <a:lnTo>
                  <a:pt x="1201056" y="1892300"/>
                </a:lnTo>
                <a:lnTo>
                  <a:pt x="1244490" y="1905000"/>
                </a:lnTo>
                <a:lnTo>
                  <a:pt x="1289479" y="1917700"/>
                </a:lnTo>
                <a:lnTo>
                  <a:pt x="1676931" y="1917700"/>
                </a:lnTo>
                <a:lnTo>
                  <a:pt x="1656998" y="1930400"/>
                </a:lnTo>
                <a:lnTo>
                  <a:pt x="1615314" y="1955800"/>
                </a:lnTo>
                <a:lnTo>
                  <a:pt x="1478594" y="1993900"/>
                </a:lnTo>
                <a:close/>
              </a:path>
              <a:path w="2895600" h="2768600">
                <a:moveTo>
                  <a:pt x="2467029" y="1079500"/>
                </a:moveTo>
                <a:lnTo>
                  <a:pt x="2417381" y="1079500"/>
                </a:lnTo>
                <a:lnTo>
                  <a:pt x="2399117" y="1066800"/>
                </a:lnTo>
                <a:lnTo>
                  <a:pt x="2383756" y="1054100"/>
                </a:lnTo>
                <a:lnTo>
                  <a:pt x="2372060" y="1041400"/>
                </a:lnTo>
                <a:lnTo>
                  <a:pt x="1763818" y="1041400"/>
                </a:lnTo>
                <a:lnTo>
                  <a:pt x="1756857" y="1028700"/>
                </a:lnTo>
                <a:lnTo>
                  <a:pt x="1751177" y="1028700"/>
                </a:lnTo>
                <a:lnTo>
                  <a:pt x="1712775" y="990600"/>
                </a:lnTo>
                <a:lnTo>
                  <a:pt x="1671673" y="965200"/>
                </a:lnTo>
                <a:lnTo>
                  <a:pt x="1628139" y="939800"/>
                </a:lnTo>
                <a:lnTo>
                  <a:pt x="1582440" y="914400"/>
                </a:lnTo>
                <a:lnTo>
                  <a:pt x="1534846" y="901700"/>
                </a:lnTo>
                <a:lnTo>
                  <a:pt x="1435044" y="876300"/>
                </a:lnTo>
                <a:lnTo>
                  <a:pt x="1666938" y="876300"/>
                </a:lnTo>
                <a:lnTo>
                  <a:pt x="1712702" y="901700"/>
                </a:lnTo>
                <a:lnTo>
                  <a:pt x="1755801" y="939800"/>
                </a:lnTo>
                <a:lnTo>
                  <a:pt x="1796112" y="965200"/>
                </a:lnTo>
                <a:lnTo>
                  <a:pt x="2498961" y="965200"/>
                </a:lnTo>
                <a:lnTo>
                  <a:pt x="2507012" y="977900"/>
                </a:lnTo>
                <a:lnTo>
                  <a:pt x="2512916" y="1003300"/>
                </a:lnTo>
                <a:lnTo>
                  <a:pt x="2507012" y="1041400"/>
                </a:lnTo>
                <a:lnTo>
                  <a:pt x="2490911" y="1054100"/>
                </a:lnTo>
                <a:lnTo>
                  <a:pt x="2467029" y="1079500"/>
                </a:lnTo>
                <a:close/>
              </a:path>
              <a:path w="2895600" h="2768600">
                <a:moveTo>
                  <a:pt x="2498961" y="965200"/>
                </a:moveTo>
                <a:lnTo>
                  <a:pt x="2372060" y="965200"/>
                </a:lnTo>
                <a:lnTo>
                  <a:pt x="2383756" y="952500"/>
                </a:lnTo>
                <a:lnTo>
                  <a:pt x="2399117" y="939800"/>
                </a:lnTo>
                <a:lnTo>
                  <a:pt x="2417381" y="939800"/>
                </a:lnTo>
                <a:lnTo>
                  <a:pt x="2437785" y="927100"/>
                </a:lnTo>
                <a:lnTo>
                  <a:pt x="2467029" y="939800"/>
                </a:lnTo>
                <a:lnTo>
                  <a:pt x="2490911" y="952500"/>
                </a:lnTo>
                <a:lnTo>
                  <a:pt x="2498961" y="965200"/>
                </a:lnTo>
                <a:close/>
              </a:path>
              <a:path w="2895600" h="2768600">
                <a:moveTo>
                  <a:pt x="1676931" y="1917700"/>
                </a:moveTo>
                <a:lnTo>
                  <a:pt x="1477272" y="1917700"/>
                </a:lnTo>
                <a:lnTo>
                  <a:pt x="1522261" y="1905000"/>
                </a:lnTo>
                <a:lnTo>
                  <a:pt x="1565696" y="1892300"/>
                </a:lnTo>
                <a:lnTo>
                  <a:pt x="1607390" y="1879600"/>
                </a:lnTo>
                <a:lnTo>
                  <a:pt x="1647158" y="1854200"/>
                </a:lnTo>
                <a:lnTo>
                  <a:pt x="1684813" y="1828800"/>
                </a:lnTo>
                <a:lnTo>
                  <a:pt x="1720170" y="1803400"/>
                </a:lnTo>
                <a:lnTo>
                  <a:pt x="1753042" y="1765300"/>
                </a:lnTo>
                <a:lnTo>
                  <a:pt x="1783243" y="1739900"/>
                </a:lnTo>
                <a:lnTo>
                  <a:pt x="1810589" y="1701800"/>
                </a:lnTo>
                <a:lnTo>
                  <a:pt x="1834891" y="1663700"/>
                </a:lnTo>
                <a:lnTo>
                  <a:pt x="1855965" y="1625600"/>
                </a:lnTo>
                <a:lnTo>
                  <a:pt x="1873625" y="1587500"/>
                </a:lnTo>
                <a:lnTo>
                  <a:pt x="1887684" y="1536700"/>
                </a:lnTo>
                <a:lnTo>
                  <a:pt x="1897956" y="1498600"/>
                </a:lnTo>
                <a:lnTo>
                  <a:pt x="1904256" y="1447800"/>
                </a:lnTo>
                <a:lnTo>
                  <a:pt x="1906397" y="1397000"/>
                </a:lnTo>
                <a:lnTo>
                  <a:pt x="1909261" y="1384300"/>
                </a:lnTo>
                <a:lnTo>
                  <a:pt x="1917066" y="1371600"/>
                </a:lnTo>
                <a:lnTo>
                  <a:pt x="1928638" y="1371600"/>
                </a:lnTo>
                <a:lnTo>
                  <a:pt x="1942799" y="1358900"/>
                </a:lnTo>
                <a:lnTo>
                  <a:pt x="2595612" y="1358900"/>
                </a:lnTo>
                <a:lnTo>
                  <a:pt x="2607313" y="1346200"/>
                </a:lnTo>
                <a:lnTo>
                  <a:pt x="2622671" y="1333500"/>
                </a:lnTo>
                <a:lnTo>
                  <a:pt x="2640925" y="1333500"/>
                </a:lnTo>
                <a:lnTo>
                  <a:pt x="2661312" y="1320800"/>
                </a:lnTo>
                <a:lnTo>
                  <a:pt x="2690557" y="1333500"/>
                </a:lnTo>
                <a:lnTo>
                  <a:pt x="2714438" y="1346200"/>
                </a:lnTo>
                <a:lnTo>
                  <a:pt x="2730540" y="1371600"/>
                </a:lnTo>
                <a:lnTo>
                  <a:pt x="2736444" y="1397000"/>
                </a:lnTo>
                <a:lnTo>
                  <a:pt x="2730540" y="1435100"/>
                </a:lnTo>
                <a:lnTo>
                  <a:pt x="1978111" y="1435100"/>
                </a:lnTo>
                <a:lnTo>
                  <a:pt x="1972966" y="1485900"/>
                </a:lnTo>
                <a:lnTo>
                  <a:pt x="1963607" y="1536700"/>
                </a:lnTo>
                <a:lnTo>
                  <a:pt x="1950066" y="1587500"/>
                </a:lnTo>
                <a:lnTo>
                  <a:pt x="1932375" y="1638300"/>
                </a:lnTo>
                <a:lnTo>
                  <a:pt x="1912820" y="1676400"/>
                </a:lnTo>
                <a:lnTo>
                  <a:pt x="1890212" y="1714500"/>
                </a:lnTo>
                <a:lnTo>
                  <a:pt x="1864611" y="1752600"/>
                </a:lnTo>
                <a:lnTo>
                  <a:pt x="1836078" y="1790700"/>
                </a:lnTo>
                <a:lnTo>
                  <a:pt x="1804670" y="1816100"/>
                </a:lnTo>
                <a:lnTo>
                  <a:pt x="1770790" y="1854200"/>
                </a:lnTo>
                <a:lnTo>
                  <a:pt x="1734825" y="1879600"/>
                </a:lnTo>
                <a:lnTo>
                  <a:pt x="1696864" y="1905000"/>
                </a:lnTo>
                <a:lnTo>
                  <a:pt x="1676931" y="1917700"/>
                </a:lnTo>
                <a:close/>
              </a:path>
              <a:path w="2895600" h="2768600">
                <a:moveTo>
                  <a:pt x="2690557" y="1473200"/>
                </a:moveTo>
                <a:lnTo>
                  <a:pt x="2640925" y="1473200"/>
                </a:lnTo>
                <a:lnTo>
                  <a:pt x="2622671" y="1460500"/>
                </a:lnTo>
                <a:lnTo>
                  <a:pt x="2607313" y="1447800"/>
                </a:lnTo>
                <a:lnTo>
                  <a:pt x="2595612" y="1435100"/>
                </a:lnTo>
                <a:lnTo>
                  <a:pt x="2730540" y="1435100"/>
                </a:lnTo>
                <a:lnTo>
                  <a:pt x="2714438" y="1447800"/>
                </a:lnTo>
                <a:lnTo>
                  <a:pt x="2690557" y="1473200"/>
                </a:lnTo>
                <a:close/>
              </a:path>
              <a:path w="2895600" h="2768600">
                <a:moveTo>
                  <a:pt x="2117743" y="2184400"/>
                </a:moveTo>
                <a:lnTo>
                  <a:pt x="2005191" y="2184400"/>
                </a:lnTo>
                <a:lnTo>
                  <a:pt x="2023266" y="2171700"/>
                </a:lnTo>
                <a:lnTo>
                  <a:pt x="2039084" y="2159000"/>
                </a:lnTo>
                <a:lnTo>
                  <a:pt x="2161418" y="2044700"/>
                </a:lnTo>
                <a:lnTo>
                  <a:pt x="2172642" y="2019300"/>
                </a:lnTo>
                <a:lnTo>
                  <a:pt x="2177854" y="2006600"/>
                </a:lnTo>
                <a:lnTo>
                  <a:pt x="2176881" y="1981200"/>
                </a:lnTo>
                <a:lnTo>
                  <a:pt x="2169552" y="1968500"/>
                </a:lnTo>
                <a:lnTo>
                  <a:pt x="2094202" y="1854200"/>
                </a:lnTo>
                <a:lnTo>
                  <a:pt x="2089402" y="1841500"/>
                </a:lnTo>
                <a:lnTo>
                  <a:pt x="2085768" y="1841500"/>
                </a:lnTo>
                <a:lnTo>
                  <a:pt x="2083466" y="1828800"/>
                </a:lnTo>
                <a:lnTo>
                  <a:pt x="2082662" y="1816100"/>
                </a:lnTo>
                <a:lnTo>
                  <a:pt x="2085521" y="1803400"/>
                </a:lnTo>
                <a:lnTo>
                  <a:pt x="2093320" y="1790700"/>
                </a:lnTo>
                <a:lnTo>
                  <a:pt x="2710527" y="1790700"/>
                </a:lnTo>
                <a:lnTo>
                  <a:pt x="2722227" y="1765300"/>
                </a:lnTo>
                <a:lnTo>
                  <a:pt x="2737594" y="1752600"/>
                </a:lnTo>
                <a:lnTo>
                  <a:pt x="2805497" y="1752600"/>
                </a:lnTo>
                <a:lnTo>
                  <a:pt x="2829378" y="1765300"/>
                </a:lnTo>
                <a:lnTo>
                  <a:pt x="2845479" y="1790700"/>
                </a:lnTo>
                <a:lnTo>
                  <a:pt x="2851384" y="1816100"/>
                </a:lnTo>
                <a:lnTo>
                  <a:pt x="2845479" y="1854200"/>
                </a:lnTo>
                <a:lnTo>
                  <a:pt x="2186025" y="1854200"/>
                </a:lnTo>
                <a:lnTo>
                  <a:pt x="2231361" y="1930400"/>
                </a:lnTo>
                <a:lnTo>
                  <a:pt x="2241261" y="1955800"/>
                </a:lnTo>
                <a:lnTo>
                  <a:pt x="2247759" y="1968500"/>
                </a:lnTo>
                <a:lnTo>
                  <a:pt x="2250743" y="1993900"/>
                </a:lnTo>
                <a:lnTo>
                  <a:pt x="2250102" y="2019300"/>
                </a:lnTo>
                <a:lnTo>
                  <a:pt x="2245778" y="2032000"/>
                </a:lnTo>
                <a:lnTo>
                  <a:pt x="2237978" y="2057400"/>
                </a:lnTo>
                <a:lnTo>
                  <a:pt x="2226930" y="2070100"/>
                </a:lnTo>
                <a:lnTo>
                  <a:pt x="2212863" y="2095500"/>
                </a:lnTo>
                <a:lnTo>
                  <a:pt x="2117743" y="2184400"/>
                </a:lnTo>
                <a:close/>
              </a:path>
              <a:path w="2895600" h="2768600">
                <a:moveTo>
                  <a:pt x="2805497" y="1892300"/>
                </a:moveTo>
                <a:lnTo>
                  <a:pt x="2737594" y="1892300"/>
                </a:lnTo>
                <a:lnTo>
                  <a:pt x="2722227" y="1879600"/>
                </a:lnTo>
                <a:lnTo>
                  <a:pt x="2710527" y="1854200"/>
                </a:lnTo>
                <a:lnTo>
                  <a:pt x="2845479" y="1854200"/>
                </a:lnTo>
                <a:lnTo>
                  <a:pt x="2829378" y="1879600"/>
                </a:lnTo>
                <a:lnTo>
                  <a:pt x="2805497" y="1892300"/>
                </a:lnTo>
                <a:close/>
              </a:path>
              <a:path w="2895600" h="2768600">
                <a:moveTo>
                  <a:pt x="910468" y="2184400"/>
                </a:moveTo>
                <a:lnTo>
                  <a:pt x="761559" y="2184400"/>
                </a:lnTo>
                <a:lnTo>
                  <a:pt x="780347" y="2171700"/>
                </a:lnTo>
                <a:lnTo>
                  <a:pt x="798299" y="2171700"/>
                </a:lnTo>
                <a:lnTo>
                  <a:pt x="927349" y="2095500"/>
                </a:lnTo>
                <a:lnTo>
                  <a:pt x="957080" y="2082800"/>
                </a:lnTo>
                <a:lnTo>
                  <a:pt x="988705" y="2070100"/>
                </a:lnTo>
                <a:lnTo>
                  <a:pt x="1020805" y="2070100"/>
                </a:lnTo>
                <a:lnTo>
                  <a:pt x="1051962" y="2082800"/>
                </a:lnTo>
                <a:lnTo>
                  <a:pt x="1069543" y="2095500"/>
                </a:lnTo>
                <a:lnTo>
                  <a:pt x="1087388" y="2095500"/>
                </a:lnTo>
                <a:lnTo>
                  <a:pt x="1105433" y="2108200"/>
                </a:lnTo>
                <a:lnTo>
                  <a:pt x="1123614" y="2108200"/>
                </a:lnTo>
                <a:lnTo>
                  <a:pt x="1152856" y="2133600"/>
                </a:lnTo>
                <a:lnTo>
                  <a:pt x="1177075" y="2146300"/>
                </a:lnTo>
                <a:lnTo>
                  <a:pt x="965775" y="2146300"/>
                </a:lnTo>
                <a:lnTo>
                  <a:pt x="910468" y="2184400"/>
                </a:lnTo>
                <a:close/>
              </a:path>
              <a:path w="2895600" h="2768600">
                <a:moveTo>
                  <a:pt x="1584681" y="2400300"/>
                </a:moveTo>
                <a:lnTo>
                  <a:pt x="1488984" y="2400300"/>
                </a:lnTo>
                <a:lnTo>
                  <a:pt x="1505455" y="2387600"/>
                </a:lnTo>
                <a:lnTo>
                  <a:pt x="1518056" y="2374900"/>
                </a:lnTo>
                <a:lnTo>
                  <a:pt x="1525564" y="2349500"/>
                </a:lnTo>
                <a:lnTo>
                  <a:pt x="1560075" y="2209800"/>
                </a:lnTo>
                <a:lnTo>
                  <a:pt x="1571415" y="2171700"/>
                </a:lnTo>
                <a:lnTo>
                  <a:pt x="1589674" y="2146300"/>
                </a:lnTo>
                <a:lnTo>
                  <a:pt x="1613901" y="2133600"/>
                </a:lnTo>
                <a:lnTo>
                  <a:pt x="1643146" y="2108200"/>
                </a:lnTo>
                <a:lnTo>
                  <a:pt x="1661328" y="2108200"/>
                </a:lnTo>
                <a:lnTo>
                  <a:pt x="1679373" y="2095500"/>
                </a:lnTo>
                <a:lnTo>
                  <a:pt x="1697217" y="2095500"/>
                </a:lnTo>
                <a:lnTo>
                  <a:pt x="1714799" y="2082800"/>
                </a:lnTo>
                <a:lnTo>
                  <a:pt x="1745955" y="2070100"/>
                </a:lnTo>
                <a:lnTo>
                  <a:pt x="1778054" y="2070100"/>
                </a:lnTo>
                <a:lnTo>
                  <a:pt x="1809676" y="2082800"/>
                </a:lnTo>
                <a:lnTo>
                  <a:pt x="1839400" y="2095500"/>
                </a:lnTo>
                <a:lnTo>
                  <a:pt x="1925441" y="2146300"/>
                </a:lnTo>
                <a:lnTo>
                  <a:pt x="1746025" y="2146300"/>
                </a:lnTo>
                <a:lnTo>
                  <a:pt x="1707248" y="2171700"/>
                </a:lnTo>
                <a:lnTo>
                  <a:pt x="1687503" y="2171700"/>
                </a:lnTo>
                <a:lnTo>
                  <a:pt x="1667608" y="2184400"/>
                </a:lnTo>
                <a:lnTo>
                  <a:pt x="1654706" y="2184400"/>
                </a:lnTo>
                <a:lnTo>
                  <a:pt x="1644025" y="2197100"/>
                </a:lnTo>
                <a:lnTo>
                  <a:pt x="1635980" y="2209800"/>
                </a:lnTo>
                <a:lnTo>
                  <a:pt x="1630988" y="2222500"/>
                </a:lnTo>
                <a:lnTo>
                  <a:pt x="1596453" y="2374900"/>
                </a:lnTo>
                <a:lnTo>
                  <a:pt x="1589713" y="2387600"/>
                </a:lnTo>
                <a:lnTo>
                  <a:pt x="1584681" y="2400300"/>
                </a:lnTo>
                <a:close/>
              </a:path>
              <a:path w="2895600" h="2768600">
                <a:moveTo>
                  <a:pt x="1512631" y="2463800"/>
                </a:moveTo>
                <a:lnTo>
                  <a:pt x="1254115" y="2463800"/>
                </a:lnTo>
                <a:lnTo>
                  <a:pt x="1234263" y="2451100"/>
                </a:lnTo>
                <a:lnTo>
                  <a:pt x="1216092" y="2438400"/>
                </a:lnTo>
                <a:lnTo>
                  <a:pt x="1200216" y="2425700"/>
                </a:lnTo>
                <a:lnTo>
                  <a:pt x="1187104" y="2413000"/>
                </a:lnTo>
                <a:lnTo>
                  <a:pt x="1177040" y="2387600"/>
                </a:lnTo>
                <a:lnTo>
                  <a:pt x="1170308" y="2374900"/>
                </a:lnTo>
                <a:lnTo>
                  <a:pt x="1135784" y="2222500"/>
                </a:lnTo>
                <a:lnTo>
                  <a:pt x="1130792" y="2209800"/>
                </a:lnTo>
                <a:lnTo>
                  <a:pt x="1122747" y="2197100"/>
                </a:lnTo>
                <a:lnTo>
                  <a:pt x="1112066" y="2184400"/>
                </a:lnTo>
                <a:lnTo>
                  <a:pt x="1099164" y="2184400"/>
                </a:lnTo>
                <a:lnTo>
                  <a:pt x="1079261" y="2171700"/>
                </a:lnTo>
                <a:lnTo>
                  <a:pt x="1059507" y="2171700"/>
                </a:lnTo>
                <a:lnTo>
                  <a:pt x="1020723" y="2146300"/>
                </a:lnTo>
                <a:lnTo>
                  <a:pt x="1177075" y="2146300"/>
                </a:lnTo>
                <a:lnTo>
                  <a:pt x="1195325" y="2171700"/>
                </a:lnTo>
                <a:lnTo>
                  <a:pt x="1206661" y="2209800"/>
                </a:lnTo>
                <a:lnTo>
                  <a:pt x="1241184" y="2349500"/>
                </a:lnTo>
                <a:lnTo>
                  <a:pt x="1248692" y="2374900"/>
                </a:lnTo>
                <a:lnTo>
                  <a:pt x="1261293" y="2387600"/>
                </a:lnTo>
                <a:lnTo>
                  <a:pt x="1277764" y="2400300"/>
                </a:lnTo>
                <a:lnTo>
                  <a:pt x="1584681" y="2400300"/>
                </a:lnTo>
                <a:lnTo>
                  <a:pt x="1579649" y="2413000"/>
                </a:lnTo>
                <a:lnTo>
                  <a:pt x="1566543" y="2425700"/>
                </a:lnTo>
                <a:lnTo>
                  <a:pt x="1550680" y="2438400"/>
                </a:lnTo>
                <a:lnTo>
                  <a:pt x="1532494" y="2451100"/>
                </a:lnTo>
                <a:lnTo>
                  <a:pt x="1512631" y="2463800"/>
                </a:lnTo>
                <a:close/>
              </a:path>
              <a:path w="2895600" h="2768600">
                <a:moveTo>
                  <a:pt x="2034893" y="2247900"/>
                </a:moveTo>
                <a:lnTo>
                  <a:pt x="1949467" y="2247900"/>
                </a:lnTo>
                <a:lnTo>
                  <a:pt x="1930047" y="2235200"/>
                </a:lnTo>
                <a:lnTo>
                  <a:pt x="1800973" y="2146300"/>
                </a:lnTo>
                <a:lnTo>
                  <a:pt x="1925441" y="2146300"/>
                </a:lnTo>
                <a:lnTo>
                  <a:pt x="1968461" y="2171700"/>
                </a:lnTo>
                <a:lnTo>
                  <a:pt x="1986407" y="2171700"/>
                </a:lnTo>
                <a:lnTo>
                  <a:pt x="2005191" y="2184400"/>
                </a:lnTo>
                <a:lnTo>
                  <a:pt x="2117743" y="2184400"/>
                </a:lnTo>
                <a:lnTo>
                  <a:pt x="2090565" y="2209800"/>
                </a:lnTo>
                <a:lnTo>
                  <a:pt x="2073888" y="2222500"/>
                </a:lnTo>
                <a:lnTo>
                  <a:pt x="2055174" y="2235200"/>
                </a:lnTo>
                <a:lnTo>
                  <a:pt x="2034893" y="2247900"/>
                </a:lnTo>
                <a:close/>
              </a:path>
              <a:path w="2895600" h="2768600">
                <a:moveTo>
                  <a:pt x="1823224" y="2692400"/>
                </a:moveTo>
                <a:lnTo>
                  <a:pt x="1533572" y="2692400"/>
                </a:lnTo>
                <a:lnTo>
                  <a:pt x="1582307" y="2679700"/>
                </a:lnTo>
                <a:lnTo>
                  <a:pt x="1630591" y="2679700"/>
                </a:lnTo>
                <a:lnTo>
                  <a:pt x="1818605" y="2628900"/>
                </a:lnTo>
                <a:lnTo>
                  <a:pt x="1864169" y="2603500"/>
                </a:lnTo>
                <a:lnTo>
                  <a:pt x="1909095" y="2590800"/>
                </a:lnTo>
                <a:lnTo>
                  <a:pt x="1953351" y="2565400"/>
                </a:lnTo>
                <a:lnTo>
                  <a:pt x="1996906" y="2552700"/>
                </a:lnTo>
                <a:lnTo>
                  <a:pt x="2039728" y="2527300"/>
                </a:lnTo>
                <a:lnTo>
                  <a:pt x="2081785" y="2501900"/>
                </a:lnTo>
                <a:lnTo>
                  <a:pt x="2123047" y="2476500"/>
                </a:lnTo>
                <a:lnTo>
                  <a:pt x="2163481" y="2438400"/>
                </a:lnTo>
                <a:lnTo>
                  <a:pt x="2203056" y="2413000"/>
                </a:lnTo>
                <a:lnTo>
                  <a:pt x="2208984" y="2413000"/>
                </a:lnTo>
                <a:lnTo>
                  <a:pt x="2216342" y="2400300"/>
                </a:lnTo>
                <a:lnTo>
                  <a:pt x="2489266" y="2400300"/>
                </a:lnTo>
                <a:lnTo>
                  <a:pt x="2500762" y="2387600"/>
                </a:lnTo>
                <a:lnTo>
                  <a:pt x="2515763" y="2374900"/>
                </a:lnTo>
                <a:lnTo>
                  <a:pt x="2533545" y="2374900"/>
                </a:lnTo>
                <a:lnTo>
                  <a:pt x="2553379" y="2362200"/>
                </a:lnTo>
                <a:lnTo>
                  <a:pt x="2582053" y="2374900"/>
                </a:lnTo>
                <a:lnTo>
                  <a:pt x="2605473" y="2387600"/>
                </a:lnTo>
                <a:lnTo>
                  <a:pt x="2621265" y="2413000"/>
                </a:lnTo>
                <a:lnTo>
                  <a:pt x="2627056" y="2438400"/>
                </a:lnTo>
                <a:lnTo>
                  <a:pt x="2621265" y="2463800"/>
                </a:lnTo>
                <a:lnTo>
                  <a:pt x="2613369" y="2476500"/>
                </a:lnTo>
                <a:lnTo>
                  <a:pt x="2235495" y="2476500"/>
                </a:lnTo>
                <a:lnTo>
                  <a:pt x="2195899" y="2501900"/>
                </a:lnTo>
                <a:lnTo>
                  <a:pt x="2155373" y="2527300"/>
                </a:lnTo>
                <a:lnTo>
                  <a:pt x="2113946" y="2552700"/>
                </a:lnTo>
                <a:lnTo>
                  <a:pt x="2071647" y="2578100"/>
                </a:lnTo>
                <a:lnTo>
                  <a:pt x="2028505" y="2603500"/>
                </a:lnTo>
                <a:lnTo>
                  <a:pt x="1984550" y="2628900"/>
                </a:lnTo>
                <a:lnTo>
                  <a:pt x="1939810" y="2654300"/>
                </a:lnTo>
                <a:lnTo>
                  <a:pt x="1848091" y="2679700"/>
                </a:lnTo>
                <a:lnTo>
                  <a:pt x="1823224" y="2692400"/>
                </a:lnTo>
                <a:close/>
              </a:path>
              <a:path w="2895600" h="2768600">
                <a:moveTo>
                  <a:pt x="1469864" y="2476500"/>
                </a:moveTo>
                <a:lnTo>
                  <a:pt x="1296884" y="2476500"/>
                </a:lnTo>
                <a:lnTo>
                  <a:pt x="1275154" y="2463800"/>
                </a:lnTo>
                <a:lnTo>
                  <a:pt x="1491589" y="2463800"/>
                </a:lnTo>
                <a:lnTo>
                  <a:pt x="1469864" y="2476500"/>
                </a:lnTo>
                <a:close/>
              </a:path>
              <a:path w="2895600" h="2768600">
                <a:moveTo>
                  <a:pt x="2582053" y="2514600"/>
                </a:moveTo>
                <a:lnTo>
                  <a:pt x="2532013" y="2514600"/>
                </a:lnTo>
                <a:lnTo>
                  <a:pt x="2513112" y="2501900"/>
                </a:lnTo>
                <a:lnTo>
                  <a:pt x="2497595" y="2489200"/>
                </a:lnTo>
                <a:lnTo>
                  <a:pt x="2486381" y="2476500"/>
                </a:lnTo>
                <a:lnTo>
                  <a:pt x="2613369" y="2476500"/>
                </a:lnTo>
                <a:lnTo>
                  <a:pt x="2605473" y="2489200"/>
                </a:lnTo>
                <a:lnTo>
                  <a:pt x="2582053" y="2514600"/>
                </a:lnTo>
                <a:close/>
              </a:path>
              <a:path w="2895600" h="2768600">
                <a:moveTo>
                  <a:pt x="1542693" y="2755900"/>
                </a:moveTo>
                <a:lnTo>
                  <a:pt x="1233367" y="2755900"/>
                </a:lnTo>
                <a:lnTo>
                  <a:pt x="1183485" y="2743200"/>
                </a:lnTo>
                <a:lnTo>
                  <a:pt x="1594639" y="2743200"/>
                </a:lnTo>
                <a:lnTo>
                  <a:pt x="1542693" y="2755900"/>
                </a:lnTo>
                <a:close/>
              </a:path>
              <a:path w="2895600" h="2768600">
                <a:moveTo>
                  <a:pt x="1437831" y="2768600"/>
                </a:moveTo>
                <a:lnTo>
                  <a:pt x="1334140" y="2768600"/>
                </a:lnTo>
                <a:lnTo>
                  <a:pt x="1283593" y="2755900"/>
                </a:lnTo>
                <a:lnTo>
                  <a:pt x="1490412" y="2755900"/>
                </a:lnTo>
                <a:lnTo>
                  <a:pt x="1437831" y="2768600"/>
                </a:lnTo>
                <a:close/>
              </a:path>
            </a:pathLst>
          </a:custGeom>
          <a:solidFill>
            <a:srgbClr val="FFFFFF">
              <a:alpha val="666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2976016"/>
            <a:ext cx="4710430" cy="6990715"/>
            <a:chOff x="0" y="2976016"/>
            <a:chExt cx="4710430" cy="6990715"/>
          </a:xfrm>
        </p:grpSpPr>
        <p:sp>
          <p:nvSpPr>
            <p:cNvPr id="7" name="object 7"/>
            <p:cNvSpPr/>
            <p:nvPr/>
          </p:nvSpPr>
          <p:spPr>
            <a:xfrm>
              <a:off x="0" y="6954455"/>
              <a:ext cx="3633470" cy="2799715"/>
            </a:xfrm>
            <a:custGeom>
              <a:avLst/>
              <a:gdLst/>
              <a:ahLst/>
              <a:cxnLst/>
              <a:rect l="l" t="t" r="r" b="b"/>
              <a:pathLst>
                <a:path w="3633470" h="2799715">
                  <a:moveTo>
                    <a:pt x="1587317" y="45238"/>
                  </a:moveTo>
                  <a:lnTo>
                    <a:pt x="1028754" y="45238"/>
                  </a:lnTo>
                  <a:lnTo>
                    <a:pt x="1028754" y="0"/>
                  </a:lnTo>
                  <a:lnTo>
                    <a:pt x="1587317" y="0"/>
                  </a:lnTo>
                  <a:lnTo>
                    <a:pt x="1587317" y="45238"/>
                  </a:lnTo>
                  <a:close/>
                </a:path>
                <a:path w="3633470" h="2799715">
                  <a:moveTo>
                    <a:pt x="2061340" y="708731"/>
                  </a:moveTo>
                  <a:lnTo>
                    <a:pt x="1587317" y="708731"/>
                  </a:lnTo>
                  <a:lnTo>
                    <a:pt x="1587317" y="663493"/>
                  </a:lnTo>
                  <a:lnTo>
                    <a:pt x="2061340" y="663493"/>
                  </a:lnTo>
                  <a:lnTo>
                    <a:pt x="2061340" y="708731"/>
                  </a:lnTo>
                  <a:close/>
                </a:path>
                <a:path w="3633470" h="2799715">
                  <a:moveTo>
                    <a:pt x="2861444" y="708731"/>
                  </a:moveTo>
                  <a:lnTo>
                    <a:pt x="2500642" y="708731"/>
                  </a:lnTo>
                  <a:lnTo>
                    <a:pt x="2500642" y="663493"/>
                  </a:lnTo>
                  <a:lnTo>
                    <a:pt x="2861444" y="663493"/>
                  </a:lnTo>
                  <a:lnTo>
                    <a:pt x="2861444" y="708731"/>
                  </a:lnTo>
                  <a:close/>
                </a:path>
                <a:path w="3633470" h="2799715">
                  <a:moveTo>
                    <a:pt x="1043850" y="2074773"/>
                  </a:moveTo>
                  <a:lnTo>
                    <a:pt x="573903" y="2074773"/>
                  </a:lnTo>
                  <a:lnTo>
                    <a:pt x="573903" y="2029534"/>
                  </a:lnTo>
                  <a:lnTo>
                    <a:pt x="1043850" y="2029534"/>
                  </a:lnTo>
                  <a:lnTo>
                    <a:pt x="1043850" y="2074773"/>
                  </a:lnTo>
                  <a:close/>
                </a:path>
                <a:path w="3633470" h="2799715">
                  <a:moveTo>
                    <a:pt x="1935135" y="2080955"/>
                  </a:moveTo>
                  <a:lnTo>
                    <a:pt x="1466546" y="2080955"/>
                  </a:lnTo>
                  <a:lnTo>
                    <a:pt x="1466546" y="2035717"/>
                  </a:lnTo>
                  <a:lnTo>
                    <a:pt x="1935135" y="2035717"/>
                  </a:lnTo>
                  <a:lnTo>
                    <a:pt x="1935135" y="2080955"/>
                  </a:lnTo>
                  <a:close/>
                </a:path>
                <a:path w="3633470" h="2799715">
                  <a:moveTo>
                    <a:pt x="1345776" y="715818"/>
                  </a:moveTo>
                  <a:lnTo>
                    <a:pt x="875829" y="715818"/>
                  </a:lnTo>
                  <a:lnTo>
                    <a:pt x="875829" y="670580"/>
                  </a:lnTo>
                  <a:lnTo>
                    <a:pt x="1345776" y="670580"/>
                  </a:lnTo>
                  <a:lnTo>
                    <a:pt x="1345776" y="715818"/>
                  </a:lnTo>
                  <a:close/>
                </a:path>
                <a:path w="3633470" h="2799715">
                  <a:moveTo>
                    <a:pt x="1366005" y="1872407"/>
                  </a:moveTo>
                  <a:lnTo>
                    <a:pt x="1325547" y="1852201"/>
                  </a:lnTo>
                  <a:lnTo>
                    <a:pt x="1461414" y="1580772"/>
                  </a:lnTo>
                  <a:lnTo>
                    <a:pt x="1501872" y="1600978"/>
                  </a:lnTo>
                  <a:lnTo>
                    <a:pt x="1366005" y="1872407"/>
                  </a:lnTo>
                  <a:close/>
                </a:path>
                <a:path w="3633470" h="2799715">
                  <a:moveTo>
                    <a:pt x="2270273" y="2680964"/>
                  </a:moveTo>
                  <a:lnTo>
                    <a:pt x="1424881" y="2183344"/>
                  </a:lnTo>
                  <a:lnTo>
                    <a:pt x="1447827" y="2144439"/>
                  </a:lnTo>
                  <a:lnTo>
                    <a:pt x="2293219" y="2642059"/>
                  </a:lnTo>
                  <a:lnTo>
                    <a:pt x="2270273" y="2680964"/>
                  </a:lnTo>
                  <a:close/>
                </a:path>
                <a:path w="3633470" h="2799715">
                  <a:moveTo>
                    <a:pt x="762908" y="498223"/>
                  </a:moveTo>
                  <a:lnTo>
                    <a:pt x="720790" y="481786"/>
                  </a:lnTo>
                  <a:lnTo>
                    <a:pt x="856656" y="134960"/>
                  </a:lnTo>
                  <a:lnTo>
                    <a:pt x="898775" y="151397"/>
                  </a:lnTo>
                  <a:lnTo>
                    <a:pt x="762908" y="498223"/>
                  </a:lnTo>
                  <a:close/>
                </a:path>
                <a:path w="3633470" h="2799715">
                  <a:moveTo>
                    <a:pt x="2946285" y="1306478"/>
                  </a:moveTo>
                  <a:lnTo>
                    <a:pt x="2417915" y="854096"/>
                  </a:lnTo>
                  <a:lnTo>
                    <a:pt x="2447352" y="819715"/>
                  </a:lnTo>
                  <a:lnTo>
                    <a:pt x="2975723" y="1272097"/>
                  </a:lnTo>
                  <a:lnTo>
                    <a:pt x="2946285" y="1306478"/>
                  </a:lnTo>
                  <a:close/>
                </a:path>
                <a:path w="3633470" h="2799715">
                  <a:moveTo>
                    <a:pt x="107880" y="1395295"/>
                  </a:moveTo>
                  <a:lnTo>
                    <a:pt x="0" y="1395295"/>
                  </a:lnTo>
                  <a:lnTo>
                    <a:pt x="0" y="1350057"/>
                  </a:lnTo>
                  <a:lnTo>
                    <a:pt x="107880" y="1350057"/>
                  </a:lnTo>
                  <a:lnTo>
                    <a:pt x="107880" y="1395295"/>
                  </a:lnTo>
                  <a:close/>
                </a:path>
                <a:path w="3633470" h="2799715">
                  <a:moveTo>
                    <a:pt x="2938435" y="1395295"/>
                  </a:moveTo>
                  <a:lnTo>
                    <a:pt x="2364776" y="1395295"/>
                  </a:lnTo>
                  <a:lnTo>
                    <a:pt x="2364776" y="1350057"/>
                  </a:lnTo>
                  <a:lnTo>
                    <a:pt x="2938435" y="1350057"/>
                  </a:lnTo>
                  <a:lnTo>
                    <a:pt x="2938435" y="1395295"/>
                  </a:lnTo>
                  <a:close/>
                </a:path>
                <a:path w="3633470" h="2799715">
                  <a:moveTo>
                    <a:pt x="3632864" y="1402383"/>
                  </a:moveTo>
                  <a:lnTo>
                    <a:pt x="3164879" y="1402383"/>
                  </a:lnTo>
                  <a:lnTo>
                    <a:pt x="3164879" y="1357144"/>
                  </a:lnTo>
                  <a:lnTo>
                    <a:pt x="3632864" y="1357144"/>
                  </a:lnTo>
                  <a:lnTo>
                    <a:pt x="3632864" y="1402383"/>
                  </a:lnTo>
                  <a:close/>
                </a:path>
                <a:path w="3633470" h="2799715">
                  <a:moveTo>
                    <a:pt x="2266650" y="2799639"/>
                  </a:moveTo>
                  <a:lnTo>
                    <a:pt x="1791117" y="2799639"/>
                  </a:lnTo>
                  <a:lnTo>
                    <a:pt x="1791117" y="2754401"/>
                  </a:lnTo>
                  <a:lnTo>
                    <a:pt x="2266650" y="2754401"/>
                  </a:lnTo>
                  <a:lnTo>
                    <a:pt x="2266650" y="2799639"/>
                  </a:lnTo>
                  <a:close/>
                </a:path>
                <a:path w="3633470" h="2799715">
                  <a:moveTo>
                    <a:pt x="3157331" y="2799639"/>
                  </a:moveTo>
                  <a:lnTo>
                    <a:pt x="2681798" y="2799639"/>
                  </a:lnTo>
                  <a:lnTo>
                    <a:pt x="2681798" y="2754401"/>
                  </a:lnTo>
                  <a:lnTo>
                    <a:pt x="3157331" y="2754401"/>
                  </a:lnTo>
                  <a:lnTo>
                    <a:pt x="3157331" y="2799639"/>
                  </a:lnTo>
                  <a:close/>
                </a:path>
                <a:path w="3633470" h="2799715">
                  <a:moveTo>
                    <a:pt x="787062" y="51269"/>
                  </a:moveTo>
                  <a:lnTo>
                    <a:pt x="324059" y="51269"/>
                  </a:lnTo>
                  <a:lnTo>
                    <a:pt x="324059" y="6031"/>
                  </a:lnTo>
                  <a:lnTo>
                    <a:pt x="787062" y="6031"/>
                  </a:lnTo>
                  <a:lnTo>
                    <a:pt x="787062" y="51269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47868"/>
              <a:ext cx="4710281" cy="32186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071" y="2976016"/>
              <a:ext cx="4333874" cy="43338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2698" rIns="0" bIns="0" rtlCol="0" vert="horz">
            <a:spAutoFit/>
          </a:bodyPr>
          <a:lstStyle/>
          <a:p>
            <a:pPr marL="3622675" marR="5080" indent="-628650">
              <a:lnSpc>
                <a:spcPct val="116500"/>
              </a:lnSpc>
              <a:spcBef>
                <a:spcPts val="95"/>
              </a:spcBef>
            </a:pPr>
            <a:r>
              <a:rPr dirty="0" sz="8550" spc="32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8550" spc="-4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550" spc="-305">
                <a:solidFill>
                  <a:srgbClr val="FFFFFF"/>
                </a:solidFill>
                <a:latin typeface="Lucida Sans Unicode"/>
                <a:cs typeface="Lucida Sans Unicode"/>
              </a:rPr>
              <a:t>ORIENTED </a:t>
            </a:r>
            <a:r>
              <a:rPr dirty="0" sz="8550" spc="-26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550">
                <a:solidFill>
                  <a:srgbClr val="FFFFFF"/>
                </a:solidFill>
                <a:latin typeface="Lucida Sans Unicode"/>
                <a:cs typeface="Lucida Sans Unicode"/>
              </a:rPr>
              <a:t>PROGRAMMING</a:t>
            </a:r>
            <a:endParaRPr sz="85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018" y="8219961"/>
            <a:ext cx="4015104" cy="141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dirty="0" sz="3900" spc="-85">
                <a:solidFill>
                  <a:srgbClr val="FFFFFF"/>
                </a:solidFill>
                <a:latin typeface="Lucida Sans Unicode"/>
                <a:cs typeface="Lucida Sans Unicode"/>
              </a:rPr>
              <a:t>SUBMITTED </a:t>
            </a:r>
            <a:r>
              <a:rPr dirty="0"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TO: </a:t>
            </a:r>
            <a:r>
              <a:rPr dirty="0"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15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900" spc="-8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9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10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3900" spc="-1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900" spc="114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900" spc="-1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90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9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20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3900" spc="-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900" spc="2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900" spc="16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900" spc="-39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900" spc="-1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4216" y="3788564"/>
            <a:ext cx="8954135" cy="4288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150" spc="-2935">
                <a:solidFill>
                  <a:srgbClr val="E14661"/>
                </a:solidFill>
                <a:latin typeface="Trebuchet MS"/>
                <a:cs typeface="Trebuchet MS"/>
              </a:rPr>
              <a:t>V</a:t>
            </a:r>
            <a:r>
              <a:rPr dirty="0" sz="13150" spc="-3810">
                <a:solidFill>
                  <a:srgbClr val="E14661"/>
                </a:solidFill>
                <a:latin typeface="Trebuchet MS"/>
                <a:cs typeface="Trebuchet MS"/>
              </a:rPr>
              <a:t>O</a:t>
            </a:r>
            <a:r>
              <a:rPr dirty="0" sz="13150" spc="-1165">
                <a:solidFill>
                  <a:srgbClr val="E14661"/>
                </a:solidFill>
                <a:latin typeface="Trebuchet MS"/>
                <a:cs typeface="Trebuchet MS"/>
              </a:rPr>
              <a:t>I</a:t>
            </a:r>
            <a:r>
              <a:rPr dirty="0" sz="13150" spc="-2945">
                <a:solidFill>
                  <a:srgbClr val="E14661"/>
                </a:solidFill>
                <a:latin typeface="Trebuchet MS"/>
                <a:cs typeface="Trebuchet MS"/>
              </a:rPr>
              <a:t>C</a:t>
            </a:r>
            <a:r>
              <a:rPr dirty="0" sz="13150" spc="-2645">
                <a:solidFill>
                  <a:srgbClr val="E14661"/>
                </a:solidFill>
                <a:latin typeface="Trebuchet MS"/>
                <a:cs typeface="Trebuchet MS"/>
              </a:rPr>
              <a:t>E</a:t>
            </a:r>
            <a:r>
              <a:rPr dirty="0" sz="13150" spc="-1465">
                <a:solidFill>
                  <a:srgbClr val="E14661"/>
                </a:solidFill>
                <a:latin typeface="Trebuchet MS"/>
                <a:cs typeface="Trebuchet MS"/>
              </a:rPr>
              <a:t> </a:t>
            </a:r>
            <a:r>
              <a:rPr dirty="0" sz="13150" spc="-2705">
                <a:solidFill>
                  <a:srgbClr val="E14661"/>
                </a:solidFill>
                <a:latin typeface="Trebuchet MS"/>
                <a:cs typeface="Trebuchet MS"/>
              </a:rPr>
              <a:t>A</a:t>
            </a:r>
            <a:r>
              <a:rPr dirty="0" sz="13150" spc="-1270">
                <a:solidFill>
                  <a:srgbClr val="E14661"/>
                </a:solidFill>
                <a:latin typeface="Trebuchet MS"/>
                <a:cs typeface="Trebuchet MS"/>
              </a:rPr>
              <a:t>SS</a:t>
            </a:r>
            <a:r>
              <a:rPr dirty="0" sz="13150" spc="-1165">
                <a:solidFill>
                  <a:srgbClr val="E14661"/>
                </a:solidFill>
                <a:latin typeface="Trebuchet MS"/>
                <a:cs typeface="Trebuchet MS"/>
              </a:rPr>
              <a:t>I</a:t>
            </a:r>
            <a:r>
              <a:rPr dirty="0" sz="13150" spc="-1270">
                <a:solidFill>
                  <a:srgbClr val="E14661"/>
                </a:solidFill>
                <a:latin typeface="Trebuchet MS"/>
                <a:cs typeface="Trebuchet MS"/>
              </a:rPr>
              <a:t>S</a:t>
            </a:r>
            <a:r>
              <a:rPr dirty="0" sz="13150" spc="-2910">
                <a:solidFill>
                  <a:srgbClr val="E14661"/>
                </a:solidFill>
                <a:latin typeface="Trebuchet MS"/>
                <a:cs typeface="Trebuchet MS"/>
              </a:rPr>
              <a:t>T</a:t>
            </a:r>
            <a:r>
              <a:rPr dirty="0" sz="13150" spc="-2705">
                <a:solidFill>
                  <a:srgbClr val="E14661"/>
                </a:solidFill>
                <a:latin typeface="Trebuchet MS"/>
                <a:cs typeface="Trebuchet MS"/>
              </a:rPr>
              <a:t>A</a:t>
            </a:r>
            <a:r>
              <a:rPr dirty="0" sz="13150" spc="-3340">
                <a:solidFill>
                  <a:srgbClr val="E14661"/>
                </a:solidFill>
                <a:latin typeface="Trebuchet MS"/>
                <a:cs typeface="Trebuchet MS"/>
              </a:rPr>
              <a:t>N</a:t>
            </a:r>
            <a:r>
              <a:rPr dirty="0" sz="13150" spc="-2905">
                <a:solidFill>
                  <a:srgbClr val="E14661"/>
                </a:solidFill>
                <a:latin typeface="Trebuchet MS"/>
                <a:cs typeface="Trebuchet MS"/>
              </a:rPr>
              <a:t>T</a:t>
            </a:r>
            <a:endParaRPr sz="13150">
              <a:latin typeface="Trebuchet MS"/>
              <a:cs typeface="Trebuchet MS"/>
            </a:endParaRPr>
          </a:p>
          <a:p>
            <a:pPr marL="5452745">
              <a:lnSpc>
                <a:spcPct val="100000"/>
              </a:lnSpc>
              <a:spcBef>
                <a:spcPts val="13230"/>
              </a:spcBef>
            </a:pPr>
            <a:r>
              <a:rPr dirty="0" sz="3800" spc="-55">
                <a:solidFill>
                  <a:srgbClr val="FFFFFF"/>
                </a:solidFill>
                <a:latin typeface="Lucida Sans Unicode"/>
                <a:cs typeface="Lucida Sans Unicode"/>
              </a:rPr>
              <a:t>SHREYA</a:t>
            </a:r>
            <a:r>
              <a:rPr dirty="0" sz="38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20">
                <a:solidFill>
                  <a:srgbClr val="FFFFFF"/>
                </a:solidFill>
                <a:latin typeface="Lucida Sans Unicode"/>
                <a:cs typeface="Lucida Sans Unicode"/>
              </a:rPr>
              <a:t>GUPTA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61365" y="7468200"/>
            <a:ext cx="2666365" cy="609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 spc="15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800" spc="-34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00" spc="-21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3800" spc="-118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3800" spc="-1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32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800" spc="-1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3800" spc="2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3800" spc="-118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94573" y="8145805"/>
            <a:ext cx="7092315" cy="609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16730" algn="l"/>
              </a:tabLst>
            </a:pPr>
            <a:r>
              <a:rPr dirty="0" sz="3800" spc="95">
                <a:solidFill>
                  <a:srgbClr val="FFFFFF"/>
                </a:solidFill>
                <a:latin typeface="Lucida Sans Unicode"/>
                <a:cs typeface="Lucida Sans Unicode"/>
              </a:rPr>
              <a:t>JEEVESH</a:t>
            </a:r>
            <a:r>
              <a:rPr dirty="0" sz="38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110">
                <a:solidFill>
                  <a:srgbClr val="FFFFFF"/>
                </a:solidFill>
                <a:latin typeface="Lucida Sans Unicode"/>
                <a:cs typeface="Lucida Sans Unicode"/>
              </a:rPr>
              <a:t>PATHAK	</a:t>
            </a:r>
            <a:r>
              <a:rPr dirty="0" sz="3800" spc="-165">
                <a:solidFill>
                  <a:srgbClr val="FFFFFF"/>
                </a:solidFill>
                <a:latin typeface="Lucida Sans Unicode"/>
                <a:cs typeface="Lucida Sans Unicode"/>
              </a:rPr>
              <a:t>BT21ECE092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94573" y="8729464"/>
            <a:ext cx="7111365" cy="1381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  <a:tabLst>
                <a:tab pos="4282440" algn="l"/>
                <a:tab pos="4328795" algn="l"/>
              </a:tabLst>
            </a:pPr>
            <a:r>
              <a:rPr dirty="0" sz="3800" spc="-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00" spc="-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800" spc="-8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800" spc="-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229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8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19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800" spc="-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-15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800" spc="-5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800">
                <a:solidFill>
                  <a:srgbClr val="FFFFFF"/>
                </a:solidFill>
                <a:latin typeface="Lucida Sans Unicode"/>
                <a:cs typeface="Lucida Sans Unicode"/>
              </a:rPr>
              <a:t>		</a:t>
            </a:r>
            <a:r>
              <a:rPr dirty="0" sz="3800" spc="15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800" spc="-34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00" spc="-21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3800" spc="-118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3800" spc="-1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32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800" spc="-1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380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3800" spc="-100">
                <a:solidFill>
                  <a:srgbClr val="FFFFFF"/>
                </a:solidFill>
                <a:latin typeface="Lucida Sans Unicode"/>
                <a:cs typeface="Lucida Sans Unicode"/>
              </a:rPr>
              <a:t>3  </a:t>
            </a:r>
            <a:r>
              <a:rPr dirty="0" sz="3800" spc="-120">
                <a:solidFill>
                  <a:srgbClr val="FFFFFF"/>
                </a:solidFill>
                <a:latin typeface="Lucida Sans Unicode"/>
                <a:cs typeface="Lucida Sans Unicode"/>
              </a:rPr>
              <a:t>DRISHTI</a:t>
            </a:r>
            <a:r>
              <a:rPr dirty="0" sz="38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25">
                <a:solidFill>
                  <a:srgbClr val="FFFFFF"/>
                </a:solidFill>
                <a:latin typeface="Lucida Sans Unicode"/>
                <a:cs typeface="Lucida Sans Unicode"/>
              </a:rPr>
              <a:t>DIWANI	</a:t>
            </a:r>
            <a:r>
              <a:rPr dirty="0" sz="3800" spc="-285">
                <a:solidFill>
                  <a:srgbClr val="FFFFFF"/>
                </a:solidFill>
                <a:latin typeface="Lucida Sans Unicode"/>
                <a:cs typeface="Lucida Sans Unicode"/>
              </a:rPr>
              <a:t>BT21ECE120</a:t>
            </a:r>
            <a:endParaRPr sz="3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996" y="2221986"/>
            <a:ext cx="161925" cy="161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3570" rIns="0" bIns="0" rtlCol="0" vert="horz">
            <a:spAutoFit/>
          </a:bodyPr>
          <a:lstStyle/>
          <a:p>
            <a:pPr marL="1417955">
              <a:lnSpc>
                <a:spcPct val="100000"/>
              </a:lnSpc>
              <a:spcBef>
                <a:spcPts val="4910"/>
              </a:spcBef>
            </a:pPr>
            <a:r>
              <a:rPr dirty="0" spc="-425"/>
              <a:t>AIM</a:t>
            </a:r>
          </a:p>
          <a:p>
            <a:pPr marL="1213485" marR="5080">
              <a:lnSpc>
                <a:spcPct val="117200"/>
              </a:lnSpc>
              <a:spcBef>
                <a:spcPts val="1380"/>
              </a:spcBef>
            </a:pPr>
            <a:r>
              <a:rPr dirty="0" sz="4000" spc="4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000" spc="4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5">
                <a:solidFill>
                  <a:srgbClr val="FFFFFF"/>
                </a:solidFill>
                <a:latin typeface="Tahoma"/>
                <a:cs typeface="Tahoma"/>
              </a:rPr>
              <a:t>AIM</a:t>
            </a:r>
            <a:r>
              <a:rPr dirty="0" sz="4000" spc="4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4000" spc="4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4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000" spc="4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-6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dirty="0" sz="4000" spc="4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-28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4000" spc="4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6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4000" spc="4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1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dirty="0" sz="4000" spc="4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114">
                <a:solidFill>
                  <a:srgbClr val="FFFFFF"/>
                </a:solidFill>
                <a:latin typeface="Tahoma"/>
                <a:cs typeface="Tahoma"/>
              </a:rPr>
              <a:t>FUNDAMENTAL</a:t>
            </a:r>
            <a:r>
              <a:rPr dirty="0" sz="4000" spc="4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105">
                <a:solidFill>
                  <a:srgbClr val="FFFFFF"/>
                </a:solidFill>
                <a:latin typeface="Tahoma"/>
                <a:cs typeface="Tahoma"/>
              </a:rPr>
              <a:t>PYTHON </a:t>
            </a:r>
            <a:r>
              <a:rPr dirty="0" sz="4000" spc="-1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55">
                <a:solidFill>
                  <a:srgbClr val="FFFFFF"/>
                </a:solidFill>
                <a:latin typeface="Tahoma"/>
                <a:cs typeface="Tahoma"/>
              </a:rPr>
              <a:t>CONCEPTS</a:t>
            </a:r>
            <a:r>
              <a:rPr dirty="0" sz="4000" spc="-3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14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4000" spc="-3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-105">
                <a:solidFill>
                  <a:srgbClr val="FFFFFF"/>
                </a:solidFill>
                <a:latin typeface="Tahoma"/>
                <a:cs typeface="Tahoma"/>
              </a:rPr>
              <a:t>LIBRARIES</a:t>
            </a:r>
            <a:r>
              <a:rPr dirty="0" sz="4000" spc="-3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6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4000" spc="-3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95">
                <a:solidFill>
                  <a:srgbClr val="FFFFFF"/>
                </a:solidFill>
                <a:latin typeface="Tahoma"/>
                <a:cs typeface="Tahoma"/>
              </a:rPr>
              <a:t>MAKE</a:t>
            </a:r>
            <a:r>
              <a:rPr dirty="0" sz="4000" spc="-3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14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000" spc="-3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dirty="0" sz="4000" spc="-3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-35">
                <a:solidFill>
                  <a:srgbClr val="FFFFFF"/>
                </a:solidFill>
                <a:latin typeface="Tahoma"/>
                <a:cs typeface="Tahoma"/>
              </a:rPr>
              <a:t>VOICE</a:t>
            </a:r>
            <a:r>
              <a:rPr dirty="0" sz="4000" spc="-3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Tahoma"/>
                <a:cs typeface="Tahoma"/>
              </a:rPr>
              <a:t>ASSISTANT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196" y="4403210"/>
            <a:ext cx="180975" cy="180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33145" y="3972173"/>
            <a:ext cx="14939010" cy="4025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0"/>
              </a:spcBef>
            </a:pPr>
            <a:r>
              <a:rPr dirty="0" sz="4500" spc="-1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4500" spc="-125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dirty="0" sz="4500" spc="-25">
                <a:solidFill>
                  <a:srgbClr val="FFFFFF"/>
                </a:solidFill>
                <a:latin typeface="Trebuchet MS"/>
                <a:cs typeface="Trebuchet MS"/>
              </a:rPr>
              <a:t>DEMONSTRATE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MAINLY </a:t>
            </a:r>
            <a:r>
              <a:rPr dirty="0" sz="4500" spc="-1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4500" spc="5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dirty="0" sz="4500" spc="-10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4500" spc="-55">
                <a:solidFill>
                  <a:srgbClr val="FFFFFF"/>
                </a:solidFill>
                <a:latin typeface="Trebuchet MS"/>
                <a:cs typeface="Trebuchet MS"/>
              </a:rPr>
              <a:t>SPEECH </a:t>
            </a:r>
            <a:r>
              <a:rPr dirty="0" sz="45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30">
                <a:solidFill>
                  <a:srgbClr val="FFFFFF"/>
                </a:solidFill>
                <a:latin typeface="Trebuchet MS"/>
                <a:cs typeface="Trebuchet MS"/>
              </a:rPr>
              <a:t>RECOGNITION</a:t>
            </a:r>
            <a:r>
              <a:rPr dirty="0" sz="4500" spc="1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7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4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20">
                <a:solidFill>
                  <a:srgbClr val="FFFFFF"/>
                </a:solidFill>
                <a:latin typeface="Trebuchet MS"/>
                <a:cs typeface="Trebuchet MS"/>
              </a:rPr>
              <a:t>RECOGNISING</a:t>
            </a:r>
            <a:r>
              <a:rPr dirty="0" sz="45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35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dirty="0" sz="4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45">
                <a:solidFill>
                  <a:srgbClr val="FFFFFF"/>
                </a:solidFill>
                <a:latin typeface="Trebuchet MS"/>
                <a:cs typeface="Trebuchet MS"/>
              </a:rPr>
              <a:t>VOICE</a:t>
            </a:r>
            <a:r>
              <a:rPr dirty="0" sz="45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10">
                <a:solidFill>
                  <a:srgbClr val="FFFFFF"/>
                </a:solidFill>
                <a:latin typeface="Trebuchet MS"/>
                <a:cs typeface="Trebuchet MS"/>
              </a:rPr>
              <a:t>INPUT, </a:t>
            </a:r>
            <a:r>
              <a:rPr dirty="0" sz="45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Trebuchet MS"/>
                <a:cs typeface="Trebuchet MS"/>
              </a:rPr>
              <a:t>PYTTSX3 </a:t>
            </a:r>
            <a:r>
              <a:rPr dirty="0" sz="4500" spc="-7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4500" spc="-125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dirty="0" sz="4500" spc="-15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4500" spc="-60">
                <a:solidFill>
                  <a:srgbClr val="FFFFFF"/>
                </a:solidFill>
                <a:latin typeface="Trebuchet MS"/>
                <a:cs typeface="Trebuchet MS"/>
              </a:rPr>
              <a:t>SPECH </a:t>
            </a:r>
            <a:r>
              <a:rPr dirty="0" sz="4500" spc="-50">
                <a:solidFill>
                  <a:srgbClr val="FFFFFF"/>
                </a:solidFill>
                <a:latin typeface="Trebuchet MS"/>
                <a:cs typeface="Trebuchet MS"/>
              </a:rPr>
              <a:t>CONVERSION </a:t>
            </a:r>
            <a:r>
              <a:rPr dirty="0" sz="4500" spc="-220">
                <a:solidFill>
                  <a:srgbClr val="FFFFFF"/>
                </a:solidFill>
                <a:latin typeface="Trebuchet MS"/>
                <a:cs typeface="Trebuchet MS"/>
              </a:rPr>
              <a:t>(FOR </a:t>
            </a:r>
            <a:r>
              <a:rPr dirty="0" sz="4500" spc="-45">
                <a:solidFill>
                  <a:srgbClr val="FFFFFF"/>
                </a:solidFill>
                <a:latin typeface="Trebuchet MS"/>
                <a:cs typeface="Trebuchet MS"/>
              </a:rPr>
              <a:t>REPLIES </a:t>
            </a:r>
            <a:r>
              <a:rPr dirty="0" sz="4500" spc="1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4500" spc="-1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4500" spc="-145">
                <a:solidFill>
                  <a:srgbClr val="FFFFFF"/>
                </a:solidFill>
                <a:latin typeface="Trebuchet MS"/>
                <a:cs typeface="Trebuchet MS"/>
              </a:rPr>
              <a:t>VOICE </a:t>
            </a:r>
            <a:r>
              <a:rPr dirty="0" sz="4500" spc="-80">
                <a:solidFill>
                  <a:srgbClr val="FFFFFF"/>
                </a:solidFill>
                <a:latin typeface="Trebuchet MS"/>
                <a:cs typeface="Trebuchet MS"/>
              </a:rPr>
              <a:t>ASSISTANT)</a:t>
            </a:r>
            <a:r>
              <a:rPr dirty="0" sz="4500" spc="1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4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4500" spc="-110">
                <a:solidFill>
                  <a:srgbClr val="FFFFFF"/>
                </a:solidFill>
                <a:latin typeface="Trebuchet MS"/>
                <a:cs typeface="Trebuchet MS"/>
              </a:rPr>
              <a:t>PYQT5 </a:t>
            </a:r>
            <a:r>
              <a:rPr dirty="0" sz="4500" spc="-7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4500" spc="-110">
                <a:solidFill>
                  <a:srgbClr val="FFFFFF"/>
                </a:solidFill>
                <a:latin typeface="Trebuchet MS"/>
                <a:cs typeface="Trebuchet MS"/>
              </a:rPr>
              <a:t>GRAPHICAL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dirty="0" sz="45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95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853" y="1923688"/>
            <a:ext cx="142874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003" y="6962413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398145">
              <a:lnSpc>
                <a:spcPct val="100000"/>
              </a:lnSpc>
              <a:spcBef>
                <a:spcPts val="770"/>
              </a:spcBef>
            </a:pPr>
            <a:r>
              <a:rPr dirty="0" spc="245"/>
              <a:t>M</a:t>
            </a:r>
            <a:r>
              <a:rPr dirty="0" spc="114"/>
              <a:t>A</a:t>
            </a:r>
            <a:r>
              <a:rPr dirty="0" spc="-370"/>
              <a:t>I</a:t>
            </a:r>
            <a:r>
              <a:rPr dirty="0" spc="170"/>
              <a:t>N</a:t>
            </a:r>
            <a:r>
              <a:rPr dirty="0" spc="60"/>
              <a:t>L</a:t>
            </a:r>
            <a:r>
              <a:rPr dirty="0" spc="35"/>
              <a:t>Y</a:t>
            </a:r>
            <a:r>
              <a:rPr dirty="0" spc="-290"/>
              <a:t> </a:t>
            </a:r>
            <a:r>
              <a:rPr dirty="0" spc="185"/>
              <a:t>U</a:t>
            </a:r>
            <a:r>
              <a:rPr dirty="0" spc="-140"/>
              <a:t>S</a:t>
            </a:r>
            <a:r>
              <a:rPr dirty="0" spc="-40"/>
              <a:t>E</a:t>
            </a:r>
            <a:r>
              <a:rPr dirty="0" spc="85"/>
              <a:t>D</a:t>
            </a:r>
            <a:r>
              <a:rPr dirty="0" spc="-290"/>
              <a:t> </a:t>
            </a:r>
            <a:r>
              <a:rPr dirty="0" spc="85"/>
              <a:t>P</a:t>
            </a:r>
            <a:r>
              <a:rPr dirty="0" spc="30"/>
              <a:t>Y</a:t>
            </a:r>
            <a:r>
              <a:rPr dirty="0" spc="-20"/>
              <a:t>T</a:t>
            </a:r>
            <a:r>
              <a:rPr dirty="0" spc="140"/>
              <a:t>H</a:t>
            </a:r>
            <a:r>
              <a:rPr dirty="0" spc="110"/>
              <a:t>O</a:t>
            </a:r>
            <a:r>
              <a:rPr dirty="0" spc="175"/>
              <a:t>N</a:t>
            </a:r>
            <a:r>
              <a:rPr dirty="0" spc="-290"/>
              <a:t> </a:t>
            </a:r>
            <a:r>
              <a:rPr dirty="0" spc="60"/>
              <a:t>L</a:t>
            </a:r>
            <a:r>
              <a:rPr dirty="0" spc="-370"/>
              <a:t>I</a:t>
            </a:r>
            <a:r>
              <a:rPr dirty="0" spc="90"/>
              <a:t>B</a:t>
            </a:r>
            <a:r>
              <a:rPr dirty="0" spc="-100"/>
              <a:t>R</a:t>
            </a:r>
            <a:r>
              <a:rPr dirty="0" spc="114"/>
              <a:t>A</a:t>
            </a:r>
            <a:r>
              <a:rPr dirty="0" spc="-100"/>
              <a:t>R</a:t>
            </a:r>
            <a:r>
              <a:rPr dirty="0" spc="-370"/>
              <a:t>I</a:t>
            </a:r>
            <a:r>
              <a:rPr dirty="0" spc="-40"/>
              <a:t>E</a:t>
            </a:r>
            <a:r>
              <a:rPr dirty="0" spc="-135"/>
              <a:t>S</a:t>
            </a:r>
            <a:r>
              <a:rPr dirty="0" spc="-290"/>
              <a:t> </a:t>
            </a:r>
            <a:r>
              <a:rPr dirty="0" spc="185"/>
              <a:t>U</a:t>
            </a:r>
            <a:r>
              <a:rPr dirty="0" spc="-140"/>
              <a:t>S</a:t>
            </a:r>
            <a:r>
              <a:rPr dirty="0" spc="-40"/>
              <a:t>E</a:t>
            </a:r>
            <a:r>
              <a:rPr dirty="0" spc="85"/>
              <a:t>D</a:t>
            </a:r>
          </a:p>
          <a:p>
            <a:pPr marL="398145" indent="-32004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98780" algn="l"/>
              </a:tabLst>
            </a:pPr>
            <a:r>
              <a:rPr dirty="0" spc="-140"/>
              <a:t>S</a:t>
            </a:r>
            <a:r>
              <a:rPr dirty="0" spc="85"/>
              <a:t>P</a:t>
            </a:r>
            <a:r>
              <a:rPr dirty="0" spc="-40"/>
              <a:t>EE</a:t>
            </a:r>
            <a:r>
              <a:rPr dirty="0" spc="85"/>
              <a:t>C</a:t>
            </a:r>
            <a:r>
              <a:rPr dirty="0" spc="145"/>
              <a:t>H</a:t>
            </a:r>
            <a:r>
              <a:rPr dirty="0" spc="-290"/>
              <a:t> </a:t>
            </a:r>
            <a:r>
              <a:rPr dirty="0" spc="-100"/>
              <a:t>R</a:t>
            </a:r>
            <a:r>
              <a:rPr dirty="0" spc="-40"/>
              <a:t>E</a:t>
            </a:r>
            <a:r>
              <a:rPr dirty="0" spc="85"/>
              <a:t>C</a:t>
            </a:r>
            <a:r>
              <a:rPr dirty="0" spc="110"/>
              <a:t>O</a:t>
            </a:r>
            <a:r>
              <a:rPr dirty="0" spc="145"/>
              <a:t>G</a:t>
            </a:r>
            <a:r>
              <a:rPr dirty="0" spc="170"/>
              <a:t>N</a:t>
            </a:r>
            <a:r>
              <a:rPr dirty="0" spc="-370"/>
              <a:t>I</a:t>
            </a:r>
            <a:r>
              <a:rPr dirty="0" spc="-20"/>
              <a:t>T</a:t>
            </a:r>
            <a:r>
              <a:rPr dirty="0" spc="-370"/>
              <a:t>I</a:t>
            </a:r>
            <a:r>
              <a:rPr dirty="0" spc="110"/>
              <a:t>O</a:t>
            </a:r>
            <a:r>
              <a:rPr dirty="0" spc="175"/>
              <a:t>N</a:t>
            </a:r>
          </a:p>
          <a:p>
            <a:pPr marL="398145" indent="-3562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98780" algn="l"/>
              </a:tabLst>
            </a:pPr>
            <a:r>
              <a:rPr dirty="0" spc="-75"/>
              <a:t>PYTTSX3</a:t>
            </a:r>
          </a:p>
          <a:p>
            <a:pPr marL="398145" indent="-330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98780" algn="l"/>
              </a:tabLst>
            </a:pPr>
            <a:r>
              <a:rPr dirty="0" spc="-5"/>
              <a:t>PYWHATKIT</a:t>
            </a:r>
          </a:p>
          <a:p>
            <a:pPr marL="398145" indent="-3689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98780" algn="l"/>
              </a:tabLst>
            </a:pPr>
            <a:r>
              <a:rPr dirty="0" spc="-75"/>
              <a:t>PYQT5</a:t>
            </a:r>
          </a:p>
          <a:p>
            <a:pPr marL="398145" indent="-31559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98780" algn="l"/>
              </a:tabLst>
            </a:pPr>
            <a:r>
              <a:rPr dirty="0" spc="-20"/>
              <a:t>W</a:t>
            </a:r>
            <a:r>
              <a:rPr dirty="0" spc="-40"/>
              <a:t>E</a:t>
            </a:r>
            <a:r>
              <a:rPr dirty="0" spc="95"/>
              <a:t>B</a:t>
            </a:r>
            <a:r>
              <a:rPr dirty="0" spc="-290"/>
              <a:t> </a:t>
            </a:r>
            <a:r>
              <a:rPr dirty="0" spc="90"/>
              <a:t>B</a:t>
            </a:r>
            <a:r>
              <a:rPr dirty="0" spc="-100"/>
              <a:t>R</a:t>
            </a:r>
            <a:r>
              <a:rPr dirty="0" spc="110"/>
              <a:t>O</a:t>
            </a:r>
            <a:r>
              <a:rPr dirty="0" spc="-20"/>
              <a:t>W</a:t>
            </a:r>
            <a:r>
              <a:rPr dirty="0" spc="-140"/>
              <a:t>S</a:t>
            </a:r>
            <a:r>
              <a:rPr dirty="0" spc="-40"/>
              <a:t>E</a:t>
            </a:r>
            <a:r>
              <a:rPr dirty="0" spc="-95"/>
              <a:t>R</a:t>
            </a:r>
          </a:p>
          <a:p>
            <a:pPr marL="398145" indent="-38608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98780" algn="l"/>
              </a:tabLst>
            </a:pPr>
            <a:r>
              <a:rPr dirty="0" spc="-15"/>
              <a:t>SEVERAL</a:t>
            </a:r>
            <a:r>
              <a:rPr dirty="0" spc="-290"/>
              <a:t> </a:t>
            </a:r>
            <a:r>
              <a:rPr dirty="0" spc="20"/>
              <a:t>OTHER</a:t>
            </a:r>
            <a:r>
              <a:rPr dirty="0" spc="-290"/>
              <a:t> </a:t>
            </a:r>
            <a:r>
              <a:rPr dirty="0" spc="-95"/>
              <a:t>LIBRARIES</a:t>
            </a:r>
            <a:r>
              <a:rPr dirty="0" spc="-290"/>
              <a:t> </a:t>
            </a:r>
            <a:r>
              <a:rPr dirty="0" spc="70"/>
              <a:t>SUCH</a:t>
            </a:r>
            <a:r>
              <a:rPr dirty="0" spc="-290"/>
              <a:t> </a:t>
            </a:r>
            <a:r>
              <a:rPr dirty="0" spc="-10"/>
              <a:t>AS</a:t>
            </a:r>
            <a:r>
              <a:rPr dirty="0" spc="-290"/>
              <a:t> </a:t>
            </a:r>
            <a:r>
              <a:rPr dirty="0" spc="-85"/>
              <a:t>TIME,</a:t>
            </a:r>
            <a:r>
              <a:rPr dirty="0" spc="-290"/>
              <a:t> </a:t>
            </a:r>
            <a:r>
              <a:rPr dirty="0" spc="80"/>
              <a:t>SOUND</a:t>
            </a:r>
            <a:r>
              <a:rPr dirty="0" spc="-285"/>
              <a:t> </a:t>
            </a:r>
            <a:r>
              <a:rPr dirty="0" spc="-45"/>
              <a:t>DEVICE</a:t>
            </a:r>
            <a:r>
              <a:rPr dirty="0" spc="-290"/>
              <a:t> </a:t>
            </a:r>
            <a:r>
              <a:rPr dirty="0" spc="-60"/>
              <a:t>ETC.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481" y="263812"/>
            <a:ext cx="5885815" cy="13798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225"/>
              <a:t>C</a:t>
            </a:r>
            <a:r>
              <a:rPr dirty="0" spc="-1664"/>
              <a:t>O</a:t>
            </a:r>
            <a:r>
              <a:rPr dirty="0" spc="-1120"/>
              <a:t>D</a:t>
            </a:r>
            <a:r>
              <a:rPr dirty="0" spc="-1400"/>
              <a:t>E</a:t>
            </a:r>
            <a:r>
              <a:rPr dirty="0" spc="-875"/>
              <a:t> </a:t>
            </a:r>
            <a:r>
              <a:rPr dirty="0" spc="-300"/>
              <a:t>I</a:t>
            </a:r>
            <a:r>
              <a:rPr dirty="0" spc="-1520"/>
              <a:t>N</a:t>
            </a:r>
            <a:r>
              <a:rPr dirty="0" spc="-190"/>
              <a:t>S</a:t>
            </a:r>
            <a:r>
              <a:rPr dirty="0" spc="-300"/>
              <a:t>I</a:t>
            </a:r>
            <a:r>
              <a:rPr dirty="0" spc="-1980"/>
              <a:t>G</a:t>
            </a:r>
            <a:r>
              <a:rPr dirty="0" spc="-1430"/>
              <a:t>H</a:t>
            </a:r>
            <a:r>
              <a:rPr dirty="0" spc="-1789"/>
              <a:t>T</a:t>
            </a:r>
            <a:r>
              <a:rPr dirty="0" spc="-190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11068" y="7214743"/>
            <a:ext cx="2876549" cy="2867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2743" y="263810"/>
            <a:ext cx="5608955" cy="13798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325"/>
              <a:t>F</a:t>
            </a:r>
            <a:r>
              <a:rPr dirty="0" spc="-1590"/>
              <a:t>U</a:t>
            </a:r>
            <a:r>
              <a:rPr dirty="0" spc="-1789"/>
              <a:t>T</a:t>
            </a:r>
            <a:r>
              <a:rPr dirty="0" spc="-1590"/>
              <a:t>U</a:t>
            </a:r>
            <a:r>
              <a:rPr dirty="0" spc="-1040"/>
              <a:t>R</a:t>
            </a:r>
            <a:r>
              <a:rPr dirty="0" spc="-1400"/>
              <a:t>E</a:t>
            </a:r>
            <a:r>
              <a:rPr dirty="0" spc="-875"/>
              <a:t> </a:t>
            </a:r>
            <a:r>
              <a:rPr dirty="0" spc="-190"/>
              <a:t>S</a:t>
            </a:r>
            <a:r>
              <a:rPr dirty="0" spc="-1225"/>
              <a:t>C</a:t>
            </a:r>
            <a:r>
              <a:rPr dirty="0" spc="-1664"/>
              <a:t>O</a:t>
            </a:r>
            <a:r>
              <a:rPr dirty="0" spc="-975"/>
              <a:t>P</a:t>
            </a:r>
            <a:r>
              <a:rPr dirty="0" spc="-1400"/>
              <a:t>E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402" y="2517558"/>
            <a:ext cx="142874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402" y="4374933"/>
            <a:ext cx="142874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402" y="6851432"/>
            <a:ext cx="142874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97043" y="2184685"/>
            <a:ext cx="15164435" cy="5597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3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500" spc="-55">
                <a:solidFill>
                  <a:srgbClr val="FFFFFF"/>
                </a:solidFill>
                <a:latin typeface="Tahoma"/>
                <a:cs typeface="Tahoma"/>
              </a:rPr>
              <a:t>PROJECT </a:t>
            </a:r>
            <a:r>
              <a:rPr dirty="0" sz="3500" spc="105">
                <a:solidFill>
                  <a:srgbClr val="FFFFFF"/>
                </a:solidFill>
                <a:latin typeface="Tahoma"/>
                <a:cs typeface="Tahoma"/>
              </a:rPr>
              <a:t>COULD </a:t>
            </a:r>
            <a:r>
              <a:rPr dirty="0" sz="3500" spc="3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3500" spc="5">
                <a:solidFill>
                  <a:srgbClr val="FFFFFF"/>
                </a:solidFill>
                <a:latin typeface="Tahoma"/>
                <a:cs typeface="Tahoma"/>
              </a:rPr>
              <a:t>FURTHER </a:t>
            </a:r>
            <a:r>
              <a:rPr dirty="0" sz="3500" spc="25">
                <a:solidFill>
                  <a:srgbClr val="FFFFFF"/>
                </a:solidFill>
                <a:latin typeface="Tahoma"/>
                <a:cs typeface="Tahoma"/>
              </a:rPr>
              <a:t>EXTENDED </a:t>
            </a:r>
            <a:r>
              <a:rPr dirty="0" sz="3500" spc="14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dirty="0" sz="3500" spc="3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500" spc="-90">
                <a:solidFill>
                  <a:srgbClr val="FFFFFF"/>
                </a:solidFill>
                <a:latin typeface="Tahoma"/>
                <a:cs typeface="Tahoma"/>
              </a:rPr>
              <a:t>BASIS </a:t>
            </a:r>
            <a:r>
              <a:rPr dirty="0" sz="3500" spc="4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3500" spc="25">
                <a:solidFill>
                  <a:srgbClr val="FFFFFF"/>
                </a:solidFill>
                <a:latin typeface="Tahoma"/>
                <a:cs typeface="Tahoma"/>
              </a:rPr>
              <a:t>FUTHER </a:t>
            </a:r>
            <a:r>
              <a:rPr dirty="0" sz="35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2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2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4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>
                <a:solidFill>
                  <a:srgbClr val="FFFFFF"/>
                </a:solidFill>
                <a:latin typeface="Tahoma"/>
                <a:cs typeface="Tahoma"/>
              </a:rPr>
              <a:t>VOCABULARY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">
                <a:solidFill>
                  <a:srgbClr val="FFFFFF"/>
                </a:solidFill>
                <a:latin typeface="Tahoma"/>
                <a:cs typeface="Tahoma"/>
              </a:rPr>
              <a:t>LOCAL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5">
                <a:solidFill>
                  <a:srgbClr val="FFFFFF"/>
                </a:solidFill>
                <a:latin typeface="Tahoma"/>
                <a:cs typeface="Tahoma"/>
              </a:rPr>
              <a:t>SPEAKING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70">
                <a:solidFill>
                  <a:srgbClr val="FFFFFF"/>
                </a:solidFill>
                <a:latin typeface="Tahoma"/>
                <a:cs typeface="Tahoma"/>
              </a:rPr>
              <a:t>STYLES.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ahoma"/>
              <a:cs typeface="Tahoma"/>
            </a:endParaRPr>
          </a:p>
          <a:p>
            <a:pPr algn="just" marL="12700" marR="5080">
              <a:lnSpc>
                <a:spcPct val="116100"/>
              </a:lnSpc>
            </a:pPr>
            <a:r>
              <a:rPr dirty="0" sz="3500" spc="-35">
                <a:solidFill>
                  <a:srgbClr val="FFFFFF"/>
                </a:solidFill>
                <a:latin typeface="Tahoma"/>
                <a:cs typeface="Tahoma"/>
              </a:rPr>
              <a:t>VOICE ASSITANT </a:t>
            </a:r>
            <a:r>
              <a:rPr dirty="0" sz="3500" spc="-10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3500" spc="30">
                <a:solidFill>
                  <a:srgbClr val="FFFFFF"/>
                </a:solidFill>
                <a:latin typeface="Tahoma"/>
                <a:cs typeface="Tahoma"/>
              </a:rPr>
              <a:t>THE FUTURE </a:t>
            </a:r>
            <a:r>
              <a:rPr dirty="0" sz="3500" spc="105">
                <a:solidFill>
                  <a:srgbClr val="FFFFFF"/>
                </a:solidFill>
                <a:latin typeface="Tahoma"/>
                <a:cs typeface="Tahoma"/>
              </a:rPr>
              <a:t>COULD </a:t>
            </a:r>
            <a:r>
              <a:rPr dirty="0" sz="3500" spc="3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3500" spc="35">
                <a:solidFill>
                  <a:srgbClr val="FFFFFF"/>
                </a:solidFill>
                <a:latin typeface="Tahoma"/>
                <a:cs typeface="Tahoma"/>
              </a:rPr>
              <a:t>IMPLEMENTED </a:t>
            </a:r>
            <a:r>
              <a:rPr dirty="0" sz="3500" spc="-65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3500" spc="85">
                <a:solidFill>
                  <a:srgbClr val="FFFFFF"/>
                </a:solidFill>
                <a:latin typeface="Tahoma"/>
                <a:cs typeface="Tahoma"/>
              </a:rPr>
              <a:t>LOCAL </a:t>
            </a:r>
            <a:r>
              <a:rPr dirty="0" sz="3500" spc="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30">
                <a:solidFill>
                  <a:srgbClr val="FFFFFF"/>
                </a:solidFill>
                <a:latin typeface="Tahoma"/>
                <a:cs typeface="Tahoma"/>
              </a:rPr>
              <a:t>DIALECTS</a:t>
            </a:r>
            <a:r>
              <a:rPr dirty="0" sz="35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15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dirty="0" sz="35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30">
                <a:solidFill>
                  <a:srgbClr val="FFFFFF"/>
                </a:solidFill>
                <a:latin typeface="Tahoma"/>
                <a:cs typeface="Tahoma"/>
              </a:rPr>
              <a:t>EVEN</a:t>
            </a:r>
            <a:r>
              <a:rPr dirty="0" sz="3500" spc="35">
                <a:solidFill>
                  <a:srgbClr val="FFFFFF"/>
                </a:solidFill>
                <a:latin typeface="Tahoma"/>
                <a:cs typeface="Tahoma"/>
              </a:rPr>
              <a:t> RURAL</a:t>
            </a:r>
            <a:r>
              <a:rPr dirty="0" sz="35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45">
                <a:solidFill>
                  <a:srgbClr val="FFFFFF"/>
                </a:solidFill>
                <a:latin typeface="Tahoma"/>
                <a:cs typeface="Tahoma"/>
              </a:rPr>
              <a:t>PEOPLE</a:t>
            </a:r>
            <a:r>
              <a:rPr dirty="0" sz="35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0">
                <a:solidFill>
                  <a:srgbClr val="FFFFFF"/>
                </a:solidFill>
                <a:latin typeface="Tahoma"/>
                <a:cs typeface="Tahoma"/>
              </a:rPr>
              <a:t>WHO </a:t>
            </a:r>
            <a:r>
              <a:rPr dirty="0" sz="3500" spc="90">
                <a:solidFill>
                  <a:srgbClr val="FFFFFF"/>
                </a:solidFill>
                <a:latin typeface="Tahoma"/>
                <a:cs typeface="Tahoma"/>
              </a:rPr>
              <a:t>COULDN'T </a:t>
            </a:r>
            <a:r>
              <a:rPr dirty="0" sz="3500" spc="-20">
                <a:solidFill>
                  <a:srgbClr val="FFFFFF"/>
                </a:solidFill>
                <a:latin typeface="Tahoma"/>
                <a:cs typeface="Tahoma"/>
              </a:rPr>
              <a:t>INTERACT</a:t>
            </a:r>
            <a:r>
              <a:rPr dirty="0" sz="3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65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35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5">
                <a:solidFill>
                  <a:srgbClr val="FFFFFF"/>
                </a:solidFill>
                <a:latin typeface="Tahoma"/>
                <a:cs typeface="Tahoma"/>
              </a:rPr>
              <a:t>MOBILE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2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dirty="0" sz="3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55">
                <a:solidFill>
                  <a:srgbClr val="FFFFFF"/>
                </a:solidFill>
                <a:latin typeface="Tahoma"/>
                <a:cs typeface="Tahoma"/>
              </a:rPr>
              <a:t>DEVICES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05">
                <a:solidFill>
                  <a:srgbClr val="FFFFFF"/>
                </a:solidFill>
                <a:latin typeface="Tahoma"/>
                <a:cs typeface="Tahoma"/>
              </a:rPr>
              <a:t>COULD</a:t>
            </a:r>
            <a:r>
              <a:rPr dirty="0" sz="3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5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5">
                <a:solidFill>
                  <a:srgbClr val="FFFFFF"/>
                </a:solidFill>
                <a:latin typeface="Tahoma"/>
                <a:cs typeface="Tahoma"/>
              </a:rPr>
              <a:t>MOBILE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5">
                <a:solidFill>
                  <a:srgbClr val="FFFFFF"/>
                </a:solidFill>
                <a:latin typeface="Tahoma"/>
                <a:cs typeface="Tahoma"/>
              </a:rPr>
              <a:t>TECHNOLOGIES.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ahoma"/>
              <a:cs typeface="Tahoma"/>
            </a:endParaRPr>
          </a:p>
          <a:p>
            <a:pPr algn="just" marL="12700" marR="10160">
              <a:lnSpc>
                <a:spcPct val="116100"/>
              </a:lnSpc>
            </a:pPr>
            <a:r>
              <a:rPr dirty="0" sz="3500" spc="65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dirty="0" sz="3500" spc="-20">
                <a:solidFill>
                  <a:srgbClr val="FFFFFF"/>
                </a:solidFill>
                <a:latin typeface="Tahoma"/>
                <a:cs typeface="Tahoma"/>
              </a:rPr>
              <a:t>INTEGRATION </a:t>
            </a:r>
            <a:r>
              <a:rPr dirty="0" sz="3500" spc="-65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3500" spc="-90">
                <a:solidFill>
                  <a:srgbClr val="FFFFFF"/>
                </a:solidFill>
                <a:latin typeface="Tahoma"/>
                <a:cs typeface="Tahoma"/>
              </a:rPr>
              <a:t>ARTIFICIAL </a:t>
            </a:r>
            <a:r>
              <a:rPr dirty="0" sz="3500" spc="-15">
                <a:solidFill>
                  <a:srgbClr val="FFFFFF"/>
                </a:solidFill>
                <a:latin typeface="Tahoma"/>
                <a:cs typeface="Tahoma"/>
              </a:rPr>
              <a:t>INTELLIGENCE </a:t>
            </a:r>
            <a:r>
              <a:rPr dirty="0" sz="3500" spc="3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500" spc="-35">
                <a:solidFill>
                  <a:srgbClr val="FFFFFF"/>
                </a:solidFill>
                <a:latin typeface="Tahoma"/>
                <a:cs typeface="Tahoma"/>
              </a:rPr>
              <a:t>ASSITANT </a:t>
            </a:r>
            <a:r>
              <a:rPr dirty="0" sz="3500" spc="105">
                <a:solidFill>
                  <a:srgbClr val="FFFFFF"/>
                </a:solidFill>
                <a:latin typeface="Tahoma"/>
                <a:cs typeface="Tahoma"/>
              </a:rPr>
              <a:t>COULD </a:t>
            </a:r>
            <a:r>
              <a:rPr dirty="0" sz="3500" spc="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3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5">
                <a:solidFill>
                  <a:srgbClr val="FFFFFF"/>
                </a:solidFill>
                <a:latin typeface="Tahoma"/>
                <a:cs typeface="Tahoma"/>
              </a:rPr>
              <a:t>FURTHER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00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Tahoma"/>
                <a:cs typeface="Tahoma"/>
              </a:rPr>
              <a:t>INTELLIGENT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5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3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60">
                <a:solidFill>
                  <a:srgbClr val="FFFFFF"/>
                </a:solidFill>
                <a:latin typeface="Tahoma"/>
                <a:cs typeface="Tahoma"/>
              </a:rPr>
              <a:t>ABLE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5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0">
                <a:solidFill>
                  <a:srgbClr val="FFFFFF"/>
                </a:solidFill>
                <a:latin typeface="Tahoma"/>
                <a:cs typeface="Tahoma"/>
              </a:rPr>
              <a:t>CONVERSE</a:t>
            </a:r>
            <a:r>
              <a:rPr dirty="0" sz="3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6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35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>
                <a:solidFill>
                  <a:srgbClr val="FFFFFF"/>
                </a:solidFill>
                <a:latin typeface="Tahoma"/>
                <a:cs typeface="Tahoma"/>
              </a:rPr>
              <a:t>PEOPLE.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156" y="263813"/>
            <a:ext cx="4747895" cy="13798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40"/>
              <a:t>R</a:t>
            </a:r>
            <a:r>
              <a:rPr dirty="0" spc="-1400"/>
              <a:t>E</a:t>
            </a:r>
            <a:r>
              <a:rPr dirty="0" spc="-1325"/>
              <a:t>F</a:t>
            </a:r>
            <a:r>
              <a:rPr dirty="0" spc="-1400"/>
              <a:t>E</a:t>
            </a:r>
            <a:r>
              <a:rPr dirty="0" spc="-1040"/>
              <a:t>R</a:t>
            </a:r>
            <a:r>
              <a:rPr dirty="0" spc="-1400"/>
              <a:t>E</a:t>
            </a:r>
            <a:r>
              <a:rPr dirty="0" spc="-1520"/>
              <a:t>N</a:t>
            </a:r>
            <a:r>
              <a:rPr dirty="0" spc="-1225"/>
              <a:t>C</a:t>
            </a:r>
            <a:r>
              <a:rPr dirty="0" spc="-1400"/>
              <a:t>E</a:t>
            </a:r>
            <a:r>
              <a:rPr dirty="0" spc="-190"/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5975756" y="2660500"/>
            <a:ext cx="6319772" cy="2851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880"/>
              </a:lnSpc>
            </a:pPr>
            <a:r>
              <a:rPr dirty="0" baseline="-1237" sz="33675" spc="-13987">
                <a:solidFill>
                  <a:srgbClr val="F5F2E3"/>
                </a:solidFill>
                <a:latin typeface="Trebuchet MS"/>
                <a:cs typeface="Trebuchet MS"/>
              </a:rPr>
              <a:t>T</a:t>
            </a:r>
            <a:r>
              <a:rPr dirty="0" baseline="-7795" sz="33675" spc="-13987">
                <a:solidFill>
                  <a:srgbClr val="FD6154"/>
                </a:solidFill>
                <a:latin typeface="Trebuchet MS"/>
                <a:cs typeface="Trebuchet MS"/>
              </a:rPr>
              <a:t>T</a:t>
            </a:r>
            <a:r>
              <a:rPr dirty="0" sz="22450" spc="-9325">
                <a:solidFill>
                  <a:srgbClr val="F5F2E3"/>
                </a:solidFill>
                <a:latin typeface="Trebuchet MS"/>
                <a:cs typeface="Trebuchet MS"/>
              </a:rPr>
              <a:t>h</a:t>
            </a:r>
            <a:r>
              <a:rPr dirty="0" baseline="-4206" sz="33675" spc="-13987">
                <a:solidFill>
                  <a:srgbClr val="FD6154"/>
                </a:solidFill>
                <a:latin typeface="Trebuchet MS"/>
                <a:cs typeface="Trebuchet MS"/>
              </a:rPr>
              <a:t>h</a:t>
            </a:r>
            <a:r>
              <a:rPr dirty="0" baseline="-7547" sz="33675" spc="-13987">
                <a:solidFill>
                  <a:srgbClr val="FD6154"/>
                </a:solidFill>
                <a:latin typeface="Trebuchet MS"/>
                <a:cs typeface="Trebuchet MS"/>
              </a:rPr>
              <a:t>h</a:t>
            </a:r>
            <a:r>
              <a:rPr dirty="0" sz="22450" spc="-9325">
                <a:solidFill>
                  <a:srgbClr val="F5F2E3"/>
                </a:solidFill>
                <a:latin typeface="Trebuchet MS"/>
                <a:cs typeface="Trebuchet MS"/>
              </a:rPr>
              <a:t>a</a:t>
            </a:r>
            <a:r>
              <a:rPr dirty="0" baseline="-3959" sz="33675" spc="-13987">
                <a:solidFill>
                  <a:srgbClr val="FD6154"/>
                </a:solidFill>
                <a:latin typeface="Trebuchet MS"/>
                <a:cs typeface="Trebuchet MS"/>
              </a:rPr>
              <a:t>a</a:t>
            </a:r>
            <a:r>
              <a:rPr dirty="0" baseline="-7176" sz="33675" spc="-13987">
                <a:solidFill>
                  <a:srgbClr val="FD6154"/>
                </a:solidFill>
                <a:latin typeface="Trebuchet MS"/>
                <a:cs typeface="Trebuchet MS"/>
              </a:rPr>
              <a:t>a</a:t>
            </a:r>
            <a:r>
              <a:rPr dirty="0" sz="22450" spc="-9325">
                <a:solidFill>
                  <a:srgbClr val="F5F2E3"/>
                </a:solidFill>
                <a:latin typeface="Trebuchet MS"/>
                <a:cs typeface="Trebuchet MS"/>
              </a:rPr>
              <a:t>n</a:t>
            </a:r>
            <a:r>
              <a:rPr dirty="0" baseline="-3588" sz="33675" spc="-13987">
                <a:solidFill>
                  <a:srgbClr val="FD6154"/>
                </a:solidFill>
                <a:latin typeface="Trebuchet MS"/>
                <a:cs typeface="Trebuchet MS"/>
              </a:rPr>
              <a:t>n</a:t>
            </a:r>
            <a:r>
              <a:rPr dirty="0" baseline="-6805" sz="33675" spc="-13987">
                <a:solidFill>
                  <a:srgbClr val="FD6154"/>
                </a:solidFill>
                <a:latin typeface="Trebuchet MS"/>
                <a:cs typeface="Trebuchet MS"/>
              </a:rPr>
              <a:t>n</a:t>
            </a:r>
            <a:r>
              <a:rPr dirty="0" sz="22450" spc="-9325">
                <a:solidFill>
                  <a:srgbClr val="F5F2E3"/>
                </a:solidFill>
                <a:latin typeface="Trebuchet MS"/>
                <a:cs typeface="Trebuchet MS"/>
              </a:rPr>
              <a:t>k</a:t>
            </a:r>
            <a:r>
              <a:rPr dirty="0" baseline="-3217" sz="33675" spc="-13987">
                <a:solidFill>
                  <a:srgbClr val="FD6154"/>
                </a:solidFill>
                <a:latin typeface="Trebuchet MS"/>
                <a:cs typeface="Trebuchet MS"/>
              </a:rPr>
              <a:t>k</a:t>
            </a:r>
            <a:r>
              <a:rPr dirty="0" baseline="-6557" sz="33675" spc="-13987">
                <a:solidFill>
                  <a:srgbClr val="FD6154"/>
                </a:solidFill>
                <a:latin typeface="Trebuchet MS"/>
                <a:cs typeface="Trebuchet MS"/>
              </a:rPr>
              <a:t>k</a:t>
            </a:r>
            <a:endParaRPr baseline="-6557" sz="33675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 rot="21120000">
            <a:off x="7548980" y="5346110"/>
            <a:ext cx="4493660" cy="2565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945"/>
              </a:lnSpc>
            </a:pPr>
            <a:r>
              <a:rPr dirty="0" sz="20200" spc="-7420">
                <a:solidFill>
                  <a:srgbClr val="F5F2E3"/>
                </a:solidFill>
                <a:latin typeface="Trebuchet MS"/>
                <a:cs typeface="Trebuchet MS"/>
              </a:rPr>
              <a:t>y</a:t>
            </a:r>
            <a:r>
              <a:rPr dirty="0" baseline="-7013" sz="30300" spc="-11130">
                <a:solidFill>
                  <a:srgbClr val="FD6154"/>
                </a:solidFill>
                <a:latin typeface="Trebuchet MS"/>
                <a:cs typeface="Trebuchet MS"/>
              </a:rPr>
              <a:t>y</a:t>
            </a:r>
            <a:r>
              <a:rPr dirty="0" sz="20200" spc="-7420">
                <a:solidFill>
                  <a:srgbClr val="F5F2E3"/>
                </a:solidFill>
                <a:latin typeface="Trebuchet MS"/>
                <a:cs typeface="Trebuchet MS"/>
              </a:rPr>
              <a:t>o</a:t>
            </a:r>
            <a:r>
              <a:rPr dirty="0" baseline="-3437" sz="30300" spc="-11130">
                <a:solidFill>
                  <a:srgbClr val="FD6154"/>
                </a:solidFill>
                <a:latin typeface="Trebuchet MS"/>
                <a:cs typeface="Trebuchet MS"/>
              </a:rPr>
              <a:t>o</a:t>
            </a:r>
            <a:r>
              <a:rPr dirty="0" baseline="-6738" sz="30300" spc="-11130">
                <a:solidFill>
                  <a:srgbClr val="FD6154"/>
                </a:solidFill>
                <a:latin typeface="Trebuchet MS"/>
                <a:cs typeface="Trebuchet MS"/>
              </a:rPr>
              <a:t>o</a:t>
            </a:r>
            <a:r>
              <a:rPr dirty="0" sz="20200" spc="-7420">
                <a:solidFill>
                  <a:srgbClr val="F5F2E3"/>
                </a:solidFill>
                <a:latin typeface="Trebuchet MS"/>
                <a:cs typeface="Trebuchet MS"/>
              </a:rPr>
              <a:t>u</a:t>
            </a:r>
            <a:r>
              <a:rPr dirty="0" baseline="-3300" sz="30300" spc="-11130">
                <a:solidFill>
                  <a:srgbClr val="FD6154"/>
                </a:solidFill>
                <a:latin typeface="Trebuchet MS"/>
                <a:cs typeface="Trebuchet MS"/>
              </a:rPr>
              <a:t>u</a:t>
            </a:r>
            <a:r>
              <a:rPr dirty="0" baseline="-6600" sz="30300" spc="-11130">
                <a:solidFill>
                  <a:srgbClr val="FD6154"/>
                </a:solidFill>
                <a:latin typeface="Trebuchet MS"/>
                <a:cs typeface="Trebuchet MS"/>
              </a:rPr>
              <a:t>u</a:t>
            </a:r>
            <a:r>
              <a:rPr dirty="0" sz="20200" spc="-7420">
                <a:solidFill>
                  <a:srgbClr val="F5F2E3"/>
                </a:solidFill>
                <a:latin typeface="Trebuchet MS"/>
                <a:cs typeface="Trebuchet MS"/>
              </a:rPr>
              <a:t>!</a:t>
            </a:r>
            <a:r>
              <a:rPr dirty="0" baseline="-3025" sz="30300" spc="-11130">
                <a:solidFill>
                  <a:srgbClr val="FD6154"/>
                </a:solidFill>
                <a:latin typeface="Trebuchet MS"/>
                <a:cs typeface="Trebuchet MS"/>
              </a:rPr>
              <a:t>!</a:t>
            </a:r>
            <a:r>
              <a:rPr dirty="0" baseline="-6325" sz="30300" spc="-11130">
                <a:solidFill>
                  <a:srgbClr val="FD6154"/>
                </a:solidFill>
                <a:latin typeface="Trebuchet MS"/>
                <a:cs typeface="Trebuchet MS"/>
              </a:rPr>
              <a:t>!</a:t>
            </a:r>
            <a:endParaRPr baseline="-6325" sz="30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L052_Jeevesh Pathak</dc:creator>
  <cp:keywords>DAFRcfJDFlM,BAFRcW4bSH8</cp:keywords>
  <dc:title>Black and Red Tech Programming Presentation</dc:title>
  <dcterms:created xsi:type="dcterms:W3CDTF">2022-11-09T10:24:15Z</dcterms:created>
  <dcterms:modified xsi:type="dcterms:W3CDTF">2022-11-09T10:24:15Z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2022-11-09T00:00:00Z</vt:filetime>
  </property>
</Properties>
</file>