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20340F-5935-4811-8FB8-0453D2FC49EF}">
  <a:tblStyle styleId="{5520340F-5935-4811-8FB8-0453D2FC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a8a958c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a8a958c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ea8a958c1_0_2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ea8a958c1_0_2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a8a958c1_0_2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ea8a958c1_0_2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a8a958c1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a8a958c1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ea8a958c1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ea8a958c1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a8a958c1_0_2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a8a958c1_0_2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a8a958c1_0_2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a8a958c1_0_2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ea8a958c1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ea8a958c1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ea8a958c1_0_2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ea8a958c1_0_2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ea8a958c1_0_2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ea8a958c1_0_2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ea8a958c1_0_2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ea8a958c1_0_2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Identification of Fake News in online News Media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Applied:</a:t>
            </a:r>
            <a:endParaRPr/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RNN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LSTM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Applied:</a:t>
            </a:r>
            <a:endParaRPr/>
          </a:p>
        </p:txBody>
      </p:sp>
      <p:graphicFrame>
        <p:nvGraphicFramePr>
          <p:cNvPr id="187" name="Google Shape;187;p23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BERT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MLP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graphicFrame>
        <p:nvGraphicFramePr>
          <p:cNvPr id="134" name="Google Shape;134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3619500"/>
                <a:gridCol w="3619500"/>
              </a:tblGrid>
              <a:tr h="5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Dataset name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NELA-GT-2019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Formats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sqlite,JSON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No. of articles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1118821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No. of sources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261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Collection period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2019-01-01 to 2019-12-31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50" y="464775"/>
            <a:ext cx="5466950" cy="42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45" name="Google Shape;145;p16"/>
          <p:cNvGraphicFramePr/>
          <p:nvPr/>
        </p:nvGraphicFramePr>
        <p:xfrm>
          <a:off x="1241075" y="2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Unreliable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 Applied:</a:t>
            </a:r>
            <a:endParaRPr/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Model(Unigram)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Mode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l(Bigram)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 Applied:</a:t>
            </a:r>
            <a:endParaRPr/>
          </a:p>
        </p:txBody>
      </p:sp>
      <p:graphicFrame>
        <p:nvGraphicFramePr>
          <p:cNvPr id="157" name="Google Shape;157;p18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r>
                        <a:rPr lang="en" sz="1600"/>
                        <a:t>(Unigram)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0.87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Linear Classifier</a:t>
                      </a:r>
                      <a:r>
                        <a:rPr lang="en" sz="1600"/>
                        <a:t>(Bigram)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 Applied:</a:t>
            </a:r>
            <a:endParaRPr/>
          </a:p>
        </p:txBody>
      </p:sp>
      <p:graphicFrame>
        <p:nvGraphicFramePr>
          <p:cNvPr id="163" name="Google Shape;163;p19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r>
                        <a:rPr lang="en" sz="1600"/>
                        <a:t>(Unigram)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Bagging Model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(Bigram)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 Applied:</a:t>
            </a:r>
            <a:endParaRPr/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Boosting Model(Unigram)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Boosting</a:t>
                      </a:r>
                      <a:r>
                        <a:rPr lang="en" sz="1600"/>
                        <a:t> Model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(Bigram)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0.87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 Applied:</a:t>
            </a:r>
            <a:endParaRPr/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819150" y="2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{5520340F-5935-4811-8FB8-0453D2FC49EF}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 Score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SVM</a:t>
                      </a:r>
                      <a:r>
                        <a:rPr b="1" lang="en" sz="1600"/>
                        <a:t> Model(Unigram)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0.90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0.90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SVM</a:t>
                      </a:r>
                      <a:r>
                        <a:rPr lang="en" sz="1600"/>
                        <a:t> Model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(Bigram)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0.87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