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4" r:id="rId9"/>
    <p:sldId id="269" r:id="rId10"/>
    <p:sldId id="263" r:id="rId11"/>
    <p:sldId id="265" r:id="rId12"/>
    <p:sldId id="270"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830CC7-8040-4162-8342-BB180D82127D}" v="17" dt="2024-08-20T06:41:39.57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02-09-2025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hyperlink" Target="https://jeevika-2552.github.io/Jeevika/" TargetMode="Externa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066800" y="2874504"/>
            <a:ext cx="10098342" cy="2308324"/>
          </a:xfrm>
          <a:prstGeom prst="rect">
            <a:avLst/>
          </a:prstGeom>
          <a:noFill/>
        </p:spPr>
        <p:txBody>
          <a:bodyPr wrap="square" lIns="91440" tIns="45720" rIns="91440" bIns="45720" rtlCol="0" anchor="t">
            <a:spAutoFit/>
          </a:bodyPr>
          <a:lstStyle/>
          <a:p>
            <a:r>
              <a:rPr lang="en-US" sz="2400" dirty="0"/>
              <a:t>STUDENT NAME: Jeevika A R</a:t>
            </a:r>
          </a:p>
          <a:p>
            <a:r>
              <a:rPr lang="en-US" sz="2400" dirty="0"/>
              <a:t>REGISTER NO AND NMID:2428B0316 And 03B877FE3FF0286B8E2431750AD94591</a:t>
            </a:r>
            <a:endParaRPr lang="en-US" sz="2400" dirty="0">
              <a:cs typeface="Calibri"/>
            </a:endParaRPr>
          </a:p>
          <a:p>
            <a:r>
              <a:rPr lang="en-US" sz="2400" dirty="0"/>
              <a:t>DEPARTMENT: B Sc Computer Science With Data Analytics</a:t>
            </a:r>
          </a:p>
          <a:p>
            <a:r>
              <a:rPr lang="en-US" sz="2400" dirty="0"/>
              <a:t>COLLEGE: KPR College of Arts Science And Research / </a:t>
            </a:r>
            <a:r>
              <a:rPr lang="en-US" sz="2400"/>
              <a:t>Bharathiar University</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6" y="3962400"/>
            <a:ext cx="2121352" cy="2838448"/>
          </a:xfrm>
          <a:prstGeom prst="rect">
            <a:avLst/>
          </a:prstGeom>
        </p:spPr>
      </p:pic>
      <p:sp>
        <p:nvSpPr>
          <p:cNvPr id="7" name="object 7"/>
          <p:cNvSpPr txBox="1">
            <a:spLocks noGrp="1"/>
          </p:cNvSpPr>
          <p:nvPr>
            <p:ph type="title"/>
          </p:nvPr>
        </p:nvSpPr>
        <p:spPr>
          <a:xfrm>
            <a:off x="381001" y="139196"/>
            <a:ext cx="8839200"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BD02DE47-9721-6A34-38F0-BBC285222E81}"/>
              </a:ext>
            </a:extLst>
          </p:cNvPr>
          <p:cNvSpPr txBox="1"/>
          <p:nvPr/>
        </p:nvSpPr>
        <p:spPr>
          <a:xfrm>
            <a:off x="321128" y="809892"/>
            <a:ext cx="8839200" cy="3108543"/>
          </a:xfrm>
          <a:prstGeom prst="rect">
            <a:avLst/>
          </a:prstGeom>
          <a:noFill/>
        </p:spPr>
        <p:txBody>
          <a:bodyPr wrap="square">
            <a:spAutoFit/>
          </a:bodyPr>
          <a:lstStyle/>
          <a:p>
            <a:r>
              <a:rPr lang="en-IN" sz="2800" dirty="0"/>
              <a:t>The digital portfolio successfully showcases leadership qualities and event management activities in a structured format. Interactive features enhance navigation and make the portfolio more engaging. Students can now present their leadership roles, organizational skills, and event coordination achievements to recruiters and institutions in a professional way.</a:t>
            </a:r>
          </a:p>
        </p:txBody>
      </p:sp>
      <p:pic>
        <p:nvPicPr>
          <p:cNvPr id="13" name="Picture 12" descr="A screenshot of a computer&#10;&#10;AI-generated content may be incorrect.">
            <a:extLst>
              <a:ext uri="{FF2B5EF4-FFF2-40B4-BE49-F238E27FC236}">
                <a16:creationId xmlns:a16="http://schemas.microsoft.com/office/drawing/2014/main" id="{A5759FD2-79D2-4502-BAC7-11F0F4EC6FB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84649" y="120191"/>
            <a:ext cx="3463938" cy="6365846"/>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5BCE5EA7-AE60-7E13-4DFE-C17C94D18009}"/>
              </a:ext>
            </a:extLst>
          </p:cNvPr>
          <p:cNvSpPr txBox="1"/>
          <p:nvPr/>
        </p:nvSpPr>
        <p:spPr>
          <a:xfrm>
            <a:off x="755332" y="1817365"/>
            <a:ext cx="7493452" cy="3970318"/>
          </a:xfrm>
          <a:prstGeom prst="rect">
            <a:avLst/>
          </a:prstGeom>
          <a:noFill/>
        </p:spPr>
        <p:txBody>
          <a:bodyPr wrap="square">
            <a:spAutoFit/>
          </a:bodyPr>
          <a:lstStyle/>
          <a:p>
            <a:r>
              <a:rPr lang="en-IN" sz="2800" dirty="0"/>
              <a:t>Leadership combined with structured event management guarantees the success of programs. The project proves that teamwork, planning, and communication skills are enhanced through leadership-driven event handling. Strong leaders can motivate teams, resolve conflicts, and ensure goal achievement. This initiative provides practical knowledge and skills that are valuable for academic, professional, and personal growth.</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BA24C-6572-42F9-E4AC-D30DD37BC14A}"/>
              </a:ext>
            </a:extLst>
          </p:cNvPr>
          <p:cNvSpPr>
            <a:spLocks noGrp="1"/>
          </p:cNvSpPr>
          <p:nvPr>
            <p:ph type="title"/>
          </p:nvPr>
        </p:nvSpPr>
        <p:spPr>
          <a:xfrm>
            <a:off x="755332" y="385444"/>
            <a:ext cx="10681335" cy="1477328"/>
          </a:xfrm>
        </p:spPr>
        <p:txBody>
          <a:bodyPr/>
          <a:lstStyle/>
          <a:p>
            <a:r>
              <a:rPr lang="en-US" dirty="0"/>
              <a:t>GITHUB LINK</a:t>
            </a:r>
            <a:br>
              <a:rPr lang="en-US" dirty="0"/>
            </a:br>
            <a:endParaRPr lang="en-IN" dirty="0"/>
          </a:p>
        </p:txBody>
      </p:sp>
      <p:sp>
        <p:nvSpPr>
          <p:cNvPr id="4" name="TextBox 3">
            <a:extLst>
              <a:ext uri="{FF2B5EF4-FFF2-40B4-BE49-F238E27FC236}">
                <a16:creationId xmlns:a16="http://schemas.microsoft.com/office/drawing/2014/main" id="{4788CC68-035F-62C9-D371-FED1AD5B91CC}"/>
              </a:ext>
            </a:extLst>
          </p:cNvPr>
          <p:cNvSpPr txBox="1"/>
          <p:nvPr/>
        </p:nvSpPr>
        <p:spPr>
          <a:xfrm>
            <a:off x="792203" y="1981200"/>
            <a:ext cx="6100916" cy="369332"/>
          </a:xfrm>
          <a:prstGeom prst="rect">
            <a:avLst/>
          </a:prstGeom>
          <a:noFill/>
        </p:spPr>
        <p:txBody>
          <a:bodyPr wrap="square">
            <a:spAutoFit/>
          </a:bodyPr>
          <a:lstStyle/>
          <a:p>
            <a:r>
              <a:rPr lang="en-IN" dirty="0"/>
              <a:t>jeevika-2552.github.io </a:t>
            </a:r>
            <a:r>
              <a:rPr lang="en-IN" dirty="0">
                <a:hlinkClick r:id="rId2"/>
              </a:rPr>
              <a:t>https://jeevika-2552.github.io/Jeevika/</a:t>
            </a:r>
            <a:r>
              <a:rPr lang="en-IN" dirty="0"/>
              <a:t> </a:t>
            </a:r>
          </a:p>
        </p:txBody>
      </p:sp>
    </p:spTree>
    <p:extLst>
      <p:ext uri="{BB962C8B-B14F-4D97-AF65-F5344CB8AC3E}">
        <p14:creationId xmlns:p14="http://schemas.microsoft.com/office/powerpoint/2010/main" val="2599861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8CC1358F-C75E-D29C-7473-8718D6E5067C}"/>
              </a:ext>
            </a:extLst>
          </p:cNvPr>
          <p:cNvSpPr txBox="1"/>
          <p:nvPr/>
        </p:nvSpPr>
        <p:spPr>
          <a:xfrm>
            <a:off x="447675" y="2590800"/>
            <a:ext cx="8703699" cy="1323439"/>
          </a:xfrm>
          <a:prstGeom prst="rect">
            <a:avLst/>
          </a:prstGeom>
          <a:noFill/>
        </p:spPr>
        <p:txBody>
          <a:bodyPr wrap="square">
            <a:spAutoFit/>
          </a:bodyPr>
          <a:lstStyle/>
          <a:p>
            <a:r>
              <a:rPr lang="en-US" sz="4000" dirty="0">
                <a:latin typeface="Times New Roman" panose="02020603050405020304" pitchFamily="18" charset="0"/>
                <a:cs typeface="Times New Roman" panose="02020603050405020304" pitchFamily="18" charset="0"/>
              </a:rPr>
              <a:t>Digital Portfolio for Leadership and Event Management System</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3" name="TextBox 12">
            <a:extLst>
              <a:ext uri="{FF2B5EF4-FFF2-40B4-BE49-F238E27FC236}">
                <a16:creationId xmlns:a16="http://schemas.microsoft.com/office/drawing/2014/main" id="{B9A3A90C-20B2-7A63-CF22-398C0B6AC0FB}"/>
              </a:ext>
            </a:extLst>
          </p:cNvPr>
          <p:cNvSpPr txBox="1"/>
          <p:nvPr/>
        </p:nvSpPr>
        <p:spPr>
          <a:xfrm>
            <a:off x="457200" y="1695450"/>
            <a:ext cx="6796768" cy="4401205"/>
          </a:xfrm>
          <a:prstGeom prst="rect">
            <a:avLst/>
          </a:prstGeom>
          <a:noFill/>
        </p:spPr>
        <p:txBody>
          <a:bodyPr wrap="square">
            <a:spAutoFit/>
          </a:bodyPr>
          <a:lstStyle/>
          <a:p>
            <a:r>
              <a:rPr lang="en-IN" sz="2800" dirty="0"/>
              <a:t>Leadership and event management often face challenges such as poor coordination, ineffective communication, and unclear responsibilities. Without strong leadership, events fail to achieve their objectives and result in participant dissatisfaction. This project addresses the need for a structured framework where leadership skills and systematic event management strategies come together to ensure smooth execution.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3" name="TextBox 12">
            <a:extLst>
              <a:ext uri="{FF2B5EF4-FFF2-40B4-BE49-F238E27FC236}">
                <a16:creationId xmlns:a16="http://schemas.microsoft.com/office/drawing/2014/main" id="{53A59B66-BC28-9453-B64C-2EBE5BD62207}"/>
              </a:ext>
            </a:extLst>
          </p:cNvPr>
          <p:cNvSpPr txBox="1"/>
          <p:nvPr/>
        </p:nvSpPr>
        <p:spPr>
          <a:xfrm>
            <a:off x="457200" y="1828800"/>
            <a:ext cx="6553200" cy="4401205"/>
          </a:xfrm>
          <a:prstGeom prst="rect">
            <a:avLst/>
          </a:prstGeom>
          <a:noFill/>
        </p:spPr>
        <p:txBody>
          <a:bodyPr wrap="square">
            <a:spAutoFit/>
          </a:bodyPr>
          <a:lstStyle/>
          <a:p>
            <a:r>
              <a:rPr lang="en-IN" sz="2800" dirty="0"/>
              <a:t>The project focuses on developing leadership qualities such as decision-making, delegation, and problem-solving in the context of managing events. It highlights the importance of planning, organizing, executing, and evaluating events systematically. The work also emphasizes teamwork, communication strategies, and time management techniques that ensure events run successfully.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D34A5482-6A94-3A39-1423-D3D516EFB394}"/>
              </a:ext>
            </a:extLst>
          </p:cNvPr>
          <p:cNvSpPr txBox="1"/>
          <p:nvPr/>
        </p:nvSpPr>
        <p:spPr>
          <a:xfrm>
            <a:off x="699452" y="1996857"/>
            <a:ext cx="8460875" cy="3108543"/>
          </a:xfrm>
          <a:prstGeom prst="rect">
            <a:avLst/>
          </a:prstGeom>
          <a:noFill/>
        </p:spPr>
        <p:txBody>
          <a:bodyPr wrap="square">
            <a:spAutoFit/>
          </a:bodyPr>
          <a:lstStyle/>
          <a:p>
            <a:r>
              <a:rPr lang="en-IN" sz="2800" dirty="0"/>
              <a:t>The primary users are student leaders, faculty members, and organizing committees who directly manage events. Participants, audiences, and attendees are indirect users who benefit from well-structured programs. External stakeholders such as sponsors, vendors, and guest speakers also depend on effective leadership and event management for smooth collaboration.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9353550" y="143319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5B6E4EE5-6D2E-46A7-E5B9-045D9B8B90DA}"/>
              </a:ext>
            </a:extLst>
          </p:cNvPr>
          <p:cNvSpPr txBox="1"/>
          <p:nvPr/>
        </p:nvSpPr>
        <p:spPr>
          <a:xfrm>
            <a:off x="558165" y="1876425"/>
            <a:ext cx="8602162" cy="3970318"/>
          </a:xfrm>
          <a:prstGeom prst="rect">
            <a:avLst/>
          </a:prstGeom>
          <a:noFill/>
        </p:spPr>
        <p:txBody>
          <a:bodyPr wrap="square">
            <a:spAutoFit/>
          </a:bodyPr>
          <a:lstStyle/>
          <a:p>
            <a:r>
              <a:rPr lang="en-IN" sz="2800" dirty="0"/>
              <a:t>A variety of tools support leadership and event execution, including project management platforms like Trello and Asana for task tracking. Communication tools such as Microsoft Teams, Slack, and WhatsApp ensure proper coordination. Event scheduling and registration platforms like Eventbrite, Google Calendar, and Zoom help manage participation. Leadership models, decision-making strategies, and feedback systems also serve as key methodologies.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8681C708-908A-B3B4-6195-AC5E510D5ADF}"/>
              </a:ext>
            </a:extLst>
          </p:cNvPr>
          <p:cNvSpPr txBox="1"/>
          <p:nvPr/>
        </p:nvSpPr>
        <p:spPr>
          <a:xfrm>
            <a:off x="686182" y="1447800"/>
            <a:ext cx="7087577" cy="3970318"/>
          </a:xfrm>
          <a:prstGeom prst="rect">
            <a:avLst/>
          </a:prstGeom>
          <a:noFill/>
        </p:spPr>
        <p:txBody>
          <a:bodyPr wrap="square">
            <a:spAutoFit/>
          </a:bodyPr>
          <a:lstStyle/>
          <a:p>
            <a:r>
              <a:rPr lang="en-IN" sz="2800" dirty="0"/>
              <a:t>The portfolio is designed to document every stage of event management with a focus on leadership contributions. It includes sections for planning strategies, team hierarchy, and task distribution. Layout features flowcharts, Gantt charts, and visual timelines to represent leadership decisions. It also showcases real event reports, photographs, and reflections from the organizing committee</a:t>
            </a:r>
            <a:r>
              <a:rPr lang="en-IN" dirty="0"/>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FEATURES AND FUNCTIONALITY</a:t>
            </a:r>
          </a:p>
        </p:txBody>
      </p:sp>
      <p:sp>
        <p:nvSpPr>
          <p:cNvPr id="4" name="TextBox 3">
            <a:extLst>
              <a:ext uri="{FF2B5EF4-FFF2-40B4-BE49-F238E27FC236}">
                <a16:creationId xmlns:a16="http://schemas.microsoft.com/office/drawing/2014/main" id="{FE824A35-0FA6-0E0E-35F3-F785073E6837}"/>
              </a:ext>
            </a:extLst>
          </p:cNvPr>
          <p:cNvSpPr txBox="1"/>
          <p:nvPr/>
        </p:nvSpPr>
        <p:spPr>
          <a:xfrm>
            <a:off x="755332" y="1676400"/>
            <a:ext cx="8404995" cy="3539430"/>
          </a:xfrm>
          <a:prstGeom prst="rect">
            <a:avLst/>
          </a:prstGeom>
          <a:noFill/>
        </p:spPr>
        <p:txBody>
          <a:bodyPr wrap="square">
            <a:spAutoFit/>
          </a:bodyPr>
          <a:lstStyle/>
          <a:p>
            <a:r>
              <a:rPr lang="en-IN" sz="2800" dirty="0"/>
              <a:t>The system provides role allocation, task assignment, and progress tracking for every team member. It includes budgeting modules to manage event finances effectively. Leaders can monitor deadlines, send notifications, and ensure accountability. Feedback forms and reporting tools allow analysis of performance and event outcomes. The functionality ensures transparency, collaboration, and measurable results.</a:t>
            </a:r>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400</TotalTime>
  <Words>614</Words>
  <Application>Microsoft Office PowerPoint</Application>
  <PresentationFormat>Widescreen</PresentationFormat>
  <Paragraphs>50</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Digital Portfolio  </vt:lpstr>
      <vt:lpstr>PROJECT TITLE</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lpstr>GITHUB LINK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MANJU KUMARASAMY</cp:lastModifiedBy>
  <cp:revision>28</cp:revision>
  <dcterms:created xsi:type="dcterms:W3CDTF">2024-03-29T15:07:22Z</dcterms:created>
  <dcterms:modified xsi:type="dcterms:W3CDTF">2025-09-02T05:14:29Z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