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DCE018-8132-4AAB-8555-83E00AB5FF03}" v="40" dt="2024-08-31T13:14:58.72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  <pc:docChgLst>
    <pc:chgData name="buvanesh d" userId="37b77c68f5c88beb" providerId="LiveId" clId="{E3DCE018-8132-4AAB-8555-83E00AB5FF03}"/>
    <pc:docChg chg="undo custSel addSld delSld modSld sldOrd">
      <pc:chgData name="buvanesh d" userId="37b77c68f5c88beb" providerId="LiveId" clId="{E3DCE018-8132-4AAB-8555-83E00AB5FF03}" dt="2024-08-31T13:41:50.855" v="1543" actId="20577"/>
      <pc:docMkLst>
        <pc:docMk/>
      </pc:docMkLst>
      <pc:sldChg chg="addSp delSp modSp mod">
        <pc:chgData name="buvanesh d" userId="37b77c68f5c88beb" providerId="LiveId" clId="{E3DCE018-8132-4AAB-8555-83E00AB5FF03}" dt="2024-08-31T13:19:45.908" v="1492" actId="2711"/>
        <pc:sldMkLst>
          <pc:docMk/>
          <pc:sldMk cId="0" sldId="256"/>
        </pc:sldMkLst>
        <pc:spChg chg="mod">
          <ac:chgData name="buvanesh d" userId="37b77c68f5c88beb" providerId="LiveId" clId="{E3DCE018-8132-4AAB-8555-83E00AB5FF03}" dt="2024-08-31T09:47:08.205" v="153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buvanesh d" userId="37b77c68f5c88beb" providerId="LiveId" clId="{E3DCE018-8132-4AAB-8555-83E00AB5FF03}" dt="2024-08-31T13:19:45.908" v="1492" actId="2711"/>
          <ac:spMkLst>
            <pc:docMk/>
            <pc:sldMk cId="0" sldId="256"/>
            <ac:spMk id="7" creationId="{00000000-0000-0000-0000-000000000000}"/>
          </ac:spMkLst>
        </pc:spChg>
        <pc:spChg chg="add del mod">
          <ac:chgData name="buvanesh d" userId="37b77c68f5c88beb" providerId="LiveId" clId="{E3DCE018-8132-4AAB-8555-83E00AB5FF03}" dt="2024-08-31T10:27:06.687" v="165" actId="1076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buvanesh d" userId="37b77c68f5c88beb" providerId="LiveId" clId="{E3DCE018-8132-4AAB-8555-83E00AB5FF03}" dt="2024-08-31T13:20:40.333" v="1498" actId="1037"/>
        <pc:sldMkLst>
          <pc:docMk/>
          <pc:sldMk cId="0" sldId="257"/>
        </pc:sldMkLst>
        <pc:spChg chg="mod">
          <ac:chgData name="buvanesh d" userId="37b77c68f5c88beb" providerId="LiveId" clId="{E3DCE018-8132-4AAB-8555-83E00AB5FF03}" dt="2024-08-31T13:20:40.333" v="1498" actId="1037"/>
          <ac:spMkLst>
            <pc:docMk/>
            <pc:sldMk cId="0" sldId="257"/>
            <ac:spMk id="2" creationId="{00000000-0000-0000-0000-000000000000}"/>
          </ac:spMkLst>
        </pc:spChg>
      </pc:sldChg>
      <pc:sldChg chg="ord">
        <pc:chgData name="buvanesh d" userId="37b77c68f5c88beb" providerId="LiveId" clId="{E3DCE018-8132-4AAB-8555-83E00AB5FF03}" dt="2024-08-31T13:41:22.907" v="1500"/>
        <pc:sldMkLst>
          <pc:docMk/>
          <pc:sldMk cId="0" sldId="258"/>
        </pc:sldMkLst>
      </pc:sldChg>
      <pc:sldChg chg="modSp mod">
        <pc:chgData name="buvanesh d" userId="37b77c68f5c88beb" providerId="LiveId" clId="{E3DCE018-8132-4AAB-8555-83E00AB5FF03}" dt="2024-08-31T10:48:28.571" v="585" actId="14100"/>
        <pc:sldMkLst>
          <pc:docMk/>
          <pc:sldMk cId="0" sldId="259"/>
        </pc:sldMkLst>
        <pc:spChg chg="mod">
          <ac:chgData name="buvanesh d" userId="37b77c68f5c88beb" providerId="LiveId" clId="{E3DCE018-8132-4AAB-8555-83E00AB5FF03}" dt="2024-08-31T10:35:16.233" v="274" actId="1076"/>
          <ac:spMkLst>
            <pc:docMk/>
            <pc:sldMk cId="0" sldId="259"/>
            <ac:spMk id="6" creationId="{00000000-0000-0000-0000-000000000000}"/>
          </ac:spMkLst>
        </pc:spChg>
        <pc:spChg chg="mod">
          <ac:chgData name="buvanesh d" userId="37b77c68f5c88beb" providerId="LiveId" clId="{E3DCE018-8132-4AAB-8555-83E00AB5FF03}" dt="2024-08-31T10:48:28.571" v="585" actId="14100"/>
          <ac:spMkLst>
            <pc:docMk/>
            <pc:sldMk cId="0" sldId="259"/>
            <ac:spMk id="7" creationId="{00000000-0000-0000-0000-000000000000}"/>
          </ac:spMkLst>
        </pc:spChg>
      </pc:sldChg>
      <pc:sldChg chg="modSp mod">
        <pc:chgData name="buvanesh d" userId="37b77c68f5c88beb" providerId="LiveId" clId="{E3DCE018-8132-4AAB-8555-83E00AB5FF03}" dt="2024-08-31T12:22:35.680" v="676" actId="14100"/>
        <pc:sldMkLst>
          <pc:docMk/>
          <pc:sldMk cId="0" sldId="260"/>
        </pc:sldMkLst>
        <pc:spChg chg="mod">
          <ac:chgData name="buvanesh d" userId="37b77c68f5c88beb" providerId="LiveId" clId="{E3DCE018-8132-4AAB-8555-83E00AB5FF03}" dt="2024-08-31T12:22:09.212" v="674" actId="1076"/>
          <ac:spMkLst>
            <pc:docMk/>
            <pc:sldMk cId="0" sldId="260"/>
            <ac:spMk id="6" creationId="{00000000-0000-0000-0000-000000000000}"/>
          </ac:spMkLst>
        </pc:spChg>
        <pc:spChg chg="mod">
          <ac:chgData name="buvanesh d" userId="37b77c68f5c88beb" providerId="LiveId" clId="{E3DCE018-8132-4AAB-8555-83E00AB5FF03}" dt="2024-08-31T12:22:35.680" v="676" actId="14100"/>
          <ac:spMkLst>
            <pc:docMk/>
            <pc:sldMk cId="0" sldId="260"/>
            <ac:spMk id="7" creationId="{00000000-0000-0000-0000-000000000000}"/>
          </ac:spMkLst>
        </pc:spChg>
        <pc:spChg chg="mod">
          <ac:chgData name="buvanesh d" userId="37b77c68f5c88beb" providerId="LiveId" clId="{E3DCE018-8132-4AAB-8555-83E00AB5FF03}" dt="2024-08-31T12:21:51.215" v="670" actId="1076"/>
          <ac:spMkLst>
            <pc:docMk/>
            <pc:sldMk cId="0" sldId="260"/>
            <ac:spMk id="11" creationId="{F050B57B-77CA-84FA-9910-3F41C17BBB48}"/>
          </ac:spMkLst>
        </pc:spChg>
      </pc:sldChg>
      <pc:sldChg chg="addSp delSp modSp mod">
        <pc:chgData name="buvanesh d" userId="37b77c68f5c88beb" providerId="LiveId" clId="{E3DCE018-8132-4AAB-8555-83E00AB5FF03}" dt="2024-08-31T12:36:57.661" v="1088" actId="20577"/>
        <pc:sldMkLst>
          <pc:docMk/>
          <pc:sldMk cId="0" sldId="261"/>
        </pc:sldMkLst>
        <pc:spChg chg="mod">
          <ac:chgData name="buvanesh d" userId="37b77c68f5c88beb" providerId="LiveId" clId="{E3DCE018-8132-4AAB-8555-83E00AB5FF03}" dt="2024-08-31T12:36:57.661" v="1088" actId="20577"/>
          <ac:spMkLst>
            <pc:docMk/>
            <pc:sldMk cId="0" sldId="261"/>
            <ac:spMk id="5" creationId="{00000000-0000-0000-0000-000000000000}"/>
          </ac:spMkLst>
        </pc:spChg>
        <pc:spChg chg="add del mod">
          <ac:chgData name="buvanesh d" userId="37b77c68f5c88beb" providerId="LiveId" clId="{E3DCE018-8132-4AAB-8555-83E00AB5FF03}" dt="2024-08-31T12:30:27.064" v="941" actId="478"/>
          <ac:spMkLst>
            <pc:docMk/>
            <pc:sldMk cId="0" sldId="261"/>
            <ac:spMk id="9" creationId="{9BC1C1B9-7C0E-F252-9532-706021DD7D77}"/>
          </ac:spMkLst>
        </pc:spChg>
      </pc:sldChg>
      <pc:sldChg chg="addSp modSp mod">
        <pc:chgData name="buvanesh d" userId="37b77c68f5c88beb" providerId="LiveId" clId="{E3DCE018-8132-4AAB-8555-83E00AB5FF03}" dt="2024-08-31T12:47:30.755" v="1133" actId="113"/>
        <pc:sldMkLst>
          <pc:docMk/>
          <pc:sldMk cId="0" sldId="262"/>
        </pc:sldMkLst>
        <pc:spChg chg="mod">
          <ac:chgData name="buvanesh d" userId="37b77c68f5c88beb" providerId="LiveId" clId="{E3DCE018-8132-4AAB-8555-83E00AB5FF03}" dt="2024-08-31T12:46:05.031" v="1128" actId="1076"/>
          <ac:spMkLst>
            <pc:docMk/>
            <pc:sldMk cId="0" sldId="262"/>
            <ac:spMk id="4" creationId="{00000000-0000-0000-0000-000000000000}"/>
          </ac:spMkLst>
        </pc:spChg>
        <pc:spChg chg="add mod">
          <ac:chgData name="buvanesh d" userId="37b77c68f5c88beb" providerId="LiveId" clId="{E3DCE018-8132-4AAB-8555-83E00AB5FF03}" dt="2024-08-31T12:47:30.755" v="1133" actId="113"/>
          <ac:spMkLst>
            <pc:docMk/>
            <pc:sldMk cId="0" sldId="262"/>
            <ac:spMk id="8" creationId="{8D4A39F8-EF41-D4C4-5914-E876B409A2DE}"/>
          </ac:spMkLst>
        </pc:spChg>
      </pc:sldChg>
      <pc:sldChg chg="addSp modSp mod">
        <pc:chgData name="buvanesh d" userId="37b77c68f5c88beb" providerId="LiveId" clId="{E3DCE018-8132-4AAB-8555-83E00AB5FF03}" dt="2024-08-31T13:04:01.373" v="1393" actId="113"/>
        <pc:sldMkLst>
          <pc:docMk/>
          <pc:sldMk cId="0" sldId="263"/>
        </pc:sldMkLst>
        <pc:spChg chg="mod">
          <ac:chgData name="buvanesh d" userId="37b77c68f5c88beb" providerId="LiveId" clId="{E3DCE018-8132-4AAB-8555-83E00AB5FF03}" dt="2024-08-31T13:03:32.736" v="1390" actId="1076"/>
          <ac:spMkLst>
            <pc:docMk/>
            <pc:sldMk cId="0" sldId="263"/>
            <ac:spMk id="4" creationId="{00000000-0000-0000-0000-000000000000}"/>
          </ac:spMkLst>
        </pc:spChg>
        <pc:spChg chg="add mod">
          <ac:chgData name="buvanesh d" userId="37b77c68f5c88beb" providerId="LiveId" clId="{E3DCE018-8132-4AAB-8555-83E00AB5FF03}" dt="2024-08-31T13:04:01.373" v="1393" actId="113"/>
          <ac:spMkLst>
            <pc:docMk/>
            <pc:sldMk cId="0" sldId="263"/>
            <ac:spMk id="10" creationId="{93879494-BCE9-03F7-648B-7BE787329C96}"/>
          </ac:spMkLst>
        </pc:spChg>
        <pc:picChg chg="mod">
          <ac:chgData name="buvanesh d" userId="37b77c68f5c88beb" providerId="LiveId" clId="{E3DCE018-8132-4AAB-8555-83E00AB5FF03}" dt="2024-08-31T13:02:02.792" v="1379" actId="14100"/>
          <ac:picMkLst>
            <pc:docMk/>
            <pc:sldMk cId="0" sldId="263"/>
            <ac:picMk id="6" creationId="{00000000-0000-0000-0000-000000000000}"/>
          </ac:picMkLst>
        </pc:picChg>
      </pc:sldChg>
      <pc:sldChg chg="addSp modSp mod">
        <pc:chgData name="buvanesh d" userId="37b77c68f5c88beb" providerId="LiveId" clId="{E3DCE018-8132-4AAB-8555-83E00AB5FF03}" dt="2024-08-31T13:18:54.353" v="1491" actId="255"/>
        <pc:sldMkLst>
          <pc:docMk/>
          <pc:sldMk cId="0" sldId="264"/>
        </pc:sldMkLst>
        <pc:spChg chg="add mod">
          <ac:chgData name="buvanesh d" userId="37b77c68f5c88beb" providerId="LiveId" clId="{E3DCE018-8132-4AAB-8555-83E00AB5FF03}" dt="2024-08-31T13:18:54.353" v="1491" actId="255"/>
          <ac:spMkLst>
            <pc:docMk/>
            <pc:sldMk cId="0" sldId="264"/>
            <ac:spMk id="2" creationId="{E0CAAEC9-454C-5665-7A86-CA4DA51FC8D9}"/>
          </ac:spMkLst>
        </pc:spChg>
        <pc:spChg chg="mod">
          <ac:chgData name="buvanesh d" userId="37b77c68f5c88beb" providerId="LiveId" clId="{E3DCE018-8132-4AAB-8555-83E00AB5FF03}" dt="2024-08-31T13:08:37.847" v="1417" actId="1076"/>
          <ac:spMkLst>
            <pc:docMk/>
            <pc:sldMk cId="0" sldId="264"/>
            <ac:spMk id="5" creationId="{00000000-0000-0000-0000-000000000000}"/>
          </ac:spMkLst>
        </pc:spChg>
      </pc:sldChg>
      <pc:sldChg chg="addSp modSp mod">
        <pc:chgData name="buvanesh d" userId="37b77c68f5c88beb" providerId="LiveId" clId="{E3DCE018-8132-4AAB-8555-83E00AB5FF03}" dt="2024-08-31T12:05:38.540" v="597" actId="14100"/>
        <pc:sldMkLst>
          <pc:docMk/>
          <pc:sldMk cId="0" sldId="265"/>
        </pc:sldMkLst>
        <pc:graphicFrameChg chg="add mod modGraphic">
          <ac:chgData name="buvanesh d" userId="37b77c68f5c88beb" providerId="LiveId" clId="{E3DCE018-8132-4AAB-8555-83E00AB5FF03}" dt="2024-08-31T12:05:38.540" v="597" actId="14100"/>
          <ac:graphicFrameMkLst>
            <pc:docMk/>
            <pc:sldMk cId="0" sldId="265"/>
            <ac:graphicFrameMk id="2" creationId="{4C0BB657-A09C-D969-4F57-248E0405A8A5}"/>
          </ac:graphicFrameMkLst>
        </pc:graphicFrameChg>
      </pc:sldChg>
      <pc:sldChg chg="modSp mod">
        <pc:chgData name="buvanesh d" userId="37b77c68f5c88beb" providerId="LiveId" clId="{E3DCE018-8132-4AAB-8555-83E00AB5FF03}" dt="2024-08-31T12:19:41.158" v="648" actId="14100"/>
        <pc:sldMkLst>
          <pc:docMk/>
          <pc:sldMk cId="2986442291" sldId="268"/>
        </pc:sldMkLst>
        <pc:spChg chg="mod">
          <ac:chgData name="buvanesh d" userId="37b77c68f5c88beb" providerId="LiveId" clId="{E3DCE018-8132-4AAB-8555-83E00AB5FF03}" dt="2024-08-31T12:19:41.158" v="648" actId="14100"/>
          <ac:spMkLst>
            <pc:docMk/>
            <pc:sldMk cId="2986442291" sldId="268"/>
            <ac:spMk id="2" creationId="{F9A5CB5B-BDD0-5A64-1A7C-37D3C88F8F9E}"/>
          </ac:spMkLst>
        </pc:spChg>
      </pc:sldChg>
      <pc:sldChg chg="addSp modSp mod">
        <pc:chgData name="buvanesh d" userId="37b77c68f5c88beb" providerId="LiveId" clId="{E3DCE018-8132-4AAB-8555-83E00AB5FF03}" dt="2024-08-31T13:41:50.855" v="1543" actId="20577"/>
        <pc:sldMkLst>
          <pc:docMk/>
          <pc:sldMk cId="2720660618" sldId="269"/>
        </pc:sldMkLst>
        <pc:spChg chg="add mod">
          <ac:chgData name="buvanesh d" userId="37b77c68f5c88beb" providerId="LiveId" clId="{E3DCE018-8132-4AAB-8555-83E00AB5FF03}" dt="2024-08-31T12:52:20.566" v="1158" actId="113"/>
          <ac:spMkLst>
            <pc:docMk/>
            <pc:sldMk cId="2720660618" sldId="269"/>
            <ac:spMk id="3" creationId="{D28C928F-EA3F-36F6-CC56-CC896019FDEB}"/>
          </ac:spMkLst>
        </pc:spChg>
        <pc:spChg chg="add mod">
          <ac:chgData name="buvanesh d" userId="37b77c68f5c88beb" providerId="LiveId" clId="{E3DCE018-8132-4AAB-8555-83E00AB5FF03}" dt="2024-08-31T13:41:50.855" v="1543" actId="20577"/>
          <ac:spMkLst>
            <pc:docMk/>
            <pc:sldMk cId="2720660618" sldId="269"/>
            <ac:spMk id="4" creationId="{F9BAC127-ED09-3836-E1BD-A365B196A08E}"/>
          </ac:spMkLst>
        </pc:spChg>
      </pc:sldChg>
      <pc:sldChg chg="addSp modSp new del mod">
        <pc:chgData name="buvanesh d" userId="37b77c68f5c88beb" providerId="LiveId" clId="{E3DCE018-8132-4AAB-8555-83E00AB5FF03}" dt="2024-08-31T13:15:13.283" v="1468" actId="2696"/>
        <pc:sldMkLst>
          <pc:docMk/>
          <pc:sldMk cId="382518364" sldId="270"/>
        </pc:sldMkLst>
        <pc:graphicFrameChg chg="add mod">
          <ac:chgData name="buvanesh d" userId="37b77c68f5c88beb" providerId="LiveId" clId="{E3DCE018-8132-4AAB-8555-83E00AB5FF03}" dt="2024-08-31T12:09:39.433" v="619"/>
          <ac:graphicFrameMkLst>
            <pc:docMk/>
            <pc:sldMk cId="382518364" sldId="270"/>
            <ac:graphicFrameMk id="3" creationId="{E6D729E1-40D7-6D55-E10F-9B2E047F5265}"/>
          </ac:graphicFrameMkLst>
        </pc:graphicFrameChg>
        <pc:picChg chg="add mod">
          <ac:chgData name="buvanesh d" userId="37b77c68f5c88beb" providerId="LiveId" clId="{E3DCE018-8132-4AAB-8555-83E00AB5FF03}" dt="2024-08-31T12:09:31.420" v="617" actId="1076"/>
          <ac:picMkLst>
            <pc:docMk/>
            <pc:sldMk cId="382518364" sldId="270"/>
            <ac:picMk id="5" creationId="{1AAD5BA7-8A01-1A05-45FB-BD51DB5D5EAD}"/>
          </ac:picMkLst>
        </pc:picChg>
      </pc:sldChg>
      <pc:sldChg chg="addSp modSp new mod">
        <pc:chgData name="buvanesh d" userId="37b77c68f5c88beb" providerId="LiveId" clId="{E3DCE018-8132-4AAB-8555-83E00AB5FF03}" dt="2024-08-31T13:15:52.656" v="1476" actId="14100"/>
        <pc:sldMkLst>
          <pc:docMk/>
          <pc:sldMk cId="414181859" sldId="271"/>
        </pc:sldMkLst>
        <pc:graphicFrameChg chg="add mod">
          <ac:chgData name="buvanesh d" userId="37b77c68f5c88beb" providerId="LiveId" clId="{E3DCE018-8132-4AAB-8555-83E00AB5FF03}" dt="2024-08-31T13:15:52.656" v="1476" actId="14100"/>
          <ac:graphicFrameMkLst>
            <pc:docMk/>
            <pc:sldMk cId="414181859" sldId="271"/>
            <ac:graphicFrameMk id="2" creationId="{E6D729E1-40D7-6D55-E10F-9B2E047F5265}"/>
          </ac:graphicFrameMkLst>
        </pc:graphicFrameChg>
        <pc:picChg chg="add mod">
          <ac:chgData name="buvanesh d" userId="37b77c68f5c88beb" providerId="LiveId" clId="{E3DCE018-8132-4AAB-8555-83E00AB5FF03}" dt="2024-08-31T13:14:30.583" v="1460" actId="1076"/>
          <ac:picMkLst>
            <pc:docMk/>
            <pc:sldMk cId="414181859" sldId="271"/>
            <ac:picMk id="4" creationId="{548812A9-6B34-6D18-FFF2-C3EFC9374953}"/>
          </ac:picMkLst>
        </pc:picChg>
      </pc:sldChg>
      <pc:sldChg chg="new del">
        <pc:chgData name="buvanesh d" userId="37b77c68f5c88beb" providerId="LiveId" clId="{E3DCE018-8132-4AAB-8555-83E00AB5FF03}" dt="2024-08-31T13:11:42.415" v="1432" actId="2696"/>
        <pc:sldMkLst>
          <pc:docMk/>
          <pc:sldMk cId="3787425345" sldId="271"/>
        </pc:sldMkLst>
      </pc:sldChg>
      <pc:sldChg chg="new del">
        <pc:chgData name="buvanesh d" userId="37b77c68f5c88beb" providerId="LiveId" clId="{E3DCE018-8132-4AAB-8555-83E00AB5FF03}" dt="2024-08-31T13:11:16.992" v="1430" actId="2696"/>
        <pc:sldMkLst>
          <pc:docMk/>
          <pc:sldMk cId="4173418917" sldId="27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7b77c68f5c88beb/Documents/je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[jee.xlsx]Sheet2!PivotTable1</c:name>
    <c:fmtId val="1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727084595194829"/>
          <c:y val="0.12419197090752987"/>
          <c:w val="0.60349838481728235"/>
          <c:h val="0.659353064410239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4B-4E10-B6B3-5DEC744C2F2C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4B-4E10-B6B3-5DEC744C2F2C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4B-4E10-B6B3-5DEC744C2F2C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4B-4E10-B6B3-5DEC744C2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893680"/>
        <c:axId val="71884080"/>
      </c:barChart>
      <c:catAx>
        <c:axId val="71893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84080"/>
        <c:crosses val="autoZero"/>
        <c:auto val="1"/>
        <c:lblAlgn val="ctr"/>
        <c:lblOffset val="100"/>
        <c:noMultiLvlLbl val="0"/>
      </c:catAx>
      <c:valAx>
        <c:axId val="7188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93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458796015882627"/>
          <c:y val="0.30441053100426924"/>
          <c:w val="0.16695050137963524"/>
          <c:h val="0.308825706799737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1266825"/>
            <a:ext cx="1728788" cy="1302013"/>
            <a:chOff x="742950" y="1381125"/>
            <a:chExt cx="1728788" cy="1302013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24038" y="2121163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+mj-lt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+mj-lt"/>
              </a:rPr>
            </a:br>
            <a:endParaRPr spc="15" dirty="0">
              <a:latin typeface="+mj-l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733724"/>
            <a:ext cx="998220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STUDENT NAME: JEEVIKA.K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REGISTER NO: 122202021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DEPARTMENT: B.COM (COPORATE SECRETARYSHIP)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COLLEGE: ANNA ADARSH COLLEGE FOR WOMEN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515600" y="115401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CAAEC9-454C-5665-7A86-CA4DA51FC8D9}"/>
              </a:ext>
            </a:extLst>
          </p:cNvPr>
          <p:cNvSpPr txBox="1"/>
          <p:nvPr/>
        </p:nvSpPr>
        <p:spPr>
          <a:xfrm>
            <a:off x="739774" y="1175593"/>
            <a:ext cx="109950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DATA SCREENING </a:t>
            </a:r>
            <a:r>
              <a:rPr lang="en-US" sz="2000" dirty="0"/>
              <a:t>: Downloaded an employee dataset from Kaggle , and saved the dataset in an folder then inserted the same in excel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DATA CLEANING </a:t>
            </a:r>
            <a:r>
              <a:rPr lang="en-US" sz="2000" dirty="0"/>
              <a:t>: Using conditional formatting from home identified and removed the missing data and selected 9 </a:t>
            </a:r>
            <a:r>
              <a:rPr lang="en-US" sz="2000" dirty="0" err="1"/>
              <a:t>datas</a:t>
            </a:r>
            <a:r>
              <a:rPr lang="en-US" sz="2000" dirty="0"/>
              <a:t>  from the data set like (emp id , name , gender 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DATA FORMULATING </a:t>
            </a:r>
            <a:r>
              <a:rPr lang="en-US" sz="2000" dirty="0"/>
              <a:t>: Using  “IFS” condition created an column of performance level using data from current employee rating which gave an output as medium , low , high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PIVOT TABLE CREATION </a:t>
            </a:r>
            <a:r>
              <a:rPr lang="en-US" sz="2000" dirty="0"/>
              <a:t>: Select pivot table from insert and an pivot table is enabled , now select the required data. An pivot table is now created , We can also create pivot table through Queries and Connection icon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b="1" dirty="0"/>
              <a:t>GRAPHICAL REPRESENTATION </a:t>
            </a:r>
            <a:r>
              <a:rPr lang="en-US" sz="2000" dirty="0"/>
              <a:t>: After creating an pivot table select the pivot table and go to insert icon and select recommendation chart and an visual representation is created 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BB657-A09C-D969-4F57-248E0405A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932087"/>
              </p:ext>
            </p:extLst>
          </p:nvPr>
        </p:nvGraphicFramePr>
        <p:xfrm>
          <a:off x="990600" y="1295400"/>
          <a:ext cx="7543799" cy="4067178"/>
        </p:xfrm>
        <a:graphic>
          <a:graphicData uri="http://schemas.openxmlformats.org/drawingml/2006/table">
            <a:tbl>
              <a:tblPr/>
              <a:tblGrid>
                <a:gridCol w="2597357">
                  <a:extLst>
                    <a:ext uri="{9D8B030D-6E8A-4147-A177-3AD203B41FA5}">
                      <a16:colId xmlns:a16="http://schemas.microsoft.com/office/drawing/2014/main" val="2321200132"/>
                    </a:ext>
                  </a:extLst>
                </a:gridCol>
                <a:gridCol w="1604250">
                  <a:extLst>
                    <a:ext uri="{9D8B030D-6E8A-4147-A177-3AD203B41FA5}">
                      <a16:colId xmlns:a16="http://schemas.microsoft.com/office/drawing/2014/main" val="1508545726"/>
                    </a:ext>
                  </a:extLst>
                </a:gridCol>
                <a:gridCol w="458358">
                  <a:extLst>
                    <a:ext uri="{9D8B030D-6E8A-4147-A177-3AD203B41FA5}">
                      <a16:colId xmlns:a16="http://schemas.microsoft.com/office/drawing/2014/main" val="3010873730"/>
                    </a:ext>
                  </a:extLst>
                </a:gridCol>
                <a:gridCol w="840322">
                  <a:extLst>
                    <a:ext uri="{9D8B030D-6E8A-4147-A177-3AD203B41FA5}">
                      <a16:colId xmlns:a16="http://schemas.microsoft.com/office/drawing/2014/main" val="737524688"/>
                    </a:ext>
                  </a:extLst>
                </a:gridCol>
                <a:gridCol w="935814">
                  <a:extLst>
                    <a:ext uri="{9D8B030D-6E8A-4147-A177-3AD203B41FA5}">
                      <a16:colId xmlns:a16="http://schemas.microsoft.com/office/drawing/2014/main" val="3194034564"/>
                    </a:ext>
                  </a:extLst>
                </a:gridCol>
                <a:gridCol w="1107698">
                  <a:extLst>
                    <a:ext uri="{9D8B030D-6E8A-4147-A177-3AD203B41FA5}">
                      <a16:colId xmlns:a16="http://schemas.microsoft.com/office/drawing/2014/main" val="3217244471"/>
                    </a:ext>
                  </a:extLst>
                </a:gridCol>
              </a:tblGrid>
              <a:tr h="2348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GenderCode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(All)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428399"/>
                  </a:ext>
                </a:extLst>
              </a:tr>
              <a:tr h="23484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398397"/>
                  </a:ext>
                </a:extLst>
              </a:tr>
              <a:tr h="2348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Count of Performance Score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13993"/>
                  </a:ext>
                </a:extLst>
              </a:tr>
              <a:tr h="2348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Very High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501432"/>
                  </a:ext>
                </a:extLst>
              </a:tr>
              <a:tr h="2348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39629"/>
                  </a:ext>
                </a:extLst>
              </a:tr>
              <a:tr h="2348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CCDR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96235"/>
                  </a:ext>
                </a:extLst>
              </a:tr>
              <a:tr h="2348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742430"/>
                  </a:ext>
                </a:extLst>
              </a:tr>
              <a:tr h="3122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683030"/>
                  </a:ext>
                </a:extLst>
              </a:tr>
              <a:tr h="2348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118520"/>
                  </a:ext>
                </a:extLst>
              </a:tr>
              <a:tr h="2250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59885"/>
                  </a:ext>
                </a:extLst>
              </a:tr>
              <a:tr h="2348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PYZ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706660"/>
                  </a:ext>
                </a:extLst>
              </a:tr>
              <a:tr h="2348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4146484"/>
                  </a:ext>
                </a:extLst>
              </a:tr>
              <a:tr h="2348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314756"/>
                  </a:ext>
                </a:extLst>
              </a:tr>
              <a:tr h="2348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243917"/>
                  </a:ext>
                </a:extLst>
              </a:tr>
              <a:tr h="7117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781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1530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1475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6D729E1-40D7-6D55-E10F-9B2E047F52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152272"/>
              </p:ext>
            </p:extLst>
          </p:nvPr>
        </p:nvGraphicFramePr>
        <p:xfrm>
          <a:off x="459828" y="345620"/>
          <a:ext cx="6245772" cy="6131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48812A9-6B34-6D18-FFF2-C3EFC9374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1579183"/>
            <a:ext cx="1871634" cy="26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1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1000"/>
            <a:ext cx="7391400" cy="4419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 output is created as employee performance analyses using various functions such as pivot table , graph </a:t>
            </a:r>
            <a:r>
              <a:rPr 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This helps to easily </a:t>
            </a:r>
            <a:r>
              <a:rPr lang="en-U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. This performance analysis is used to find the employees with greater efficiency</a:t>
            </a:r>
            <a:endParaRPr lang="en-I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246476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3" y="575055"/>
            <a:ext cx="6709727" cy="88806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r>
              <a:rPr lang="en-IN" sz="4250" spc="10" dirty="0"/>
              <a:t>         </a:t>
            </a:r>
            <a:br>
              <a:rPr lang="en-IN" sz="4250" spc="10" dirty="0"/>
            </a:br>
            <a:r>
              <a:rPr lang="en-IN" sz="2000" spc="10" dirty="0"/>
              <a:t>      </a:t>
            </a:r>
            <a:br>
              <a:rPr lang="en-IN" sz="2000" spc="10" dirty="0"/>
            </a:br>
            <a:r>
              <a:rPr lang="en-IN" sz="2000" spc="10" dirty="0"/>
              <a:t>     </a:t>
            </a:r>
            <a:br>
              <a:rPr lang="en-IN" sz="2000" spc="10" dirty="0"/>
            </a:br>
            <a:r>
              <a:rPr lang="en-IN" sz="2000" spc="10" dirty="0"/>
              <a:t>              </a:t>
            </a:r>
            <a:r>
              <a:rPr lang="en-IN" sz="2800" b="0" spc="10" dirty="0"/>
              <a:t>To analyse and optimize the performance of the employees by evaluating the key metrics such as emp id , employees status , employee level , performance level etc .The analysis aim to identify the employees with greater efficiencies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286874" y="84355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804025" cy="34791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IN" sz="4250" spc="-20" dirty="0"/>
            </a:br>
            <a:br>
              <a:rPr lang="en-IN" sz="4250" spc="-20" dirty="0"/>
            </a:br>
            <a:r>
              <a:rPr lang="en-IN" sz="2800" spc="-20" dirty="0"/>
              <a:t>                  </a:t>
            </a:r>
            <a:r>
              <a:rPr lang="en-US" sz="2800" b="0" spc="-20" dirty="0"/>
              <a:t>The prime objective is to  create an employee performance analysis using excel with the help of various functions such as conditional formatting , pivot table creation , chart etc..</a:t>
            </a:r>
            <a:endParaRPr sz="4250" b="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768858" y="3316216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1559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lang="en-IN" sz="3200" spc="-10" dirty="0"/>
              <a:t>R</a:t>
            </a:r>
            <a:r>
              <a:rPr lang="en-IN" sz="3200" spc="5" dirty="0"/>
              <a:t>S</a:t>
            </a:r>
            <a:br>
              <a:rPr lang="en-IN" sz="3200" spc="5" dirty="0"/>
            </a:br>
            <a:br>
              <a:rPr lang="en-IN" sz="3200" spc="5" dirty="0"/>
            </a:br>
            <a:r>
              <a:rPr lang="en-IN" sz="2800" spc="5" dirty="0"/>
              <a:t>           </a:t>
            </a:r>
            <a:br>
              <a:rPr lang="en-IN" sz="2800" spc="5" dirty="0"/>
            </a:br>
            <a:r>
              <a:rPr lang="en-IN" sz="2800" spc="5" dirty="0"/>
              <a:t>             1.</a:t>
            </a:r>
            <a:r>
              <a:rPr lang="en-IN" sz="2800" b="0" spc="5" dirty="0"/>
              <a:t> Employers</a:t>
            </a:r>
            <a:br>
              <a:rPr lang="en-IN" sz="2800" b="0" spc="5" dirty="0"/>
            </a:br>
            <a:r>
              <a:rPr lang="en-IN" sz="2800" b="0" spc="5" dirty="0"/>
              <a:t>             2. Employees</a:t>
            </a:r>
            <a:br>
              <a:rPr lang="en-IN" sz="2800" b="0" spc="5" dirty="0"/>
            </a:br>
            <a:r>
              <a:rPr lang="en-IN" sz="2800" b="0" spc="5" dirty="0"/>
              <a:t>             3. Organization</a:t>
            </a:r>
            <a:br>
              <a:rPr lang="en-IN" sz="3200" spc="5" dirty="0"/>
            </a:br>
            <a:r>
              <a:rPr lang="en-IN" sz="2800" b="0" spc="5" dirty="0"/>
              <a:t>    </a:t>
            </a:r>
            <a:endParaRPr sz="3200" b="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5667" y="36028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A39F8-EF41-D4C4-5914-E876B409A2DE}"/>
              </a:ext>
            </a:extLst>
          </p:cNvPr>
          <p:cNvSpPr txBox="1"/>
          <p:nvPr/>
        </p:nvSpPr>
        <p:spPr>
          <a:xfrm>
            <a:off x="3048000" y="1295400"/>
            <a:ext cx="76200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Filtering</a:t>
            </a:r>
            <a:r>
              <a:rPr lang="en-US" sz="2800" dirty="0"/>
              <a:t> : To find the missing data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Chart</a:t>
            </a:r>
            <a:r>
              <a:rPr lang="en-US" sz="2800" dirty="0"/>
              <a:t> : To get an graphical representation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Pivot table</a:t>
            </a:r>
            <a:r>
              <a:rPr lang="en-US" sz="2800" dirty="0"/>
              <a:t> : To summarize      the data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Conditional technique</a:t>
            </a:r>
            <a:r>
              <a:rPr lang="en-US" sz="2800" dirty="0"/>
              <a:t> : Used to identify the missing data</a:t>
            </a:r>
            <a:endParaRPr lang="en-IN" sz="2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C928F-EA3F-36F6-CC56-CC896019FDEB}"/>
              </a:ext>
            </a:extLst>
          </p:cNvPr>
          <p:cNvSpPr txBox="1"/>
          <p:nvPr/>
        </p:nvSpPr>
        <p:spPr>
          <a:xfrm>
            <a:off x="729056" y="1295400"/>
            <a:ext cx="6102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Employee dataset</a:t>
            </a:r>
            <a:r>
              <a:rPr lang="en-US" sz="2800" dirty="0"/>
              <a:t> : Kaggle</a:t>
            </a:r>
          </a:p>
          <a:p>
            <a:r>
              <a:rPr lang="en-US" sz="2800" b="1" dirty="0"/>
              <a:t>Total</a:t>
            </a:r>
            <a:r>
              <a:rPr lang="en-US" sz="2800" dirty="0"/>
              <a:t> : 26 </a:t>
            </a:r>
          </a:p>
          <a:p>
            <a:r>
              <a:rPr lang="en-US" sz="2800" b="1" dirty="0"/>
              <a:t>Feature Used</a:t>
            </a:r>
            <a:r>
              <a:rPr lang="en-US" sz="2800" dirty="0"/>
              <a:t> : 9 features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AC127-ED09-3836-E1BD-A365B196A08E}"/>
              </a:ext>
            </a:extLst>
          </p:cNvPr>
          <p:cNvSpPr txBox="1"/>
          <p:nvPr/>
        </p:nvSpPr>
        <p:spPr>
          <a:xfrm>
            <a:off x="2209800" y="2659374"/>
            <a:ext cx="5638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 Employee id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 First name 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 Last name  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 Business unit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 Employee type 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 Gender  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 Performance score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 </a:t>
            </a:r>
            <a:r>
              <a:rPr lang="en-US" sz="2800"/>
              <a:t>Performance level                 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H="1">
            <a:off x="9462430" y="1038225"/>
            <a:ext cx="457200" cy="34612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429000"/>
            <a:ext cx="1838325" cy="33718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879494-BCE9-03F7-648B-7BE787329C96}"/>
              </a:ext>
            </a:extLst>
          </p:cNvPr>
          <p:cNvSpPr txBox="1"/>
          <p:nvPr/>
        </p:nvSpPr>
        <p:spPr>
          <a:xfrm>
            <a:off x="1639252" y="1652040"/>
            <a:ext cx="953666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Formula</a:t>
            </a:r>
            <a:r>
              <a:rPr lang="en-US" sz="2800" dirty="0"/>
              <a:t> :</a:t>
            </a:r>
          </a:p>
          <a:p>
            <a:r>
              <a:rPr lang="en-US" sz="2400" dirty="0"/>
              <a:t>“=IFS(Z2&gt;=5,"VERYHIGH",Z2&gt;=4,"HIGH",Z2&gt;=3,"MEDIUM","TRUE","LOW")” </a:t>
            </a:r>
          </a:p>
          <a:p>
            <a:endParaRPr lang="en-US" sz="2400" dirty="0"/>
          </a:p>
          <a:p>
            <a:r>
              <a:rPr lang="en-US" sz="2400" dirty="0"/>
              <a:t>     This formula is used to find the performance level of the employees</a:t>
            </a:r>
          </a:p>
          <a:p>
            <a:r>
              <a:rPr lang="en-US" sz="2400" dirty="0"/>
              <a:t>which is derived as “medium , low and high” . And this performance level is used to get an graphical representation of the employees performance                  </a:t>
            </a:r>
          </a:p>
          <a:p>
            <a:r>
              <a:rPr lang="en-US" sz="2400" dirty="0"/>
              <a:t>  </a:t>
            </a:r>
          </a:p>
          <a:p>
            <a:r>
              <a:rPr lang="en-US" sz="2800" b="1" dirty="0"/>
              <a:t>CONDITIONAL FORMATTING </a:t>
            </a:r>
            <a:r>
              <a:rPr lang="en-US" sz="2400" dirty="0"/>
              <a:t>:                              </a:t>
            </a:r>
          </a:p>
          <a:p>
            <a:r>
              <a:rPr lang="en-US" sz="2400" dirty="0"/>
              <a:t>              This formula is used to find the performance level of the employees         The conditional formatting is used to identify the missing data in a cell , highlight the missing cells and also to remove the missing cell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668</Words>
  <Application>Microsoft Office PowerPoint</Application>
  <PresentationFormat>Widescreen</PresentationFormat>
  <Paragraphs>159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                                     To analyse and optimize the performance of the employees by evaluating the key metrics such as emp id , employees status , employee level , performance level etc .The analysis aim to identify the employees with greater efficiencies       </vt:lpstr>
      <vt:lpstr>PROJECT OVERVIEW                    The prime objective is to  create an employee performance analysis using excel with the help of various functions such as conditional formatting , pivot table creation , chart etc..</vt:lpstr>
      <vt:lpstr>WHO ARE THE END USERS                           1. Employers              2. Employees              3. Organization     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Conclusion                    The end output is created as employee performance analyses using various functions such as pivot table , graph etc . This helps to easily analyse the data . This performance analysis is used to find the employees with greater efficiency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buvanesh d</cp:lastModifiedBy>
  <cp:revision>12</cp:revision>
  <dcterms:created xsi:type="dcterms:W3CDTF">2024-03-29T15:07:22Z</dcterms:created>
  <dcterms:modified xsi:type="dcterms:W3CDTF">2024-08-31T13:41:55Z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