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PC" initials="SP" lastIdx="1" clrIdx="0">
    <p:extLst>
      <p:ext uri="{19B8F6BF-5375-455C-9EA6-DF929625EA0E}">
        <p15:presenceInfo xmlns:p15="http://schemas.microsoft.com/office/powerpoint/2012/main" userId="Student-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09T12:56:26.497" idx="1">
    <p:pos x="7680"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R.Jeevika</a:t>
            </a:r>
            <a:endParaRPr lang="en-US" sz="2400" dirty="0"/>
          </a:p>
          <a:p>
            <a:r>
              <a:rPr lang="en-US" sz="2400" dirty="0"/>
              <a:t>REGISTER NO AND NMID: asunm1301222404640</a:t>
            </a:r>
            <a:endParaRPr lang="en-US" sz="2400" dirty="0">
              <a:cs typeface="Calibri"/>
            </a:endParaRPr>
          </a:p>
          <a:p>
            <a:r>
              <a:rPr lang="en-US" sz="2400" dirty="0"/>
              <a:t>DEPARTMENT: COMPUTER SCIENCE WITH ARTIFICIAL INTELLIGENCE</a:t>
            </a:r>
          </a:p>
          <a:p>
            <a:r>
              <a:rPr lang="en-US" sz="2400" dirty="0"/>
              <a:t>COLLEGE: AM JAIN 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F777BDD-9286-6037-5DF7-D6D75F73A560}"/>
              </a:ext>
            </a:extLst>
          </p:cNvPr>
          <p:cNvPicPr>
            <a:picLocks noChangeAspect="1"/>
          </p:cNvPicPr>
          <p:nvPr/>
        </p:nvPicPr>
        <p:blipFill>
          <a:blip r:embed="rId3"/>
          <a:stretch>
            <a:fillRect/>
          </a:stretch>
        </p:blipFill>
        <p:spPr>
          <a:xfrm>
            <a:off x="2381250" y="1661270"/>
            <a:ext cx="5314950" cy="3929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E7F8AAF-9699-1000-9CC2-D7A0EE87E05C}"/>
              </a:ext>
            </a:extLst>
          </p:cNvPr>
          <p:cNvSpPr txBox="1"/>
          <p:nvPr/>
        </p:nvSpPr>
        <p:spPr>
          <a:xfrm>
            <a:off x="595593" y="1713379"/>
            <a:ext cx="6100482" cy="2308324"/>
          </a:xfrm>
          <a:prstGeom prst="rect">
            <a:avLst/>
          </a:prstGeom>
          <a:noFill/>
        </p:spPr>
        <p:txBody>
          <a:bodyPr wrap="square">
            <a:spAutoFit/>
          </a:bodyPr>
          <a:lstStyle/>
          <a:p>
            <a:r>
              <a:rPr lang="en-GB" dirty="0"/>
              <a:t>This project successfully created an accessible, flexible online portfolio builder tailored for diverse user needs. It solved the key problem of enabling non-technical users to create professional portfolios that help them stand out. The positive user feedback and robust performance confirm the platform’s value. Future work will focus on integrating analytics, adding more templates, and improving collaborative features for team portfolios.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4400" b="1" dirty="0"/>
              <a:t>Student portfolio</a:t>
            </a:r>
          </a:p>
          <a:p>
            <a:endParaRPr lang="en-IN"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893C12-6B8D-9FAA-ED87-D0BD70BC3840}"/>
              </a:ext>
            </a:extLst>
          </p:cNvPr>
          <p:cNvSpPr txBox="1"/>
          <p:nvPr/>
        </p:nvSpPr>
        <p:spPr>
          <a:xfrm>
            <a:off x="689722" y="1600200"/>
            <a:ext cx="6100482" cy="3139321"/>
          </a:xfrm>
          <a:prstGeom prst="rect">
            <a:avLst/>
          </a:prstGeom>
          <a:noFill/>
        </p:spPr>
        <p:txBody>
          <a:bodyPr wrap="square">
            <a:spAutoFit/>
          </a:bodyPr>
          <a:lstStyle/>
          <a:p>
            <a:pPr>
              <a:buNone/>
            </a:pPr>
            <a:r>
              <a:rPr lang="en-GB" dirty="0"/>
              <a:t>In today's competitive job market, professionals and creatives struggle to effectively showcase their skills, experiences, and accomplishments in a way that stands out to potential employers or clients. Traditional resumes often fall short in presenting work samples visually or interactively. Furthermore, many existing portfolio tools are either too complex for beginners or lack customization options, leading to frustration and underutilization. This project aims to address these challenges by creating an intuitive and customizable online portfolio builder that empowers users to present their work attractively and professionally.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8E754D7-C842-718B-F2F4-5F569BFAC2A7}"/>
              </a:ext>
            </a:extLst>
          </p:cNvPr>
          <p:cNvSpPr txBox="1"/>
          <p:nvPr/>
        </p:nvSpPr>
        <p:spPr>
          <a:xfrm>
            <a:off x="595593" y="1726826"/>
            <a:ext cx="6100482" cy="2585323"/>
          </a:xfrm>
          <a:prstGeom prst="rect">
            <a:avLst/>
          </a:prstGeom>
          <a:noFill/>
        </p:spPr>
        <p:txBody>
          <a:bodyPr wrap="square">
            <a:spAutoFit/>
          </a:bodyPr>
          <a:lstStyle/>
          <a:p>
            <a:r>
              <a:rPr lang="en-GB" dirty="0"/>
              <a:t>This project develops a user-friendly online portfolio platform that allows individuals to create and share personalized portfolios without needing extensive technical skills. Users can easily input their personal information, work samples, and skills through a clean interface and select from various design templates and layouts. The platform focuses on simplicity, flexibility, and aesthetic appeal to cater to a wide range of users, from students and freelancers to experienced professionals seeking new opportunities.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74C0B380-5719-096D-DF1D-D438A15B0891}"/>
              </a:ext>
            </a:extLst>
          </p:cNvPr>
          <p:cNvSpPr txBox="1"/>
          <p:nvPr/>
        </p:nvSpPr>
        <p:spPr>
          <a:xfrm>
            <a:off x="730828" y="1857375"/>
            <a:ext cx="6100482" cy="2862322"/>
          </a:xfrm>
          <a:prstGeom prst="rect">
            <a:avLst/>
          </a:prstGeom>
          <a:noFill/>
        </p:spPr>
        <p:txBody>
          <a:bodyPr wrap="square">
            <a:spAutoFit/>
          </a:bodyPr>
          <a:lstStyle/>
          <a:p>
            <a:pPr marL="285750" indent="-285750">
              <a:buFont typeface="Arial" panose="020B0604020202020204" pitchFamily="34" charset="0"/>
              <a:buChar char="•"/>
            </a:pPr>
            <a:r>
              <a:rPr lang="en-GB" dirty="0"/>
              <a:t>Students and recent graduates seeking to showcase their academic projects and internships.</a:t>
            </a:r>
          </a:p>
          <a:p>
            <a:pPr marL="285750" indent="-285750">
              <a:buFont typeface="Arial" panose="020B0604020202020204" pitchFamily="34" charset="0"/>
              <a:buChar char="•"/>
            </a:pPr>
            <a:r>
              <a:rPr lang="en-GB" dirty="0"/>
              <a:t>Freelancers and creatives such as designers, photographers, and writers who want to visually highlight their work.</a:t>
            </a:r>
          </a:p>
          <a:p>
            <a:pPr marL="285750" indent="-285750">
              <a:buFont typeface="Arial" panose="020B0604020202020204" pitchFamily="34" charset="0"/>
              <a:buChar char="•"/>
            </a:pPr>
            <a:r>
              <a:rPr lang="en-GB" dirty="0"/>
              <a:t>Job seekers and professionals aiming to present their skills and experiences more dynamically than a traditional resume allows.</a:t>
            </a:r>
          </a:p>
          <a:p>
            <a:pPr marL="285750" indent="-285750">
              <a:buFont typeface="Arial" panose="020B0604020202020204" pitchFamily="34" charset="0"/>
              <a:buChar char="•"/>
            </a:pPr>
            <a:r>
              <a:rPr lang="en-GB" dirty="0"/>
              <a:t>Small business owners and entrepreneurs who want to create an online presence showcasing their products or services.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FAD8FE5-31BC-42AD-9966-40CFEE5BDB3F}"/>
              </a:ext>
            </a:extLst>
          </p:cNvPr>
          <p:cNvSpPr txBox="1"/>
          <p:nvPr/>
        </p:nvSpPr>
        <p:spPr>
          <a:xfrm>
            <a:off x="3050241" y="2279320"/>
            <a:ext cx="6100482" cy="3139321"/>
          </a:xfrm>
          <a:prstGeom prst="rect">
            <a:avLst/>
          </a:prstGeom>
          <a:noFill/>
        </p:spPr>
        <p:txBody>
          <a:bodyPr wrap="square">
            <a:spAutoFit/>
          </a:bodyPr>
          <a:lstStyle/>
          <a:p>
            <a:pPr marL="285750" indent="-285750">
              <a:buFont typeface="Arial" panose="020B0604020202020204" pitchFamily="34" charset="0"/>
              <a:buChar char="•"/>
            </a:pPr>
            <a:r>
              <a:rPr lang="en-IN" dirty="0"/>
              <a:t>Frontend: React.js for building an interactive user interface.</a:t>
            </a:r>
          </a:p>
          <a:p>
            <a:pPr marL="285750" indent="-285750">
              <a:buFont typeface="Arial" panose="020B0604020202020204" pitchFamily="34" charset="0"/>
              <a:buChar char="•"/>
            </a:pPr>
            <a:r>
              <a:rPr lang="en-IN" dirty="0"/>
              <a:t>Backend: Node.js with Express.js to handle server requests and database interactions.</a:t>
            </a:r>
          </a:p>
          <a:p>
            <a:pPr marL="285750" indent="-285750">
              <a:buFont typeface="Arial" panose="020B0604020202020204" pitchFamily="34" charset="0"/>
              <a:buChar char="•"/>
            </a:pPr>
            <a:r>
              <a:rPr lang="en-IN" dirty="0"/>
              <a:t>Database: MongoDB for flexible, schema-less data storage, ideal for diverse portfolio data.</a:t>
            </a:r>
          </a:p>
          <a:p>
            <a:pPr marL="285750" indent="-285750">
              <a:buFont typeface="Arial" panose="020B0604020202020204" pitchFamily="34" charset="0"/>
              <a:buChar char="•"/>
            </a:pPr>
            <a:r>
              <a:rPr lang="en-IN" dirty="0"/>
              <a:t>Design Tools: Figma and Adobe XD for UI/UX design prototypes.</a:t>
            </a:r>
          </a:p>
          <a:p>
            <a:pPr marL="285750" indent="-285750">
              <a:buFont typeface="Arial" panose="020B0604020202020204" pitchFamily="34" charset="0"/>
              <a:buChar char="•"/>
            </a:pPr>
            <a:r>
              <a:rPr lang="en-IN" dirty="0"/>
              <a:t>Hosting: Deployed using Heroku or Netlify for seamless web hosting.</a:t>
            </a:r>
          </a:p>
          <a:p>
            <a:pPr marL="285750" indent="-285750">
              <a:buFont typeface="Arial" panose="020B0604020202020204" pitchFamily="34" charset="0"/>
              <a:buChar char="•"/>
            </a:pPr>
            <a:r>
              <a:rPr lang="en-IN" dirty="0"/>
              <a:t>Version Control: Git and GitHub for source code management and collaboration.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1B69EC6-5A50-5E76-F16E-A1AA510F46BC}"/>
              </a:ext>
            </a:extLst>
          </p:cNvPr>
          <p:cNvSpPr txBox="1"/>
          <p:nvPr/>
        </p:nvSpPr>
        <p:spPr>
          <a:xfrm>
            <a:off x="739775" y="1552445"/>
            <a:ext cx="6100482" cy="3693319"/>
          </a:xfrm>
          <a:prstGeom prst="rect">
            <a:avLst/>
          </a:prstGeom>
          <a:noFill/>
        </p:spPr>
        <p:txBody>
          <a:bodyPr wrap="square">
            <a:spAutoFit/>
          </a:bodyPr>
          <a:lstStyle/>
          <a:p>
            <a:pPr marL="285750" indent="-285750">
              <a:buFont typeface="Arial" panose="020B0604020202020204" pitchFamily="34" charset="0"/>
              <a:buChar char="•"/>
            </a:pPr>
            <a:r>
              <a:rPr lang="en-GB" dirty="0"/>
              <a:t>Layout: The portfolio is divided into clear sections like About, Projects, Skills, and Contact to make navigation intuitive.</a:t>
            </a:r>
          </a:p>
          <a:p>
            <a:pPr marL="285750" indent="-285750">
              <a:buFont typeface="Arial" panose="020B0604020202020204" pitchFamily="34" charset="0"/>
              <a:buChar char="•"/>
            </a:pPr>
            <a:r>
              <a:rPr lang="en-GB" dirty="0"/>
              <a:t>Typography: Clean, readable fonts ensure content is easy to consume.</a:t>
            </a:r>
          </a:p>
          <a:p>
            <a:pPr marL="285750" indent="-285750">
              <a:buFont typeface="Arial" panose="020B0604020202020204" pitchFamily="34" charset="0"/>
              <a:buChar char="•"/>
            </a:pPr>
            <a:r>
              <a:rPr lang="en-GB" dirty="0" err="1"/>
              <a:t>Color</a:t>
            </a:r>
            <a:r>
              <a:rPr lang="en-GB" dirty="0"/>
              <a:t> Scheme: Users can select from predefined </a:t>
            </a:r>
            <a:r>
              <a:rPr lang="en-GB" dirty="0" err="1"/>
              <a:t>color</a:t>
            </a:r>
            <a:r>
              <a:rPr lang="en-GB" dirty="0"/>
              <a:t> palettes or create custom schemes to personalize their portfolio's look and feel.</a:t>
            </a:r>
          </a:p>
          <a:p>
            <a:pPr marL="285750" indent="-285750">
              <a:buFont typeface="Arial" panose="020B0604020202020204" pitchFamily="34" charset="0"/>
              <a:buChar char="•"/>
            </a:pPr>
            <a:r>
              <a:rPr lang="en-GB" dirty="0"/>
              <a:t>Responsive Design: The portfolio adapts gracefully to various screen sizes, ensuring usability on desktops, tablets, and smartphones.</a:t>
            </a:r>
          </a:p>
          <a:p>
            <a:pPr marL="285750" indent="-285750">
              <a:buFont typeface="Arial" panose="020B0604020202020204" pitchFamily="34" charset="0"/>
              <a:buChar char="•"/>
            </a:pPr>
            <a:r>
              <a:rPr lang="en-GB" dirty="0"/>
              <a:t>Accessibility: Considerations were made for </a:t>
            </a:r>
            <a:r>
              <a:rPr lang="en-GB" dirty="0" err="1"/>
              <a:t>color</a:t>
            </a:r>
            <a:r>
              <a:rPr lang="en-GB" dirty="0"/>
              <a:t> contrast and font sizes to accommodate users with disabilities.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ACAFAA27-BBB2-12E2-471D-15E805D09295}"/>
              </a:ext>
            </a:extLst>
          </p:cNvPr>
          <p:cNvSpPr txBox="1"/>
          <p:nvPr/>
        </p:nvSpPr>
        <p:spPr>
          <a:xfrm>
            <a:off x="755332" y="1524000"/>
            <a:ext cx="6100482" cy="3416320"/>
          </a:xfrm>
          <a:prstGeom prst="rect">
            <a:avLst/>
          </a:prstGeom>
          <a:noFill/>
        </p:spPr>
        <p:txBody>
          <a:bodyPr wrap="square">
            <a:spAutoFit/>
          </a:bodyPr>
          <a:lstStyle/>
          <a:p>
            <a:pPr marL="285750" indent="-285750">
              <a:buFont typeface="Arial" panose="020B0604020202020204" pitchFamily="34" charset="0"/>
              <a:buChar char="•"/>
            </a:pPr>
            <a:r>
              <a:rPr lang="en-IN" dirty="0"/>
              <a:t>Drag-and-drop project uploads with image previews.</a:t>
            </a:r>
          </a:p>
          <a:p>
            <a:pPr marL="285750" indent="-285750">
              <a:buFont typeface="Arial" panose="020B0604020202020204" pitchFamily="34" charset="0"/>
              <a:buChar char="•"/>
            </a:pPr>
            <a:r>
              <a:rPr lang="en-IN" dirty="0"/>
              <a:t>Customizable sections allowing users to add, remove, or reorder content blocks.</a:t>
            </a:r>
          </a:p>
          <a:p>
            <a:pPr marL="285750" indent="-285750">
              <a:buFont typeface="Arial" panose="020B0604020202020204" pitchFamily="34" charset="0"/>
              <a:buChar char="•"/>
            </a:pPr>
            <a:r>
              <a:rPr lang="en-IN" dirty="0"/>
              <a:t>Live preview feature to see portfolio changes in real-time.</a:t>
            </a:r>
          </a:p>
          <a:p>
            <a:pPr marL="285750" indent="-285750">
              <a:buFont typeface="Arial" panose="020B0604020202020204" pitchFamily="34" charset="0"/>
              <a:buChar char="•"/>
            </a:pPr>
            <a:r>
              <a:rPr lang="en-IN" dirty="0"/>
              <a:t>Theme selector with options for fonts, </a:t>
            </a:r>
            <a:r>
              <a:rPr lang="en-IN" dirty="0" err="1"/>
              <a:t>colors</a:t>
            </a:r>
            <a:r>
              <a:rPr lang="en-IN" dirty="0"/>
              <a:t>, and layouts.</a:t>
            </a:r>
          </a:p>
          <a:p>
            <a:pPr marL="285750" indent="-285750">
              <a:buFont typeface="Arial" panose="020B0604020202020204" pitchFamily="34" charset="0"/>
              <a:buChar char="•"/>
            </a:pPr>
            <a:r>
              <a:rPr lang="en-IN" dirty="0"/>
              <a:t>Contact form integration enabling visitors to send messages directly to the user’s email.</a:t>
            </a:r>
          </a:p>
          <a:p>
            <a:pPr marL="285750" indent="-285750">
              <a:buFont typeface="Arial" panose="020B0604020202020204" pitchFamily="34" charset="0"/>
              <a:buChar char="•"/>
            </a:pPr>
            <a:r>
              <a:rPr lang="en-IN" dirty="0"/>
              <a:t>Social media links to connect portfolios with LinkedIn, Twitter, GitHub, etc.</a:t>
            </a:r>
          </a:p>
          <a:p>
            <a:pPr marL="285750" indent="-285750">
              <a:buFont typeface="Arial" panose="020B0604020202020204" pitchFamily="34" charset="0"/>
              <a:buChar char="•"/>
            </a:pPr>
            <a:r>
              <a:rPr lang="en-IN" dirty="0"/>
              <a:t>Export options to download the portfolio as a PDF or share a public URL.</a:t>
            </a:r>
          </a:p>
          <a:p>
            <a:pPr marL="285750" indent="-285750">
              <a:buFont typeface="Arial" panose="020B0604020202020204" pitchFamily="34" charset="0"/>
              <a:buChar char="•"/>
            </a:pPr>
            <a:r>
              <a:rPr lang="en-IN" dirty="0"/>
              <a:t>User authentication to save and edit portfolios securely.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692</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Student-PC</cp:lastModifiedBy>
  <cp:revision>23</cp:revision>
  <dcterms:created xsi:type="dcterms:W3CDTF">2024-03-29T15:07:22Z</dcterms:created>
  <dcterms:modified xsi:type="dcterms:W3CDTF">2025-09-09T07:33:33Z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