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0" r:id="rId5"/>
    <p:sldId id="261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3507-EC46-4C31-A25D-1473B52EB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6693A-97A5-4755-BF97-5F0FE3D8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9A674-3717-4D5E-832B-1244AB0E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EBD2-7DE6-456F-84F6-C38CC37EC419}" type="datetimeFigureOut">
              <a:rPr lang="en-IN" smtClean="0"/>
              <a:t>15-08-2017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A6D9F-2892-4EB1-8021-CEC876C7E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4172F-DA96-4A20-AD5B-55D3921E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6FE0-2666-4982-886B-21BC8D548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46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FD984-24B0-4241-9C3E-D424D108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008138-F8EE-4293-B821-1E4D1B409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1AF57-4DA8-4300-A720-371396DEB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EBD2-7DE6-456F-84F6-C38CC37EC419}" type="datetimeFigureOut">
              <a:rPr lang="en-IN" smtClean="0"/>
              <a:t>15-08-2017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906AA-D4BD-4E02-B275-5364F037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3BC4F-93F2-4223-BE53-72C37C50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6FE0-2666-4982-886B-21BC8D548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68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D35297-F6E7-4C32-847B-807C9927A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F4D93-6F79-4C29-99B5-E8935D1CE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0FB23-7630-42CD-B97C-2D26D40E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EBD2-7DE6-456F-84F6-C38CC37EC419}" type="datetimeFigureOut">
              <a:rPr lang="en-IN" smtClean="0"/>
              <a:t>15-08-2017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4E5E4-39ED-460F-B8E6-B7C22F004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FF9E4-3BAD-4684-AEA7-B5C5B1719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6FE0-2666-4982-886B-21BC8D548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15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213AE-0111-4134-B03E-D22F934A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57164-BCD2-4456-8F89-5843D9ABF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7A147-B082-409E-B1A6-0423B0CD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EBD2-7DE6-456F-84F6-C38CC37EC419}" type="datetimeFigureOut">
              <a:rPr lang="en-IN" smtClean="0"/>
              <a:t>15-08-2017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6BA13-6340-41A9-8D66-72E760B0C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BBD5B-4921-438B-A315-C6383EC4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6FE0-2666-4982-886B-21BC8D548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21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1A75C-E493-4F70-9B46-EEE3A5C54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19EC7-2546-48A8-995A-77A049BB8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21DA2-3BEA-4ED2-9329-108DA668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EBD2-7DE6-456F-84F6-C38CC37EC419}" type="datetimeFigureOut">
              <a:rPr lang="en-IN" smtClean="0"/>
              <a:t>15-08-2017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16516-7BA7-470A-A888-6AC3299F4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F5985-86C7-4BE7-8711-535982FF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6FE0-2666-4982-886B-21BC8D548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09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D2C0C-4BFE-4B85-9D8E-8A101B0E0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82BAB-406C-44B4-BB6E-8A2FC4C08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31C8E-3871-4770-ADC2-3BBDBCC51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22D8A-400D-4ED2-A5EE-F6434022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EBD2-7DE6-456F-84F6-C38CC37EC419}" type="datetimeFigureOut">
              <a:rPr lang="en-IN" smtClean="0"/>
              <a:t>15-08-2017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3CE48-A29D-4C5C-8654-112C9AEA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983D7-F8BD-48AF-9B38-D6C1339B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6FE0-2666-4982-886B-21BC8D548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27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16771-1231-405D-8ABC-40A62288F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C3A95-9C4A-4704-B172-E37D52B87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61ABE-5A5C-40D3-A0CE-66826B60B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E27858-BDAA-446B-917F-AD3E986C3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A6732-0CA8-43AC-8EB9-0F9A4B739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9BF755-922F-4F3A-8150-48AC03C58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EBD2-7DE6-456F-84F6-C38CC37EC419}" type="datetimeFigureOut">
              <a:rPr lang="en-IN" smtClean="0"/>
              <a:t>15-08-2017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F38C9C-958E-4F3F-85CC-DC2198E75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D8A3A-0370-4C64-B6AA-9F96A015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6FE0-2666-4982-886B-21BC8D548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87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F3D0-5DBE-4020-ADF0-1C8B6E3A4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5A556F-542F-4F8A-ACAE-CA2F44AB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EBD2-7DE6-456F-84F6-C38CC37EC419}" type="datetimeFigureOut">
              <a:rPr lang="en-IN" smtClean="0"/>
              <a:t>15-08-2017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62A3B-0CEB-436C-99CA-0AFF3C46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D88A1-EF84-461F-A56F-9D8B9A08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6FE0-2666-4982-886B-21BC8D548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98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60095-D1FB-4C20-8390-CFB83496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EBD2-7DE6-456F-84F6-C38CC37EC419}" type="datetimeFigureOut">
              <a:rPr lang="en-IN" smtClean="0"/>
              <a:t>15-08-2017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761D54-1B02-4397-B073-AADEAE445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2C7CB-F693-4A1A-B5CB-A960CC77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6FE0-2666-4982-886B-21BC8D548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3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EC41-1159-4761-8F73-1CCA8821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26559-A192-4D9F-AE94-570E9BCBB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CFBA3-F52D-498B-9D76-7140438CA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4C66D-39A0-428B-89E7-3759FE98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EBD2-7DE6-456F-84F6-C38CC37EC419}" type="datetimeFigureOut">
              <a:rPr lang="en-IN" smtClean="0"/>
              <a:t>15-08-2017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9A6E6-3675-4292-9CA4-3FC4D500E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170D6-A604-43DD-9E75-7FEEB924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6FE0-2666-4982-886B-21BC8D548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51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CA84-7B6D-487C-8792-A53BF50D3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B1A883-1F56-445A-879F-B58A5588F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D9A52-BB3D-4AC9-A99E-2648521F7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3C5E3-CAAC-4D05-B747-F20124C5B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EBD2-7DE6-456F-84F6-C38CC37EC419}" type="datetimeFigureOut">
              <a:rPr lang="en-IN" smtClean="0"/>
              <a:t>15-08-2017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7E42F-4FE6-4D36-AC3E-250594AF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D53DF-02E3-491D-A070-1A8ECA24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6FE0-2666-4982-886B-21BC8D548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48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E0FDCC-696C-44A7-BBF6-F648F0D12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27369-E783-4987-B858-4FB2D271A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306A7-04DF-4617-9BD1-F8B91EBD6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DEBD2-7DE6-456F-84F6-C38CC37EC419}" type="datetimeFigureOut">
              <a:rPr lang="en-IN" smtClean="0"/>
              <a:t>15-08-2017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10454-B850-42BE-B79D-83AC51287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5DC6D-38E8-4E61-A1B3-97E2C36AB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E6FE0-2666-4982-886B-21BC8D548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70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shgrc.com/#!/signin" TargetMode="External"/><Relationship Id="rId2" Type="http://schemas.openxmlformats.org/officeDocument/2006/relationships/hyperlink" Target="mailto:user0@fixnix.co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://fixnix.freshgrc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ixnix.freshgrc.com/#!/log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ixnix.freshgrc.com/#!/log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ixnix.freshgrc.com/#!/log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ixnix.freshgrc.com/#!/logi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ixnix.freshgrc.com/#!/logi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ixnix.freshgrc.com/#!/logi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fixnix.freshgrc.com/#!/log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A0C6-CF71-48AC-8B8C-77A4D576BF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>
                <a:solidFill>
                  <a:srgbClr val="FF0000"/>
                </a:solidFill>
              </a:rPr>
              <a:t>http://FreshGRC.com 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06F10-F59F-49A4-B067-473DD95057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User-Login Credentials</a:t>
            </a:r>
          </a:p>
          <a:p>
            <a:r>
              <a:rPr lang="en-IN" dirty="0">
                <a:solidFill>
                  <a:srgbClr val="FF0000"/>
                </a:solidFill>
              </a:rPr>
              <a:t>Use </a:t>
            </a:r>
            <a:r>
              <a:rPr lang="en-IN" dirty="0" err="1">
                <a:solidFill>
                  <a:srgbClr val="FF0000"/>
                </a:solidFill>
              </a:rPr>
              <a:t>fixnix</a:t>
            </a:r>
            <a:r>
              <a:rPr lang="en-IN" dirty="0">
                <a:solidFill>
                  <a:srgbClr val="FF0000"/>
                </a:solidFill>
              </a:rPr>
              <a:t> as company name for trial experience </a:t>
            </a:r>
          </a:p>
          <a:p>
            <a:r>
              <a:rPr lang="en-IN" dirty="0"/>
              <a:t>key in </a:t>
            </a:r>
            <a:r>
              <a:rPr lang="en-IN" dirty="0">
                <a:hlinkClick r:id="rId2"/>
              </a:rPr>
              <a:t>user0@fixnix.co</a:t>
            </a:r>
            <a:r>
              <a:rPr lang="en-IN" dirty="0"/>
              <a:t> in </a:t>
            </a:r>
            <a:r>
              <a:rPr lang="en-IN" dirty="0">
                <a:hlinkClick r:id="rId3"/>
              </a:rPr>
              <a:t>https://freshgrc.com//#!/signin</a:t>
            </a:r>
            <a:r>
              <a:rPr lang="en-IN" dirty="0"/>
              <a:t>  to get to demo instance </a:t>
            </a:r>
            <a:r>
              <a:rPr lang="en-IN" dirty="0">
                <a:hlinkClick r:id="rId4"/>
              </a:rPr>
              <a:t>http://FixNix.FreshGRC.com</a:t>
            </a:r>
            <a:r>
              <a:rPr lang="en-IN" dirty="0"/>
              <a:t> 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304DE2-0BCD-4FD7-B2B2-8BFAAC8827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4020" y="-113477"/>
            <a:ext cx="2432515" cy="18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2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EC5E-46F1-444E-9DED-C9C8F3596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                            Admin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26D48-9DF3-4CC3-8177-B69E90E1A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IN" sz="3600" dirty="0"/>
          </a:p>
          <a:p>
            <a:pPr algn="ctr"/>
            <a:endParaRPr lang="en-IN" sz="3600" dirty="0"/>
          </a:p>
          <a:p>
            <a:pPr marL="0" indent="0" algn="ctr">
              <a:buNone/>
            </a:pPr>
            <a:r>
              <a:rPr lang="en-IN" sz="3600" dirty="0"/>
              <a:t>Admin (Username) : user0@fixnix.co</a:t>
            </a:r>
          </a:p>
          <a:p>
            <a:pPr marL="0" indent="0" algn="ctr">
              <a:buNone/>
            </a:pPr>
            <a:r>
              <a:rPr lang="en-IN" sz="3600" dirty="0"/>
              <a:t>Password : freshgrc$123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416EE1-29CA-4A13-80C2-FA4D570AA0F6}"/>
              </a:ext>
            </a:extLst>
          </p:cNvPr>
          <p:cNvSpPr/>
          <p:nvPr/>
        </p:nvSpPr>
        <p:spPr>
          <a:xfrm>
            <a:off x="4025769" y="5656229"/>
            <a:ext cx="3557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https://fixnix.freshgrc.com/#!/login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159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EE87-FE76-49F8-A112-A4DE3FD83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                         Audit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8BAB9-2312-4085-BFBB-0840071C7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sz="3600" dirty="0"/>
              <a:t>Auditor : employee0@fixnix.co</a:t>
            </a:r>
          </a:p>
          <a:p>
            <a:pPr marL="0" indent="0">
              <a:buNone/>
            </a:pPr>
            <a:endParaRPr lang="en-IN" sz="3600" dirty="0"/>
          </a:p>
          <a:p>
            <a:r>
              <a:rPr lang="en-IN" sz="3600" dirty="0"/>
              <a:t>Auditee : employee1@fixnix.co</a:t>
            </a:r>
          </a:p>
          <a:p>
            <a:endParaRPr lang="en-IN" sz="3600" dirty="0"/>
          </a:p>
          <a:p>
            <a:r>
              <a:rPr lang="en-IN" sz="3600" dirty="0"/>
              <a:t>Password : freshgrc$123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B2F6A3-D230-4EBC-8446-71D327BB1CC4}"/>
              </a:ext>
            </a:extLst>
          </p:cNvPr>
          <p:cNvSpPr/>
          <p:nvPr/>
        </p:nvSpPr>
        <p:spPr>
          <a:xfrm>
            <a:off x="6702708" y="5942568"/>
            <a:ext cx="3557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https://fixnix.freshgrc.com/#!/login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896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2CA22-44B3-4AD0-8CE4-8D86D502F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                           Asset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F4C91-31AA-4231-8ACD-CFAA87B61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Asset Owner : asset_owner@fixnix.co</a:t>
            </a:r>
          </a:p>
          <a:p>
            <a:endParaRPr lang="en-IN" sz="3600" dirty="0"/>
          </a:p>
          <a:p>
            <a:r>
              <a:rPr lang="en-IN" sz="3600" dirty="0"/>
              <a:t>Asset Custodian : asset_custodian@fixnix.co</a:t>
            </a:r>
          </a:p>
          <a:p>
            <a:endParaRPr lang="en-IN" sz="3600" dirty="0"/>
          </a:p>
          <a:p>
            <a:r>
              <a:rPr lang="en-IN" sz="3600" dirty="0"/>
              <a:t>Asset Reviewer : asset_reviewer@fixnix.co</a:t>
            </a:r>
          </a:p>
          <a:p>
            <a:endParaRPr lang="en-IN" sz="3600" dirty="0"/>
          </a:p>
          <a:p>
            <a:r>
              <a:rPr lang="en-IN" sz="3600" dirty="0"/>
              <a:t>Password : freshgrc$123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BF6F49-D210-4A78-8C9D-426231AF33D1}"/>
              </a:ext>
            </a:extLst>
          </p:cNvPr>
          <p:cNvSpPr/>
          <p:nvPr/>
        </p:nvSpPr>
        <p:spPr>
          <a:xfrm>
            <a:off x="7352064" y="6311900"/>
            <a:ext cx="3557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https://fixnix.freshgrc.com/#!/login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1042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16A9-BEEF-42C2-9132-3CA110AE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                              Risk Module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791FC-F584-4479-9645-CC1C61551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Risk Owner : risk_owner@fixnix.co</a:t>
            </a:r>
          </a:p>
          <a:p>
            <a:endParaRPr lang="en-IN" sz="3600" dirty="0"/>
          </a:p>
          <a:p>
            <a:r>
              <a:rPr lang="en-IN" sz="3600" dirty="0"/>
              <a:t>Risk Mitigator : risk_mitigator@fixnix.co</a:t>
            </a:r>
          </a:p>
          <a:p>
            <a:endParaRPr lang="en-IN" sz="3600" dirty="0"/>
          </a:p>
          <a:p>
            <a:r>
              <a:rPr lang="en-IN" sz="3600" dirty="0"/>
              <a:t>Risk Reviewer : risk_reviewer@fixnix.co</a:t>
            </a:r>
          </a:p>
          <a:p>
            <a:endParaRPr lang="en-IN" sz="3600" dirty="0"/>
          </a:p>
          <a:p>
            <a:r>
              <a:rPr lang="en-IN" sz="3600" dirty="0"/>
              <a:t>Password : freshgrc$123 (For all user-roles)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D58C01-64BC-480D-9A6C-B9BBE102132D}"/>
              </a:ext>
            </a:extLst>
          </p:cNvPr>
          <p:cNvSpPr/>
          <p:nvPr/>
        </p:nvSpPr>
        <p:spPr>
          <a:xfrm>
            <a:off x="7961664" y="6311900"/>
            <a:ext cx="3557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https://fixnix.freshgrc.com/#!/login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350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F182-8EB5-4A20-93A8-9AB88C33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                            Policy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31D5E-87AF-4F5A-9264-0E1683A12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Policy owner : policy_owner@fixnix.co</a:t>
            </a:r>
          </a:p>
          <a:p>
            <a:endParaRPr lang="en-IN" sz="3600" dirty="0"/>
          </a:p>
          <a:p>
            <a:r>
              <a:rPr lang="en-IN" sz="3600" dirty="0"/>
              <a:t>Policy Reviewer : policy_reviewer@fixnix.co</a:t>
            </a:r>
          </a:p>
          <a:p>
            <a:endParaRPr lang="en-IN" sz="3600" dirty="0"/>
          </a:p>
          <a:p>
            <a:r>
              <a:rPr lang="en-IN" sz="3600" dirty="0"/>
              <a:t>Policy Approver : policy_approver@fixnix.co</a:t>
            </a:r>
          </a:p>
          <a:p>
            <a:endParaRPr lang="en-IN" sz="3600" dirty="0"/>
          </a:p>
          <a:p>
            <a:r>
              <a:rPr lang="en-IN" sz="3600" dirty="0"/>
              <a:t>Password : freshgrc$123 (All user-roles)</a:t>
            </a:r>
          </a:p>
          <a:p>
            <a:endParaRPr lang="en-IN" sz="3600" dirty="0"/>
          </a:p>
          <a:p>
            <a:pPr marL="0" indent="0">
              <a:buNone/>
            </a:pPr>
            <a:endParaRPr lang="en-IN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6AB8CC-D284-470F-896C-8DFEF7976AC0}"/>
              </a:ext>
            </a:extLst>
          </p:cNvPr>
          <p:cNvSpPr/>
          <p:nvPr/>
        </p:nvSpPr>
        <p:spPr>
          <a:xfrm>
            <a:off x="8226708" y="6127234"/>
            <a:ext cx="3557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https://fixnix.freshgrc.com/#!/login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1585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86C9-E41C-4AEA-A715-46CD0B17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                       Incident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2333-33FF-434E-A94F-682637059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Incident Analyst – incident_analyst@fixnix.co</a:t>
            </a:r>
          </a:p>
          <a:p>
            <a:endParaRPr lang="en-IN" sz="3600" dirty="0"/>
          </a:p>
          <a:p>
            <a:r>
              <a:rPr lang="en-IN" sz="3600" dirty="0"/>
              <a:t>Incident Manager – incident_manager@fixnix.co</a:t>
            </a:r>
          </a:p>
          <a:p>
            <a:endParaRPr lang="en-IN" sz="3600" dirty="0"/>
          </a:p>
          <a:p>
            <a:r>
              <a:rPr lang="en-IN" sz="3600" dirty="0"/>
              <a:t>Incident Reviewer – incident_reviewer@fixnix.co</a:t>
            </a:r>
          </a:p>
          <a:p>
            <a:endParaRPr lang="en-IN" sz="3600" dirty="0"/>
          </a:p>
          <a:p>
            <a:r>
              <a:rPr lang="en-IN" sz="3600" dirty="0"/>
              <a:t>Password – freshgrc$123 (For All user-roles)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5A402D-6EF3-4F61-AFED-E842E5192F72}"/>
              </a:ext>
            </a:extLst>
          </p:cNvPr>
          <p:cNvSpPr/>
          <p:nvPr/>
        </p:nvSpPr>
        <p:spPr>
          <a:xfrm>
            <a:off x="8465247" y="6488668"/>
            <a:ext cx="3557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https://fixnix.freshgrc.com/#!/login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690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DCFF-DB70-4E04-99FC-D590506E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                          Fraud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EA9D9-0B7C-4715-A894-8BC41CCE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 Fraud owner : fraud_owner@fixnix.co</a:t>
            </a:r>
          </a:p>
          <a:p>
            <a:endParaRPr lang="en-IN" sz="3600" dirty="0"/>
          </a:p>
          <a:p>
            <a:r>
              <a:rPr lang="en-IN" sz="3600" dirty="0"/>
              <a:t>Fraud Investigator :  fraud_investigator@fixnix.co</a:t>
            </a:r>
          </a:p>
          <a:p>
            <a:endParaRPr lang="en-IN" sz="3600" dirty="0"/>
          </a:p>
          <a:p>
            <a:r>
              <a:rPr lang="en-IN" sz="3600" dirty="0"/>
              <a:t>Fraud Reviewer :  fraud_reviewer@fixnix.co</a:t>
            </a:r>
          </a:p>
          <a:p>
            <a:endParaRPr lang="en-IN" sz="3600" dirty="0"/>
          </a:p>
          <a:p>
            <a:r>
              <a:rPr lang="en-IN" sz="3600" dirty="0"/>
              <a:t>Password : freshgrc$123 (All user-roles)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AF0EDD-5914-4ADA-A9DA-CCDB5DF9F950}"/>
              </a:ext>
            </a:extLst>
          </p:cNvPr>
          <p:cNvSpPr/>
          <p:nvPr/>
        </p:nvSpPr>
        <p:spPr>
          <a:xfrm>
            <a:off x="8213456" y="6311900"/>
            <a:ext cx="3557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https://fixnix.freshgrc.com/#!/login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8236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354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http://FreshGRC.com  </vt:lpstr>
      <vt:lpstr>                            Admin Module</vt:lpstr>
      <vt:lpstr>                         Audit Module</vt:lpstr>
      <vt:lpstr>                           Asset Module</vt:lpstr>
      <vt:lpstr>                              Risk Module </vt:lpstr>
      <vt:lpstr>                            Policy Module</vt:lpstr>
      <vt:lpstr>                       Incident Module</vt:lpstr>
      <vt:lpstr>                          Fraud 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FreshGRC</dc:title>
  <dc:creator>prasanna venkatesh</dc:creator>
  <cp:lastModifiedBy>Shanmugavel Sankaran</cp:lastModifiedBy>
  <cp:revision>17</cp:revision>
  <dcterms:created xsi:type="dcterms:W3CDTF">2017-07-24T05:57:55Z</dcterms:created>
  <dcterms:modified xsi:type="dcterms:W3CDTF">2017-08-14T19:27:38Z</dcterms:modified>
</cp:coreProperties>
</file>