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docProps/custom.xml" ContentType="application/vnd.openxmlformats-officedocument.custom-properties+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slideLayouts/slideLayout90.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14.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103.xml" ContentType="application/vnd.openxmlformats-officedocument.presentationml.slideLayout+xml"/>
  <Override PartName="/ppt/slideLayouts/slideLayout11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1.xml" ContentType="application/vnd.openxmlformats-officedocument.presentationml.slideLayout+xml"/>
  <Override PartName="/ppt/slideLayouts/slideLayout110.xml" ContentType="application/vnd.openxmlformats-officedocument.presentationml.slideLayout+xml"/>
  <Override PartName="/ppt/slideLayouts/slideLayout10.xml" ContentType="application/vnd.openxmlformats-officedocument.presentationml.slideLayout+xml"/>
  <Override PartName="/ppt/slideLayouts/slideLayout99.xml" ContentType="application/vnd.openxmlformats-officedocument.presentationml.slideLayout+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100.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7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7" r:id="rId2"/>
    <p:sldId id="259" r:id="rId3"/>
    <p:sldId id="263" r:id="rId4"/>
    <p:sldId id="264" r:id="rId5"/>
    <p:sldId id="261" r:id="rId6"/>
    <p:sldId id="262" r:id="rId7"/>
  </p:sldIdLst>
  <p:sldSz cx="9144000" cy="5143500" type="screen16x9"/>
  <p:notesSz cx="6858000" cy="9144000"/>
  <p:embeddedFontLst>
    <p:embeddedFont>
      <p:font typeface="Public Sans" charset="0"/>
      <p:regular r:id="rId9"/>
      <p:bold r:id="rId10"/>
      <p:italic r:id="rId11"/>
      <p:boldItalic r:id="rId12"/>
    </p:embeddedFont>
    <p:embeddedFont>
      <p:font typeface="EB Garamond" charset="0"/>
      <p:regular r:id="rId13"/>
      <p:bold r:id="rId14"/>
      <p:italic r:id="rId15"/>
      <p:boldItalic r:id="rId16"/>
    </p:embeddedFont>
    <p:embeddedFont>
      <p:font typeface="EB Garamond SemiBold" charset="0"/>
      <p:regular r:id="rId17"/>
      <p:bold r:id="rId18"/>
      <p:italic r:id="rId19"/>
      <p:boldItalic r:id="rId20"/>
    </p:embeddedFont>
    <p:embeddedFont>
      <p:font typeface="Calibri"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6"/>
      </p:cViewPr>
      <p:guideLst>
        <p:guide orient="horz" pos="2395"/>
        <p:guide orient="horz" pos="1429"/>
        <p:guide orient="horz" pos="158"/>
        <p:guide orient="horz" pos="2787"/>
        <p:guide pos="2880"/>
        <p:guide pos="423"/>
        <p:guide pos="2001"/>
        <p:guide pos="338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13.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36"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2139e008f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5" name="Google Shape;1855;g2139e008f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82275" y="1884206"/>
            <a:ext cx="3911353" cy="440556"/>
          </a:xfrm>
        </p:spPr>
        <p:txBody>
          <a:bodyPr/>
          <a:lstStyle/>
          <a:p>
            <a:r>
              <a:rPr lang="en-US" sz="1400" dirty="0" smtClean="0"/>
              <a:t>      A to-do list serves as a single yet powerful organizational tool, enabling individuals to manage tasks, prioritize, activities and track progress effectively. It typically consists of a list of items or task to be completed, often categorized by urgency or type of activity.</a:t>
            </a:r>
          </a:p>
          <a:p>
            <a:endParaRPr lang="en-US" dirty="0"/>
          </a:p>
        </p:txBody>
      </p:sp>
      <p:sp>
        <p:nvSpPr>
          <p:cNvPr id="4" name="TextBox 3"/>
          <p:cNvSpPr txBox="1"/>
          <p:nvPr/>
        </p:nvSpPr>
        <p:spPr>
          <a:xfrm>
            <a:off x="388882" y="1324304"/>
            <a:ext cx="3594538" cy="369332"/>
          </a:xfrm>
          <a:prstGeom prst="rect">
            <a:avLst/>
          </a:prstGeom>
          <a:noFill/>
        </p:spPr>
        <p:txBody>
          <a:bodyPr wrap="square" rtlCol="0">
            <a:spAutoFit/>
          </a:bodyPr>
          <a:lstStyle/>
          <a:p>
            <a:r>
              <a:rPr lang="en-US" sz="1800" b="1" dirty="0" smtClean="0">
                <a:solidFill>
                  <a:srgbClr val="002060"/>
                </a:solidFill>
              </a:rPr>
              <a:t>To-Do List</a:t>
            </a:r>
            <a:endParaRPr lang="en-US" sz="1800" b="1" dirty="0">
              <a:solidFill>
                <a:srgbClr val="002060"/>
              </a:solidFill>
            </a:endParaRPr>
          </a:p>
        </p:txBody>
      </p:sp>
      <p:sp>
        <p:nvSpPr>
          <p:cNvPr id="5" name="Rectangle 4"/>
          <p:cNvSpPr/>
          <p:nvPr/>
        </p:nvSpPr>
        <p:spPr>
          <a:xfrm>
            <a:off x="496053" y="3773697"/>
            <a:ext cx="822661" cy="307777"/>
          </a:xfrm>
          <a:prstGeom prst="rect">
            <a:avLst/>
          </a:prstGeom>
        </p:spPr>
        <p:txBody>
          <a:bodyPr wrap="none">
            <a:spAutoFit/>
          </a:bodyPr>
          <a:lstStyle/>
          <a:p>
            <a:r>
              <a:rPr lang="en-US" b="1" dirty="0" smtClean="0">
                <a:solidFill>
                  <a:srgbClr val="002060"/>
                </a:solidFill>
              </a:rPr>
              <a:t>TASK 3</a:t>
            </a:r>
            <a:endParaRPr lang="en-US" b="1"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857" name="Google Shape;1857;g2139e008f02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EB Garamond"/>
                <a:ea typeface="EB Garamond"/>
                <a:cs typeface="EB Garamond"/>
                <a:sym typeface="EB Garamond"/>
              </a:rPr>
              <a:t>Step-Wise Description</a:t>
            </a:r>
            <a:endParaRPr sz="1800" b="1" i="0" u="none" strike="noStrike" cap="none">
              <a:solidFill>
                <a:srgbClr val="000000"/>
              </a:solidFill>
              <a:latin typeface="EB Garamond"/>
              <a:ea typeface="EB Garamond"/>
              <a:cs typeface="EB Garamond"/>
              <a:sym typeface="EB Garamond"/>
            </a:endParaRPr>
          </a:p>
        </p:txBody>
      </p:sp>
      <p:pic>
        <p:nvPicPr>
          <p:cNvPr id="1858" name="Google Shape;1858;g2139e008f02_0_0"/>
          <p:cNvPicPr preferRelativeResize="0"/>
          <p:nvPr/>
        </p:nvPicPr>
        <p:blipFill rotWithShape="1">
          <a:blip r:embed="rId3">
            <a:alphaModFix/>
          </a:blip>
          <a:srcRect l="-65210" t="3320" r="65210" b="-3320"/>
          <a:stretch/>
        </p:blipFill>
        <p:spPr>
          <a:xfrm>
            <a:off x="0" y="0"/>
            <a:ext cx="9144000" cy="5143500"/>
          </a:xfrm>
          <a:prstGeom prst="rect">
            <a:avLst/>
          </a:prstGeom>
          <a:noFill/>
          <a:ln>
            <a:noFill/>
          </a:ln>
        </p:spPr>
      </p:pic>
      <p:sp>
        <p:nvSpPr>
          <p:cNvPr id="5" name="TextBox 4"/>
          <p:cNvSpPr txBox="1"/>
          <p:nvPr/>
        </p:nvSpPr>
        <p:spPr>
          <a:xfrm>
            <a:off x="725214" y="588579"/>
            <a:ext cx="7861737" cy="4185761"/>
          </a:xfrm>
          <a:prstGeom prst="rect">
            <a:avLst/>
          </a:prstGeom>
          <a:noFill/>
        </p:spPr>
        <p:txBody>
          <a:bodyPr wrap="square" rtlCol="0">
            <a:spAutoFit/>
          </a:bodyPr>
          <a:lstStyle/>
          <a:p>
            <a:r>
              <a:rPr lang="en-US" sz="1600" b="1" dirty="0" smtClean="0"/>
              <a:t>Task Collection:</a:t>
            </a:r>
          </a:p>
          <a:p>
            <a:r>
              <a:rPr lang="en-US" sz="1600" dirty="0" smtClean="0"/>
              <a:t>	</a:t>
            </a:r>
          </a:p>
          <a:p>
            <a:r>
              <a:rPr lang="en-US" sz="1600" dirty="0" smtClean="0"/>
              <a:t>	</a:t>
            </a:r>
            <a:r>
              <a:rPr lang="en-US" dirty="0" smtClean="0"/>
              <a:t>Users jot down or input all the tasks, errands or activities they need too accomplish.</a:t>
            </a:r>
          </a:p>
          <a:p>
            <a:endParaRPr lang="en-US" dirty="0" smtClean="0"/>
          </a:p>
          <a:p>
            <a:r>
              <a:rPr lang="en-US" sz="1600" b="1" dirty="0" smtClean="0"/>
              <a:t>Categorization and Prioritization:</a:t>
            </a:r>
          </a:p>
          <a:p>
            <a:endParaRPr lang="en-US" sz="1600" b="1" dirty="0" smtClean="0"/>
          </a:p>
          <a:p>
            <a:r>
              <a:rPr lang="en-US" b="1" dirty="0" smtClean="0"/>
              <a:t>	</a:t>
            </a:r>
            <a:r>
              <a:rPr lang="en-US" dirty="0" smtClean="0"/>
              <a:t>Task are often categorized or prioritized based on urgency, importance or specific categories.</a:t>
            </a:r>
          </a:p>
          <a:p>
            <a:endParaRPr lang="en-US" dirty="0" smtClean="0"/>
          </a:p>
          <a:p>
            <a:r>
              <a:rPr lang="en-US" sz="1600" b="1" dirty="0" smtClean="0"/>
              <a:t>Execution:</a:t>
            </a:r>
          </a:p>
          <a:p>
            <a:r>
              <a:rPr lang="en-US" b="1" dirty="0" smtClean="0"/>
              <a:t>	</a:t>
            </a:r>
            <a:r>
              <a:rPr lang="en-US" dirty="0" smtClean="0"/>
              <a:t>Users begin to work through the tasks on the list, marketing them as completed or in progress.</a:t>
            </a:r>
          </a:p>
          <a:p>
            <a:endParaRPr lang="en-US" dirty="0" smtClean="0"/>
          </a:p>
          <a:p>
            <a:r>
              <a:rPr lang="en-US" sz="1600" b="1" dirty="0" smtClean="0"/>
              <a:t>Monitoring Progress:</a:t>
            </a:r>
          </a:p>
          <a:p>
            <a:r>
              <a:rPr lang="en-US" b="1" dirty="0" smtClean="0"/>
              <a:t/>
            </a:r>
            <a:br>
              <a:rPr lang="en-US" b="1" dirty="0" smtClean="0"/>
            </a:br>
            <a:r>
              <a:rPr lang="en-US" dirty="0" smtClean="0"/>
              <a:t>	Tracking the progress of completed tasks and identifying any pending or overdue items.</a:t>
            </a:r>
            <a:r>
              <a:rPr lang="en-US" b="1" dirty="0" smtClean="0"/>
              <a:t/>
            </a:r>
            <a:br>
              <a:rPr lang="en-US" b="1" dirty="0" smtClean="0"/>
            </a:br>
            <a:r>
              <a:rPr lang="en-US" b="1" dirty="0" smtClean="0"/>
              <a:t>	</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049" y="357352"/>
            <a:ext cx="7998372" cy="2769989"/>
          </a:xfrm>
          <a:prstGeom prst="rect">
            <a:avLst/>
          </a:prstGeom>
          <a:noFill/>
        </p:spPr>
        <p:txBody>
          <a:bodyPr wrap="square" rtlCol="0">
            <a:spAutoFit/>
          </a:bodyPr>
          <a:lstStyle/>
          <a:p>
            <a:r>
              <a:rPr lang="en-US" sz="1600" b="1" dirty="0" smtClean="0">
                <a:solidFill>
                  <a:srgbClr val="C88C32"/>
                </a:solidFill>
                <a:latin typeface="ILIIOR+EBGaramond-Bold"/>
                <a:cs typeface="ILIIOR+EBGaramond-Bold"/>
              </a:rPr>
              <a:t>Summary of your task</a:t>
            </a:r>
          </a:p>
          <a:p>
            <a:endParaRPr lang="en-US" sz="1600" b="1" dirty="0" smtClean="0">
              <a:solidFill>
                <a:srgbClr val="C88C32"/>
              </a:solidFill>
              <a:latin typeface="ILIIOR+EBGaramond-Bold"/>
              <a:cs typeface="ILIIOR+EBGaramond-Bold"/>
            </a:endParaRPr>
          </a:p>
          <a:p>
            <a:endParaRPr lang="en-US" dirty="0" smtClean="0"/>
          </a:p>
          <a:p>
            <a:pPr algn="just"/>
            <a:r>
              <a:rPr lang="en-US" dirty="0" smtClean="0"/>
              <a:t>	</a:t>
            </a:r>
            <a:r>
              <a:rPr lang="en-US" sz="1600" dirty="0" smtClean="0"/>
              <a:t>A to-do list  is valuable tool that helps individuals organize tasks, activities and goals. It involves jotting down tasks, categorizing and prioritizing them , setting deadlines and regularly reviewing and adjusting the list.</a:t>
            </a:r>
          </a:p>
          <a:p>
            <a:pPr algn="just"/>
            <a:endParaRPr lang="en-US" sz="1600" dirty="0" smtClean="0"/>
          </a:p>
          <a:p>
            <a:pPr algn="just"/>
            <a:r>
              <a:rPr lang="en-US" sz="1600" dirty="0" smtClean="0"/>
              <a:t>	 By aiding in time management and task  completion scheduling, it supports users in monitoring progress, reflecting on accomplishments, and reassessing pending tasks. This simple yet powerful method improves productivity, reduce stress and ensures important tasks are efficiently managed and completed.</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782).png"/>
          <p:cNvPicPr>
            <a:picLocks noChangeAspect="1"/>
          </p:cNvPicPr>
          <p:nvPr/>
        </p:nvPicPr>
        <p:blipFill>
          <a:blip r:embed="rId2"/>
          <a:stretch>
            <a:fillRect/>
          </a:stretch>
        </p:blipFill>
        <p:spPr>
          <a:xfrm>
            <a:off x="0" y="1255"/>
            <a:ext cx="9144000" cy="51409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1877" name="Google Shape;1877;p212"/>
          <p:cNvSpPr txBox="1">
            <a:spLocks noGrp="1"/>
          </p:cNvSpPr>
          <p:nvPr>
            <p:ph type="body" idx="2"/>
          </p:nvPr>
        </p:nvSpPr>
        <p:spPr>
          <a:xfrm>
            <a:off x="4089330" y="2220109"/>
            <a:ext cx="2722200" cy="307800"/>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rgbClr val="BD8738"/>
              </a:buClr>
              <a:buSzPts val="2000"/>
              <a:buNone/>
            </a:pPr>
            <a:r>
              <a:rPr lang="en-US">
                <a:solidFill>
                  <a:srgbClr val="BD8738"/>
                </a:solidFill>
              </a:rPr>
              <a:t>Insert Your Github Link Here</a:t>
            </a:r>
            <a:endParaRPr b="0" i="0">
              <a:solidFill>
                <a:srgbClr val="BD8738"/>
              </a:solidFill>
              <a:latin typeface="EB Garamond SemiBold"/>
              <a:ea typeface="EB Garamond SemiBold"/>
              <a:cs typeface="EB Garamond SemiBold"/>
              <a:sym typeface="EB Garamond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70</Words>
  <Application>Microsoft Office PowerPoint</Application>
  <PresentationFormat>On-screen Show (16:9)</PresentationFormat>
  <Paragraphs>25</Paragraphs>
  <Slides>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Public Sans</vt:lpstr>
      <vt:lpstr>EB Garamond</vt:lpstr>
      <vt:lpstr>ILIIOR+EBGaramond-Bold</vt:lpstr>
      <vt:lpstr>EB Garamond SemiBold</vt:lpstr>
      <vt:lpstr>Calibri</vt:lpstr>
      <vt:lpstr>Noto Sans Symbols</vt:lpstr>
      <vt:lpstr>Simple Light</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Manish Sharma</dc:creator>
  <cp:lastModifiedBy>LENOVO</cp:lastModifiedBy>
  <cp:revision>5</cp:revision>
  <dcterms:created xsi:type="dcterms:W3CDTF">2020-08-13T11:21:46Z</dcterms:created>
  <dcterms:modified xsi:type="dcterms:W3CDTF">2023-11-03T06:59:25Z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