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STUDENT NAME</a:t>
            </a:r>
            <a:r>
              <a:rPr lang="ta-IN" sz="2400" b="1" i="1" dirty="0"/>
              <a:t>: </a:t>
            </a:r>
            <a:r>
              <a:rPr lang="ta-IN" sz="2400" i="1" dirty="0"/>
              <a:t>Jeevitha .S </a:t>
            </a:r>
            <a:endParaRPr lang="en-US" sz="2400" i="1" dirty="0"/>
          </a:p>
          <a:p>
            <a:r>
              <a:rPr lang="en-US" sz="2400" i="1" dirty="0"/>
              <a:t>REGISTER NO:</a:t>
            </a:r>
            <a:r>
              <a:rPr lang="ta-IN" sz="2400" i="1" dirty="0"/>
              <a:t> 312202149</a:t>
            </a:r>
            <a:endParaRPr lang="en-US" sz="2400" i="1" dirty="0"/>
          </a:p>
          <a:p>
            <a:r>
              <a:rPr lang="en-US" sz="2400" i="1" dirty="0"/>
              <a:t>DEPARTMENT:</a:t>
            </a:r>
            <a:r>
              <a:rPr lang="ta-IN" sz="2400" i="1" dirty="0"/>
              <a:t>B.com(G) commerce </a:t>
            </a:r>
            <a:endParaRPr lang="en-US" sz="2400" i="1" dirty="0"/>
          </a:p>
          <a:p>
            <a:r>
              <a:rPr lang="en-US" sz="2400" i="1" dirty="0"/>
              <a:t>COLLEGE</a:t>
            </a:r>
            <a:r>
              <a:rPr lang="ta-IN" sz="2400" i="1" dirty="0"/>
              <a:t>: Mohamed sathak college of arts and </a:t>
            </a:r>
            <a:r>
              <a:rPr lang="ta-IN" sz="2400" i="1"/>
              <a:t>science , sholinganallur.</a:t>
            </a:r>
            <a:endParaRPr lang="en-US" sz="2400" i="1" dirty="0"/>
          </a:p>
          <a:p>
            <a:r>
              <a:rPr lang="en-US" sz="2400" i="1" dirty="0"/>
              <a:t>           </a:t>
            </a:r>
            <a:endParaRPr lang="en-IN" sz="2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3F5BE-3AAB-AA81-BEAE-FD587DC24D24}"/>
              </a:ext>
            </a:extLst>
          </p:cNvPr>
          <p:cNvSpPr txBox="1"/>
          <p:nvPr/>
        </p:nvSpPr>
        <p:spPr>
          <a:xfrm>
            <a:off x="3052482" y="2011286"/>
            <a:ext cx="61049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*Modelling Approach:</a:t>
            </a:r>
            <a:endParaRPr lang="ta-IN" dirty="0"/>
          </a:p>
          <a:p>
            <a:pPr marL="342900" indent="-342900">
              <a:buAutoNum type="arabicPeriod"/>
            </a:pPr>
            <a:r>
              <a:rPr lang="en-US" dirty="0"/>
              <a:t>Descriptive Analytics:    - Use statistical methods to describe and summarize employee performance data.    - Identify trends, patterns, and correlations.</a:t>
            </a:r>
            <a:endParaRPr lang="ta-IN" dirty="0"/>
          </a:p>
          <a:p>
            <a:pPr marL="342900" indent="-342900">
              <a:buAutoNum type="arabicPeriod"/>
            </a:pPr>
            <a:r>
              <a:rPr lang="ta-IN"/>
              <a:t>Inferential</a:t>
            </a:r>
            <a:r>
              <a:rPr lang="en-US"/>
              <a:t> </a:t>
            </a:r>
            <a:r>
              <a:rPr lang="en-US" dirty="0"/>
              <a:t>Analytics:    - Use regression analysis to model the relationship between performance metrics and evaluation ratings.    - Identify factors that influence employee performance.</a:t>
            </a:r>
            <a:endParaRPr lang="ta-IN" dirty="0"/>
          </a:p>
          <a:p>
            <a:pPr marL="342900" indent="-342900">
              <a:buAutoNum type="arabicPeriod"/>
            </a:pPr>
            <a:r>
              <a:rPr lang="en-US" dirty="0"/>
              <a:t>Predictive Analytics:    - Use machine learning algorithms to predict employee performance based on historical data.    - Identify high-performing employees and those at risk of underperformance.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8FBFF3-8615-8E1A-FC6C-48C9FB97F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94" y="1695450"/>
            <a:ext cx="8128000" cy="51198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12B71C-C14E-0F29-22A6-00888D79D9D1}"/>
              </a:ext>
            </a:extLst>
          </p:cNvPr>
          <p:cNvSpPr txBox="1"/>
          <p:nvPr/>
        </p:nvSpPr>
        <p:spPr>
          <a:xfrm>
            <a:off x="1241611" y="1830179"/>
            <a:ext cx="61049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Employee Performance Analysis has been a resounding success, providing actionable insights and driving business outcomes. By leveraging data analytics and machine learning, we:-</a:t>
            </a:r>
            <a:endParaRPr lang="ta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Identified key performance indicators and areas for improvement- </a:t>
            </a:r>
            <a:endParaRPr lang="ta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personalized development plans for employees</a:t>
            </a:r>
            <a:endParaRPr lang="ta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Improved employee engagement and productivity</a:t>
            </a:r>
            <a:r>
              <a:rPr lang="ta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63B4B0-5529-6275-0E8D-EEAD74F8783B}"/>
              </a:ext>
            </a:extLst>
          </p:cNvPr>
          <p:cNvSpPr txBox="1"/>
          <p:nvPr/>
        </p:nvSpPr>
        <p:spPr>
          <a:xfrm>
            <a:off x="1438275" y="2019300"/>
            <a:ext cx="61049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*Objective:*- To design and implement a comprehensive employee performance analysis system- To identify key performance indicators (KPIs) and metrics for evaluation- To analyze employee performance data and provide actionable insights- To develop targeted training and development programs for improvement- To enhance employee engagement, productivity, and overall organizational performance.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4E017A-09B3-6A02-1F38-748FF3D63D35}"/>
              </a:ext>
            </a:extLst>
          </p:cNvPr>
          <p:cNvSpPr txBox="1"/>
          <p:nvPr/>
        </p:nvSpPr>
        <p:spPr>
          <a:xfrm>
            <a:off x="1328329" y="2288648"/>
            <a:ext cx="64645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Employee Performance Analysis project aims to design and implement a comprehensive performance management system to evaluate employee performance, identify areas of improvement, and develop targeted training programs to enhance employee engagement, productivity, and overall organizational performance.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58D52E-921B-064A-61BA-F5F6EBD70637}"/>
              </a:ext>
            </a:extLst>
          </p:cNvPr>
          <p:cNvSpPr txBox="1"/>
          <p:nvPr/>
        </p:nvSpPr>
        <p:spPr>
          <a:xfrm>
            <a:off x="1187823" y="2113429"/>
            <a:ext cx="62170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Employees: Individuals whose performance is being evaluated and analyzed.</a:t>
            </a:r>
            <a:endParaRPr lang="ta-IN" dirty="0"/>
          </a:p>
          <a:p>
            <a:pPr marL="342900" indent="-342900">
              <a:buAutoNum type="arabicPeriod"/>
            </a:pPr>
            <a:r>
              <a:rPr lang="en-US" dirty="0"/>
              <a:t> Managers: Supervisors and team leaders responsible for guiding employees and reviewing performance.</a:t>
            </a:r>
            <a:endParaRPr lang="ta-IN" dirty="0"/>
          </a:p>
          <a:p>
            <a:r>
              <a:rPr lang="ta-IN" dirty="0"/>
              <a:t>3 .</a:t>
            </a:r>
            <a:r>
              <a:rPr lang="en-US" dirty="0"/>
              <a:t>HR Department: Human Resources personnel responsible for talent management, training, and development.</a:t>
            </a:r>
            <a:endParaRPr lang="ta-IN" dirty="0"/>
          </a:p>
          <a:p>
            <a:r>
              <a:rPr lang="en-US" dirty="0"/>
              <a:t>4. Senior Management: Executives and decision-makers who use performance insights to inform strategic decisions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DFD03-D61F-7B71-D3BD-8D503A6F0D94}"/>
              </a:ext>
            </a:extLst>
          </p:cNvPr>
          <p:cNvSpPr txBox="1"/>
          <p:nvPr/>
        </p:nvSpPr>
        <p:spPr>
          <a:xfrm>
            <a:off x="3052482" y="2288285"/>
            <a:ext cx="61049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*Solution:*</a:t>
            </a:r>
            <a:endParaRPr lang="ta-IN" dirty="0"/>
          </a:p>
          <a:p>
            <a:r>
              <a:rPr lang="ta-IN" dirty="0"/>
              <a:t>*</a:t>
            </a:r>
            <a:r>
              <a:rPr lang="en-US" dirty="0"/>
              <a:t>Implement a cloud-based performance management software to streamline employee evaluations and data analysis.</a:t>
            </a:r>
            <a:endParaRPr lang="ta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a customizable performance dashboard to track key performance indicators (KPIs) and metrics.- </a:t>
            </a:r>
            <a:endParaRPr lang="ta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a comprehensive performance evaluation framework to ensure fairness and consistency.</a:t>
            </a:r>
            <a:endParaRPr lang="ta-IN" dirty="0"/>
          </a:p>
          <a:p>
            <a:r>
              <a:rPr lang="en-US" dirty="0"/>
              <a:t>*Proposition:*- "Empower your employees to excel with our comprehensive performance analysis solution</a:t>
            </a:r>
            <a:r>
              <a:rPr lang="ta-IN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43E226-78F2-D998-9232-6880A87F922F}"/>
              </a:ext>
            </a:extLst>
          </p:cNvPr>
          <p:cNvSpPr txBox="1"/>
          <p:nvPr/>
        </p:nvSpPr>
        <p:spPr>
          <a:xfrm>
            <a:off x="1402976" y="1940877"/>
            <a:ext cx="6104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*Description:* The EPA dataset contains employee performance data for  including demographic information, job details, performance metrics, and evaluation ratings.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a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*Solution:*
1.Implement a cloud-based performance management software to streamline employee evaluations and data analysis.
2.Develop a customizable performance dashboard to track key performance indicators (KPIs) and metrics.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jeevitha s</cp:lastModifiedBy>
  <cp:revision>17</cp:revision>
  <dcterms:created xsi:type="dcterms:W3CDTF">2024-03-29T15:07:22Z</dcterms:created>
  <dcterms:modified xsi:type="dcterms:W3CDTF">2024-09-08T15:07:32Z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