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629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8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0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0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0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7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1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  <a:t/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551230" y="3314150"/>
            <a:ext cx="10613911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b="0" i="0" u="none" strike="noStrike" kern="1200" cap="none" spc="0" baseline="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Jeevitha.J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101C582B144EC5D967C4569786CEFCBA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400" dirty="0" smtClean="0">
                <a:latin typeface="Calibri" charset="0"/>
                <a:cs typeface="Calibri" charset="0"/>
              </a:rPr>
              <a:t>B.C.A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UNIVERSITY :S.I.V.ET College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49" y="1421891"/>
            <a:ext cx="2805295" cy="514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5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0" y="836640"/>
            <a:ext cx="8929240" cy="44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2639527" y="2276286"/>
            <a:ext cx="6480426" cy="1805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portfolio is a simple and responsive website that highlights my skills, education, and projects. It acts as my online resume and can be updated as I grow in my career.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1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-276980" y="25461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>
            <a:off x="618887" y="2273570"/>
            <a:ext cx="8568737" cy="17235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600" b="0" i="0" u="none" strike="noStrike" kern="1200" cap="none" spc="0" baseline="0" dirty="0" smtClean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PORTFOLIO</a:t>
            </a:r>
            <a:endParaRPr lang="zh-CN" altLang="en-US" sz="106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18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>
            <a:off x="2133340" y="1987066"/>
            <a:ext cx="6478946" cy="49777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As a fresher, I need a portfolio website to showcase my skills, education, and achievements in a clear and professional way. This will help me stand out to recruiters and create a strong online present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09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>
            <a:off x="1920363" y="2419159"/>
            <a:ext cx="7055892" cy="2663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This portfolio website is created to showcase my skills, education, certifications, and projects. It is built with HTML, CSS, and JavaScript to make it simple, responsive, and user-friendly. The website acts as my online resume and helps me present myself professionally to recruiters and others.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499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2064061" y="2209612"/>
            <a:ext cx="8135876" cy="3930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1. Recruiters and Hiring Managers – to quickly evaluate the candidate’s skills, qualifications, and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2. Academic Institutions/Faculty – to review the student’s achievements and projects for academic purposes.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3. Peers and Professionals – to collaborate, share knowledge, and connect professionally.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4. The Portfolio Owner (Self) – to build an online presence, showcase skills, and continuously update personal and professional growth.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692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3357266" y="1914342"/>
            <a:ext cx="6839896" cy="3634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1. HTML5 – For structuring the content and layout of the portfolio website.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2. CSS3 – For designing, styling, and creating a responsive, visually appealing interface.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3. JavaScript – For adding interactivity, smooth transitions, and dynamic behavior.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4. Visual Studio Code (VS Code) – As the code editor for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6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9" name="文本框"/>
          <p:cNvSpPr txBox="1">
            <a:spLocks/>
          </p:cNvSpPr>
          <p:nvPr/>
        </p:nvSpPr>
        <p:spPr>
          <a:xfrm>
            <a:off x="2564978" y="2352485"/>
            <a:ext cx="7346963" cy="2520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portfolio is designed with a simple and clean layout. It includes sections like Home, About Me, Skills, Projects, and Contact. The design is responsive so it looks good on both computers and mobile devices.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13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>
            <a:off x="2929998" y="2276286"/>
            <a:ext cx="6983894" cy="3348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Responsive design (works on mobile and desktop)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Easy navigation with menu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Home, About, Skills, Projects, and Contact sections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Smooth scrolling and animations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Hosted online for easy access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5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374</TotalTime>
  <Words>445</Words>
  <Application>Microsoft Office PowerPoint</Application>
  <PresentationFormat>Widescreen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Calibri</vt:lpstr>
      <vt:lpstr>等线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24</cp:revision>
  <dcterms:created xsi:type="dcterms:W3CDTF">2024-03-29T15:07:22Z</dcterms:created>
  <dcterms:modified xsi:type="dcterms:W3CDTF">2025-09-10T11:34:04Z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