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71" r:id="rId14"/>
    <p:sldId id="272"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557270" y="2308225"/>
            <a:ext cx="5596255" cy="1120140"/>
          </a:xfrm>
          <a:prstGeom prst="rect">
            <a:avLst/>
          </a:prstGeom>
        </p:spPr>
        <p:txBody>
          <a:bodyPr vert="horz" wrap="square" lIns="0" tIns="16510" rIns="0" bIns="0" rtlCol="0">
            <a:noAutofit/>
          </a:bodyPr>
          <a:lstStyle/>
          <a:p>
            <a:pPr marL="3213735">
              <a:spcBef>
                <a:spcPts val="130"/>
              </a:spcBef>
            </a:pPr>
            <a:r>
              <a:rPr lang="en-US" b="1" i="0" dirty="0">
                <a:solidFill>
                  <a:srgbClr val="0F0F0F"/>
                </a:solidFill>
                <a:effectLst/>
                <a:latin typeface="Tempus Sans ITC" panose="04020404030D07020202" charset="0"/>
                <a:cs typeface="Tempus Sans ITC" panose="04020404030D07020202" charset="0"/>
              </a:rPr>
              <a:t> </a:t>
            </a:r>
            <a:br>
              <a:rPr lang="en-US" b="1" i="0" dirty="0">
                <a:solidFill>
                  <a:srgbClr val="0F0F0F"/>
                </a:solidFill>
                <a:effectLst/>
                <a:latin typeface="Tempus Sans ITC" panose="04020404030D07020202" charset="0"/>
                <a:cs typeface="Tempus Sans ITC" panose="04020404030D07020202" charset="0"/>
              </a:rPr>
            </a:br>
            <a:endParaRPr spc="15" dirty="0">
              <a:latin typeface="Tempus Sans ITC" panose="04020404030D07020202" charset="0"/>
              <a:cs typeface="Tempus Sans ITC" panose="04020404030D07020202" charset="0"/>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838200" y="2819400"/>
            <a:ext cx="9277350" cy="2676525"/>
          </a:xfrm>
          <a:prstGeom prst="rect">
            <a:avLst/>
          </a:prstGeom>
          <a:noFill/>
        </p:spPr>
        <p:txBody>
          <a:bodyPr wrap="square" lIns="91440" tIns="45720" rIns="91440" bIns="45720" rtlCol="0" anchor="t">
            <a:spAutoFit/>
          </a:bodyPr>
          <a:lstStyle/>
          <a:p>
            <a:r>
              <a:rPr lang="en-US" sz="2800" dirty="0">
                <a:latin typeface="Tempus Sans ITC" panose="04020404030D07020202" charset="0"/>
                <a:cs typeface="Tempus Sans ITC" panose="04020404030D07020202" charset="0"/>
              </a:rPr>
              <a:t>STUDENT NAME: L.JEEVITHA.</a:t>
            </a:r>
            <a:endParaRPr lang="en-US" sz="2800" dirty="0">
              <a:latin typeface="Tempus Sans ITC" panose="04020404030D07020202" charset="0"/>
              <a:cs typeface="Tempus Sans ITC" panose="04020404030D07020202" charset="0"/>
            </a:endParaRPr>
          </a:p>
          <a:p>
            <a:r>
              <a:rPr lang="en-US" sz="2800" dirty="0">
                <a:latin typeface="Tempus Sans ITC" panose="04020404030D07020202" charset="0"/>
                <a:cs typeface="Tempus Sans ITC" panose="04020404030D07020202" charset="0"/>
              </a:rPr>
              <a:t>REGISTER NO AND NMID: 212402037/asunm293212402037</a:t>
            </a:r>
            <a:endParaRPr lang="en-US" sz="2800" dirty="0">
              <a:latin typeface="Tempus Sans ITC" panose="04020404030D07020202" charset="0"/>
              <a:cs typeface="Tempus Sans ITC" panose="04020404030D07020202" charset="0"/>
            </a:endParaRPr>
          </a:p>
          <a:p>
            <a:r>
              <a:rPr lang="en-US" sz="2800" dirty="0">
                <a:latin typeface="Tempus Sans ITC" panose="04020404030D07020202" charset="0"/>
                <a:cs typeface="Tempus Sans ITC" panose="04020404030D07020202" charset="0"/>
              </a:rPr>
              <a:t>DEPARTMENT: BCA-Computer Application.</a:t>
            </a:r>
            <a:endParaRPr lang="en-US" sz="2800" dirty="0">
              <a:latin typeface="Tempus Sans ITC" panose="04020404030D07020202" charset="0"/>
              <a:cs typeface="Tempus Sans ITC" panose="04020404030D07020202" charset="0"/>
            </a:endParaRPr>
          </a:p>
          <a:p>
            <a:r>
              <a:rPr lang="en-US" sz="2800" dirty="0">
                <a:latin typeface="Tempus Sans ITC" panose="04020404030D07020202" charset="0"/>
                <a:cs typeface="Tempus Sans ITC" panose="04020404030D07020202" charset="0"/>
              </a:rPr>
              <a:t>COLLEGE NAME:VIDHYA SAGAR WOMEN’S  COLLEGE</a:t>
            </a:r>
            <a:endParaRPr lang="en-US" sz="2800" dirty="0">
              <a:latin typeface="Tempus Sans ITC" panose="04020404030D07020202" charset="0"/>
              <a:cs typeface="Tempus Sans ITC" panose="04020404030D07020202" charset="0"/>
            </a:endParaRPr>
          </a:p>
          <a:p>
            <a:r>
              <a:rPr lang="en-US" sz="2800" dirty="0">
                <a:latin typeface="Tempus Sans ITC" panose="04020404030D07020202" charset="0"/>
                <a:cs typeface="Tempus Sans ITC" panose="04020404030D07020202" charset="0"/>
              </a:rPr>
              <a:t>           </a:t>
            </a:r>
            <a:endParaRPr lang="en-US" sz="2800" dirty="0">
              <a:latin typeface="Tempus Sans ITC" panose="04020404030D07020202" charset="0"/>
              <a:cs typeface="Tempus Sans ITC" panose="04020404030D07020202" charset="0"/>
            </a:endParaRPr>
          </a:p>
        </p:txBody>
      </p:sp>
      <p:sp>
        <p:nvSpPr>
          <p:cNvPr id="12" name="Text Box 11"/>
          <p:cNvSpPr txBox="1"/>
          <p:nvPr/>
        </p:nvSpPr>
        <p:spPr>
          <a:xfrm>
            <a:off x="5836285" y="1885315"/>
            <a:ext cx="4064000" cy="521970"/>
          </a:xfrm>
          <a:prstGeom prst="rect">
            <a:avLst/>
          </a:prstGeom>
          <a:noFill/>
        </p:spPr>
        <p:txBody>
          <a:bodyPr wrap="square" rtlCol="0">
            <a:spAutoFit/>
          </a:bodyPr>
          <a:p>
            <a:r>
              <a:rPr lang="en-US" altLang="en-GB" sz="2800">
                <a:latin typeface="Tempus Sans ITC" panose="04020404030D07020202" charset="0"/>
                <a:cs typeface="Tempus Sans ITC" panose="04020404030D07020202" charset="0"/>
              </a:rPr>
              <a:t>DIGITAL POTFOLIO-</a:t>
            </a:r>
            <a:endParaRPr lang="en-US" altLang="en-GB" sz="2800">
              <a:latin typeface="Tempus Sans ITC" panose="04020404030D07020202" charset="0"/>
              <a:cs typeface="Tempus Sans ITC" panose="04020404030D0702020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2209800" y="1482090"/>
            <a:ext cx="7446010" cy="4991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ltLang="en-GB"/>
              <a:t>RESULT AND SCREENSHOTS</a:t>
            </a:r>
            <a:endParaRPr lang="en-US" altLang="en-GB"/>
          </a:p>
        </p:txBody>
      </p:sp>
      <p:pic>
        <p:nvPicPr>
          <p:cNvPr id="3" name="Picture 2"/>
          <p:cNvPicPr>
            <a:picLocks noChangeAspect="1"/>
          </p:cNvPicPr>
          <p:nvPr/>
        </p:nvPicPr>
        <p:blipFill>
          <a:blip r:embed="rId1"/>
          <a:stretch>
            <a:fillRect/>
          </a:stretch>
        </p:blipFill>
        <p:spPr>
          <a:xfrm>
            <a:off x="838200" y="1828800"/>
            <a:ext cx="9175750" cy="3002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ltLang="en-GB"/>
              <a:t>RESULT AND SCREENSHOTS</a:t>
            </a:r>
            <a:endParaRPr lang="en-US" altLang="en-GB"/>
          </a:p>
        </p:txBody>
      </p:sp>
      <p:pic>
        <p:nvPicPr>
          <p:cNvPr id="3" name="Picture 2"/>
          <p:cNvPicPr>
            <a:picLocks noChangeAspect="1"/>
          </p:cNvPicPr>
          <p:nvPr/>
        </p:nvPicPr>
        <p:blipFill>
          <a:blip r:embed="rId1"/>
          <a:stretch>
            <a:fillRect/>
          </a:stretch>
        </p:blipFill>
        <p:spPr>
          <a:xfrm>
            <a:off x="2057400" y="1616710"/>
            <a:ext cx="7204075" cy="42887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2057400" y="1524000"/>
            <a:ext cx="6599555" cy="3784600"/>
          </a:xfrm>
          <a:prstGeom prst="rect">
            <a:avLst/>
          </a:prstGeom>
          <a:noFill/>
        </p:spPr>
        <p:txBody>
          <a:bodyPr wrap="square" rtlCol="0">
            <a:spAutoFit/>
          </a:bodyPr>
          <a:p>
            <a:r>
              <a:rPr lang="en-US" altLang="en-GB" sz="2000">
                <a:latin typeface="Tempus Sans ITC" panose="04020404030D07020202" charset="0"/>
                <a:cs typeface="Tempus Sans ITC" panose="04020404030D07020202" charset="0"/>
              </a:rPr>
              <a:t>This CodePen portfolio is a well-organized, minimalist single-page website that effectively introduces Rohit Sharma. Through semantic structure, clean styling, and subtle JS enhancements, it delivers a user-friendly and visually appealing experience. Its simplicity and modular design make it an excellent foundation—easy to maintain, extend, and personalize. It meets the core needs of showcasing personal identity, skills, and experience while leaving room for future enhancements such as adding projects, contact forms, or interactive elements. Overall, it’s a solid, functional, and scalable portfolio template that can evolve alongside Rohit’s growth as a developer.</a:t>
            </a:r>
            <a:endParaRPr lang="en-US" altLang="en-GB" sz="2000">
              <a:latin typeface="Tempus Sans ITC" panose="04020404030D07020202" charset="0"/>
              <a:cs typeface="Tempus Sans ITC" panose="04020404030D070202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9124315" cy="263207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br>
              <a:rPr sz="4250" spc="25" dirty="0"/>
            </a:br>
            <a:r>
              <a:rPr sz="4250" spc="25" dirty="0"/>
              <a:t> </a:t>
            </a:r>
            <a:r>
              <a:rPr lang="en-US" sz="4250" spc="25" dirty="0"/>
              <a:t>              TITLE-</a:t>
            </a:r>
            <a:br>
              <a:rPr lang="en-US" sz="4250" spc="25" dirty="0"/>
            </a:br>
            <a:br>
              <a:rPr lang="en-US" sz="4250" spc="25" dirty="0"/>
            </a:br>
            <a:r>
              <a:rPr lang="en-US" sz="4250" spc="25" dirty="0"/>
              <a:t>                     </a:t>
            </a:r>
            <a:r>
              <a:rPr lang="en-US" sz="4250" spc="25" dirty="0">
                <a:latin typeface="Tempus Sans ITC" panose="04020404030D07020202" charset="0"/>
                <a:cs typeface="Tempus Sans ITC" panose="04020404030D07020202" charset="0"/>
              </a:rPr>
              <a:t> MY POTFOLIO</a:t>
            </a:r>
            <a:endParaRPr lang="en-US" sz="4250" spc="25" dirty="0">
              <a:latin typeface="Tempus Sans ITC" panose="04020404030D07020202" charset="0"/>
              <a:cs typeface="Tempus Sans ITC" panose="04020404030D0702020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91087" y="1549533"/>
            <a:ext cx="5029200" cy="483108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empus Sans ITC" panose="04020404030D07020202" charset="0"/>
                <a:cs typeface="Tempus Sans ITC" panose="04020404030D07020202" charset="0"/>
              </a:rPr>
              <a:t>Problem Statement</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b="0" i="0" dirty="0">
                <a:solidFill>
                  <a:srgbClr val="0D0D0D"/>
                </a:solidFill>
                <a:effectLst/>
                <a:latin typeface="Tempus Sans ITC" panose="04020404030D07020202" charset="0"/>
                <a:cs typeface="Tempus Sans ITC" panose="04020404030D07020202" charset="0"/>
              </a:rPr>
              <a:t>Project Overview</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b="0" i="0" dirty="0">
                <a:solidFill>
                  <a:srgbClr val="0D0D0D"/>
                </a:solidFill>
                <a:effectLst/>
                <a:latin typeface="Tempus Sans ITC" panose="04020404030D07020202" charset="0"/>
                <a:cs typeface="Tempus Sans ITC" panose="04020404030D07020202" charset="0"/>
              </a:rPr>
              <a:t>End Users</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dirty="0">
                <a:solidFill>
                  <a:srgbClr val="0D0D0D"/>
                </a:solidFill>
                <a:latin typeface="Tempus Sans ITC" panose="04020404030D07020202" charset="0"/>
                <a:cs typeface="Tempus Sans ITC" panose="04020404030D07020202" charset="0"/>
              </a:rPr>
              <a:t>Tools and Technologies</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b="0" i="0" dirty="0">
                <a:solidFill>
                  <a:srgbClr val="0D0D0D"/>
                </a:solidFill>
                <a:effectLst/>
                <a:latin typeface="Tempus Sans ITC" panose="04020404030D07020202" charset="0"/>
                <a:cs typeface="Tempus Sans ITC" panose="04020404030D07020202" charset="0"/>
              </a:rPr>
              <a:t>Portfolio design and Layout</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dirty="0">
                <a:solidFill>
                  <a:srgbClr val="0D0D0D"/>
                </a:solidFill>
                <a:latin typeface="Tempus Sans ITC" panose="04020404030D07020202" charset="0"/>
                <a:cs typeface="Tempus Sans ITC" panose="04020404030D07020202" charset="0"/>
              </a:rPr>
              <a:t>Features and Functionality</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b="0" i="0" dirty="0">
                <a:solidFill>
                  <a:srgbClr val="0D0D0D"/>
                </a:solidFill>
                <a:effectLst/>
                <a:latin typeface="Tempus Sans ITC" panose="04020404030D07020202" charset="0"/>
                <a:cs typeface="Tempus Sans ITC" panose="04020404030D07020202" charset="0"/>
              </a:rPr>
              <a:t>Results and </a:t>
            </a:r>
            <a:r>
              <a:rPr lang="en-US" sz="2800" dirty="0">
                <a:solidFill>
                  <a:srgbClr val="0D0D0D"/>
                </a:solidFill>
                <a:latin typeface="Tempus Sans ITC" panose="04020404030D07020202" charset="0"/>
                <a:cs typeface="Tempus Sans ITC" panose="04020404030D07020202" charset="0"/>
              </a:rPr>
              <a:t>Screenshots</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b="0" i="0" dirty="0">
                <a:solidFill>
                  <a:srgbClr val="0D0D0D"/>
                </a:solidFill>
                <a:effectLst/>
                <a:latin typeface="Tempus Sans ITC" panose="04020404030D07020202" charset="0"/>
                <a:cs typeface="Tempus Sans ITC" panose="04020404030D07020202" charset="0"/>
              </a:rPr>
              <a:t>Conclusion</a:t>
            </a:r>
            <a:endParaRPr lang="en-US" sz="2800" b="0" i="0" dirty="0">
              <a:solidFill>
                <a:srgbClr val="0D0D0D"/>
              </a:solidFill>
              <a:effectLst/>
              <a:latin typeface="Tempus Sans ITC" panose="04020404030D07020202" charset="0"/>
              <a:cs typeface="Tempus Sans ITC" panose="04020404030D07020202" charset="0"/>
            </a:endParaRPr>
          </a:p>
          <a:p>
            <a:pPr algn="l">
              <a:buFont typeface="+mj-lt"/>
              <a:buAutoNum type="arabicPeriod"/>
            </a:pPr>
            <a:r>
              <a:rPr lang="en-US" sz="2800" dirty="0" err="1">
                <a:solidFill>
                  <a:srgbClr val="0D0D0D"/>
                </a:solidFill>
                <a:latin typeface="Tempus Sans ITC" panose="04020404030D07020202" charset="0"/>
                <a:cs typeface="Tempus Sans ITC" panose="04020404030D07020202" charset="0"/>
              </a:rPr>
              <a:t>Github</a:t>
            </a:r>
            <a:r>
              <a:rPr lang="en-US" sz="2800" dirty="0">
                <a:solidFill>
                  <a:srgbClr val="0D0D0D"/>
                </a:solidFill>
                <a:latin typeface="Tempus Sans ITC" panose="04020404030D07020202" charset="0"/>
                <a:cs typeface="Tempus Sans ITC" panose="04020404030D07020202" charset="0"/>
              </a:rPr>
              <a:t> Link</a:t>
            </a:r>
            <a:endParaRPr lang="en-US" sz="2800" b="0" i="0" dirty="0">
              <a:solidFill>
                <a:srgbClr val="0D0D0D"/>
              </a:solidFill>
              <a:effectLst/>
              <a:latin typeface="Tempus Sans ITC" panose="04020404030D07020202" charset="0"/>
              <a:cs typeface="Tempus Sans ITC" panose="04020404030D07020202" charset="0"/>
            </a:endParaRPr>
          </a:p>
          <a:p>
            <a:endParaRPr lang="en-IN" sz="2800" dirty="0">
              <a:latin typeface="Tempus Sans ITC" panose="04020404030D07020202" charset="0"/>
              <a:cs typeface="Tempus Sans ITC" panose="04020404030D0702020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600200" y="1513840"/>
            <a:ext cx="6875145" cy="4799965"/>
          </a:xfrm>
          <a:prstGeom prst="rect">
            <a:avLst/>
          </a:prstGeom>
          <a:noFill/>
        </p:spPr>
        <p:txBody>
          <a:bodyPr wrap="square" rtlCol="0">
            <a:spAutoFit/>
          </a:bodyPr>
          <a:p>
            <a:r>
              <a:rPr lang="en-US" altLang="en-GB">
                <a:latin typeface="Tempus Sans ITC" panose="04020404030D07020202" charset="0"/>
                <a:cs typeface="Tempus Sans ITC" panose="04020404030D07020202" charset="0"/>
              </a:rPr>
              <a:t>1. Creating a clean, structured online portfolio to showcase personal identity and professional details.</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2. Addressing the need for smooth in-page navigation via anchor links.</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3. Ensuring responsive, visually appealing presentation through solid styling.</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4. Communicating multiple aspects: about, skills, education, experience, in a single-page layout.</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5. Fulfilling the need for a lightweight, easy-to-maintain web presence using HTML, CSS, and minimal JavaScript.</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6. Allowing quick updates and scalability as Rohit gains more skills or experience.</a:t>
            </a:r>
            <a:endParaRPr lang="en-US" altLang="en-GB">
              <a:latin typeface="Tempus Sans ITC" panose="04020404030D07020202" charset="0"/>
              <a:cs typeface="Tempus Sans ITC" panose="04020404030D0702020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2133600" y="1600200"/>
            <a:ext cx="7199630" cy="4523105"/>
          </a:xfrm>
          <a:prstGeom prst="rect">
            <a:avLst/>
          </a:prstGeom>
          <a:noFill/>
        </p:spPr>
        <p:txBody>
          <a:bodyPr wrap="square" rtlCol="0">
            <a:spAutoFit/>
          </a:bodyPr>
          <a:p>
            <a:pPr marL="342900" indent="-342900">
              <a:buFont typeface="+mj-lt"/>
              <a:buAutoNum type="arabicPeriod"/>
            </a:pPr>
            <a:r>
              <a:rPr lang="en-US" altLang="en-GB">
                <a:latin typeface="Tempus Sans ITC" panose="04020404030D07020202" charset="0"/>
                <a:cs typeface="Tempus Sans ITC" panose="04020404030D07020202" charset="0"/>
              </a:rPr>
              <a:t>A single-page, minimalist portfolio built using HTML, CSS, and JS.</a:t>
            </a:r>
            <a:endParaRPr lang="en-US" altLang="en-GB">
              <a:latin typeface="Tempus Sans ITC" panose="04020404030D07020202" charset="0"/>
              <a:cs typeface="Tempus Sans ITC" panose="04020404030D07020202" charset="0"/>
            </a:endParaRPr>
          </a:p>
          <a:p>
            <a:pPr marL="342900" indent="-342900">
              <a:buFont typeface="+mj-lt"/>
              <a:buAutoNum type="arabicPeriod"/>
            </a:pPr>
            <a:endParaRPr lang="en-US" altLang="en-GB">
              <a:latin typeface="Tempus Sans ITC" panose="04020404030D07020202" charset="0"/>
              <a:cs typeface="Tempus Sans ITC" panose="04020404030D07020202" charset="0"/>
            </a:endParaRPr>
          </a:p>
          <a:p>
            <a:pPr marL="342900" indent="-342900">
              <a:buFont typeface="+mj-lt"/>
              <a:buAutoNum type="arabicPeriod"/>
            </a:pPr>
            <a:r>
              <a:rPr lang="en-US" altLang="en-GB">
                <a:latin typeface="Tempus Sans ITC" panose="04020404030D07020202" charset="0"/>
                <a:cs typeface="Tempus Sans ITC" panose="04020404030D07020202" charset="0"/>
              </a:rPr>
              <a:t>It highlights key personal and professional sections: About, Skills, Education, Experience, accessible through a fixed header navigation.</a:t>
            </a:r>
            <a:endParaRPr lang="en-US" altLang="en-GB">
              <a:latin typeface="Tempus Sans ITC" panose="04020404030D07020202" charset="0"/>
              <a:cs typeface="Tempus Sans ITC" panose="04020404030D07020202" charset="0"/>
            </a:endParaRPr>
          </a:p>
          <a:p>
            <a:pPr marL="342900" indent="-342900">
              <a:buFont typeface="+mj-lt"/>
              <a:buAutoNum type="arabicPeriod"/>
            </a:pPr>
            <a:endParaRPr lang="en-US" altLang="en-GB">
              <a:latin typeface="Tempus Sans ITC" panose="04020404030D07020202" charset="0"/>
              <a:cs typeface="Tempus Sans ITC" panose="04020404030D07020202" charset="0"/>
            </a:endParaRPr>
          </a:p>
          <a:p>
            <a:pPr marL="342900" indent="-342900">
              <a:buFont typeface="+mj-lt"/>
              <a:buAutoNum type="arabicPeriod"/>
            </a:pPr>
            <a:r>
              <a:rPr lang="en-US" altLang="en-GB">
                <a:latin typeface="Tempus Sans ITC" panose="04020404030D07020202" charset="0"/>
                <a:cs typeface="Tempus Sans ITC" panose="04020404030D07020202" charset="0"/>
              </a:rPr>
              <a:t>Smooth scroll functionality enhances user navigation, implemented via JavaScript.</a:t>
            </a:r>
            <a:endParaRPr lang="en-US" altLang="en-GB">
              <a:latin typeface="Tempus Sans ITC" panose="04020404030D07020202" charset="0"/>
              <a:cs typeface="Tempus Sans ITC" panose="04020404030D07020202" charset="0"/>
            </a:endParaRPr>
          </a:p>
          <a:p>
            <a:pPr marL="342900" indent="-342900">
              <a:buFont typeface="+mj-lt"/>
              <a:buAutoNum type="arabicPeriod"/>
            </a:pPr>
            <a:endParaRPr lang="en-US" altLang="en-GB">
              <a:latin typeface="Tempus Sans ITC" panose="04020404030D07020202" charset="0"/>
              <a:cs typeface="Tempus Sans ITC" panose="04020404030D07020202" charset="0"/>
            </a:endParaRPr>
          </a:p>
          <a:p>
            <a:pPr marL="342900" indent="-342900">
              <a:buFont typeface="+mj-lt"/>
              <a:buAutoNum type="arabicPeriod"/>
            </a:pPr>
            <a:r>
              <a:rPr lang="en-US" altLang="en-GB">
                <a:latin typeface="Tempus Sans ITC" panose="04020404030D07020202" charset="0"/>
                <a:cs typeface="Tempus Sans ITC" panose="04020404030D07020202" charset="0"/>
              </a:rPr>
              <a:t>Clean layout with structured semantic HTML and visually cohesive styling (soothing background, shadows, rounded sections).</a:t>
            </a:r>
            <a:endParaRPr lang="en-US" altLang="en-GB">
              <a:latin typeface="Tempus Sans ITC" panose="04020404030D07020202" charset="0"/>
              <a:cs typeface="Tempus Sans ITC" panose="04020404030D07020202" charset="0"/>
            </a:endParaRPr>
          </a:p>
          <a:p>
            <a:pPr marL="342900" indent="-342900">
              <a:buFont typeface="+mj-lt"/>
              <a:buAutoNum type="arabicPeriod"/>
            </a:pPr>
            <a:endParaRPr lang="en-US" altLang="en-GB">
              <a:latin typeface="Tempus Sans ITC" panose="04020404030D07020202" charset="0"/>
              <a:cs typeface="Tempus Sans ITC" panose="04020404030D07020202" charset="0"/>
            </a:endParaRPr>
          </a:p>
          <a:p>
            <a:pPr marL="342900" indent="-342900">
              <a:buFont typeface="+mj-lt"/>
              <a:buAutoNum type="arabicPeriod"/>
            </a:pPr>
            <a:r>
              <a:rPr lang="en-US" altLang="en-GB">
                <a:latin typeface="Tempus Sans ITC" panose="04020404030D07020202" charset="0"/>
                <a:cs typeface="Tempus Sans ITC" panose="04020404030D07020202" charset="0"/>
              </a:rPr>
              <a:t>Includes a footer with copyright information.</a:t>
            </a:r>
            <a:endParaRPr lang="en-US" altLang="en-GB">
              <a:latin typeface="Tempus Sans ITC" panose="04020404030D07020202" charset="0"/>
              <a:cs typeface="Tempus Sans ITC" panose="04020404030D07020202" charset="0"/>
            </a:endParaRPr>
          </a:p>
          <a:p>
            <a:pPr marL="342900" indent="-342900">
              <a:buFont typeface="+mj-lt"/>
              <a:buAutoNum type="arabicPeriod"/>
            </a:pPr>
            <a:endParaRPr lang="en-US" altLang="en-GB">
              <a:latin typeface="Tempus Sans ITC" panose="04020404030D07020202" charset="0"/>
              <a:cs typeface="Tempus Sans ITC" panose="04020404030D07020202" charset="0"/>
            </a:endParaRPr>
          </a:p>
          <a:p>
            <a:pPr marL="342900" indent="-342900">
              <a:buFont typeface="+mj-lt"/>
              <a:buAutoNum type="arabicPeriod"/>
            </a:pPr>
            <a:r>
              <a:rPr lang="en-US" altLang="en-GB">
                <a:latin typeface="Tempus Sans ITC" panose="04020404030D07020202" charset="0"/>
                <a:cs typeface="Tempus Sans ITC" panose="04020404030D07020202" charset="0"/>
              </a:rPr>
              <a:t>Designed as a foundation for future enhancement—scalable for adding more content or interactivity.</a:t>
            </a:r>
            <a:endParaRPr lang="en-US" altLang="en-GB">
              <a:latin typeface="Tempus Sans ITC" panose="04020404030D07020202" charset="0"/>
              <a:cs typeface="Tempus Sans ITC" panose="04020404030D07020202" charset="0"/>
            </a:endParaRPr>
          </a:p>
          <a:p>
            <a:pPr/>
            <a:endParaRPr lang="en-US" altLang="en-GB">
              <a:latin typeface="Tempus Sans ITC" panose="04020404030D07020202" charset="0"/>
              <a:cs typeface="Tempus Sans ITC" panose="04020404030D0702020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527175" y="1842770"/>
            <a:ext cx="8052435" cy="4523105"/>
          </a:xfrm>
          <a:prstGeom prst="rect">
            <a:avLst/>
          </a:prstGeom>
          <a:noFill/>
        </p:spPr>
        <p:txBody>
          <a:bodyPr wrap="square" rtlCol="0">
            <a:spAutoFit/>
          </a:bodyPr>
          <a:p>
            <a:r>
              <a:rPr lang="en-US" altLang="en-GB">
                <a:latin typeface="Tempus Sans ITC" panose="04020404030D07020202" charset="0"/>
                <a:cs typeface="Tempus Sans ITC" panose="04020404030D07020202" charset="0"/>
              </a:rPr>
              <a:t>1. Recruiters or hiring managers evaluating Rohit Sharma’s profile.</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2. Potential collaborators or clients interested in his skills and experience.</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3. Peers or educators wanting insight into his learning journey.</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4. Rohit himself—maintaining and updating this portfolio over time.</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5. Web development learners seeking inspiration for building clean, simple portfolio templates.</a:t>
            </a:r>
            <a:endParaRPr lang="en-US" altLang="en-GB">
              <a:latin typeface="Tempus Sans ITC" panose="04020404030D07020202" charset="0"/>
              <a:cs typeface="Tempus Sans ITC" panose="04020404030D07020202" charset="0"/>
            </a:endParaRPr>
          </a:p>
          <a:p>
            <a:endParaRPr lang="en-US" altLang="en-GB"/>
          </a:p>
          <a:p>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702050" y="1475740"/>
            <a:ext cx="6713220" cy="5048250"/>
          </a:xfrm>
          <a:prstGeom prst="rect">
            <a:avLst/>
          </a:prstGeom>
          <a:noFill/>
        </p:spPr>
        <p:txBody>
          <a:bodyPr wrap="square" rtlCol="0">
            <a:noAutofit/>
          </a:bodyPr>
          <a:p>
            <a:r>
              <a:rPr lang="en-US" altLang="en-GB"/>
              <a:t>1. HTML5 – structured sections (&lt;header&gt;, &lt;nav&gt;, &lt;section&gt;, &lt;main&gt;, &lt;footer&gt;).</a:t>
            </a:r>
            <a:endParaRPr lang="en-US" altLang="en-GB"/>
          </a:p>
          <a:p>
            <a:endParaRPr lang="en-US" altLang="en-GB"/>
          </a:p>
          <a:p>
            <a:r>
              <a:rPr lang="en-US" altLang="en-GB"/>
              <a:t>2. CSS3 – styling: reset (* { margin:0; padding:0; box-sizing:border-box; }), body background/theme, header/footer colors, typography, box-shadow, border-radius.</a:t>
            </a:r>
            <a:endParaRPr lang="en-US" altLang="en-GB"/>
          </a:p>
          <a:p>
            <a:endParaRPr lang="en-US" altLang="en-GB"/>
          </a:p>
          <a:p>
            <a:r>
              <a:rPr lang="en-US" altLang="en-GB"/>
              <a:t>3. JavaScript – smooth scrolling for internal anchor links.</a:t>
            </a:r>
            <a:endParaRPr lang="en-US" altLang="en-GB"/>
          </a:p>
          <a:p>
            <a:endParaRPr lang="en-US" altLang="en-GB"/>
          </a:p>
          <a:p>
            <a:r>
              <a:rPr lang="en-US" altLang="en-GB"/>
              <a:t>4. Semantic markup – appropriate tags for clarity and accessibility.</a:t>
            </a:r>
            <a:endParaRPr lang="en-US" altLang="en-GB"/>
          </a:p>
          <a:p>
            <a:endParaRPr lang="en-US" altLang="en-GB"/>
          </a:p>
          <a:p>
            <a:r>
              <a:rPr lang="en-US" altLang="en-GB"/>
              <a:t>5. Separation of concerns – external CSS (style.css) and JS (script.js).</a:t>
            </a:r>
            <a:endParaRPr lang="en-US" altLang="en-GB"/>
          </a:p>
          <a:p>
            <a:endParaRPr lang="en-US" altLang="en-GB"/>
          </a:p>
          <a:p>
            <a:r>
              <a:rPr lang="en-US" altLang="en-GB"/>
              <a:t>6. Minimalist UI/UX – simple navigation, clean look, no clutte.</a:t>
            </a:r>
            <a:endParaRPr lang="en-US" altLang="en-GB"/>
          </a:p>
          <a:p>
            <a:endParaRPr lang="en-US" altLang="en-GB"/>
          </a:p>
          <a:p>
            <a:r>
              <a:rPr lang="en-US" altLang="en-GB"/>
              <a:t>7. Best practices – responsive-ready structure, maintainable styles, and functional scripting.</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24000" y="1143000"/>
            <a:ext cx="7614285" cy="5631180"/>
          </a:xfrm>
          <a:prstGeom prst="rect">
            <a:avLst/>
          </a:prstGeom>
          <a:noFill/>
        </p:spPr>
        <p:txBody>
          <a:bodyPr wrap="square" rtlCol="0">
            <a:spAutoFit/>
          </a:bodyPr>
          <a:p>
            <a:pPr marL="285750" indent="-285750">
              <a:buFont typeface="Wingdings" panose="05000000000000000000" charset="0"/>
              <a:buChar char="Ø"/>
            </a:pPr>
            <a:r>
              <a:rPr lang="en-US" altLang="en-GB">
                <a:latin typeface="Tempus Sans ITC" panose="04020404030D07020202" charset="0"/>
                <a:cs typeface="Tempus Sans ITC" panose="04020404030D07020202" charset="0"/>
              </a:rPr>
              <a:t>Header &amp; Navigation: Prominent header with name and inline nav links for each major section.</a:t>
            </a: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r>
              <a:rPr lang="en-US" altLang="en-GB">
                <a:latin typeface="Tempus Sans ITC" panose="04020404030D07020202" charset="0"/>
                <a:cs typeface="Tempus Sans ITC" panose="04020404030D07020202" charset="0"/>
              </a:rPr>
              <a:t>Section Styling: Each content block (About, Skills, Education, Experience) is visually separated with padding, margin, rounded corners, and subtle shadows for readability and emphasis.</a:t>
            </a: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r>
              <a:rPr lang="en-US" altLang="en-GB">
                <a:latin typeface="Tempus Sans ITC" panose="04020404030D07020202" charset="0"/>
                <a:cs typeface="Tempus Sans ITC" panose="04020404030D07020202" charset="0"/>
              </a:rPr>
              <a:t>Typography &amp; Colors: Contrasting palette—dark header/footer background with light content areas. Consistent font, line-height, and spacing.</a:t>
            </a: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r>
              <a:rPr lang="en-US" altLang="en-GB">
                <a:latin typeface="Tempus Sans ITC" panose="04020404030D07020202" charset="0"/>
                <a:cs typeface="Tempus Sans ITC" panose="04020404030D07020202" charset="0"/>
              </a:rPr>
              <a:t>Flow: Logical ordering of sections—personal introduction </a:t>
            </a:r>
            <a:r>
              <a:rPr lang="en-US" altLang="en-US">
                <a:latin typeface="Tempus Sans ITC" panose="04020404030D07020202" charset="0"/>
                <a:cs typeface="Tempus Sans ITC" panose="04020404030D07020202" charset="0"/>
              </a:rPr>
              <a:t>→</a:t>
            </a:r>
            <a:r>
              <a:rPr lang="en-US" altLang="en-GB">
                <a:latin typeface="Tempus Sans ITC" panose="04020404030D07020202" charset="0"/>
                <a:cs typeface="Tempus Sans ITC" panose="04020404030D07020202" charset="0"/>
              </a:rPr>
              <a:t> skills </a:t>
            </a:r>
            <a:r>
              <a:rPr lang="en-US" altLang="en-US">
                <a:latin typeface="Tempus Sans ITC" panose="04020404030D07020202" charset="0"/>
                <a:cs typeface="Tempus Sans ITC" panose="04020404030D07020202" charset="0"/>
              </a:rPr>
              <a:t>→</a:t>
            </a:r>
            <a:r>
              <a:rPr lang="en-US" altLang="en-GB">
                <a:latin typeface="Tempus Sans ITC" panose="04020404030D07020202" charset="0"/>
                <a:cs typeface="Tempus Sans ITC" panose="04020404030D07020202" charset="0"/>
              </a:rPr>
              <a:t> education </a:t>
            </a:r>
            <a:r>
              <a:rPr lang="en-US" altLang="en-US">
                <a:latin typeface="Tempus Sans ITC" panose="04020404030D07020202" charset="0"/>
                <a:cs typeface="Tempus Sans ITC" panose="04020404030D07020202" charset="0"/>
              </a:rPr>
              <a:t>→</a:t>
            </a:r>
            <a:r>
              <a:rPr lang="en-US" altLang="en-GB">
                <a:latin typeface="Tempus Sans ITC" panose="04020404030D07020202" charset="0"/>
                <a:cs typeface="Tempus Sans ITC" panose="04020404030D07020202" charset="0"/>
              </a:rPr>
              <a:t> experience.</a:t>
            </a: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r>
              <a:rPr lang="en-US" altLang="en-GB">
                <a:latin typeface="Tempus Sans ITC" panose="04020404030D07020202" charset="0"/>
                <a:cs typeface="Tempus Sans ITC" panose="04020404030D07020202" charset="0"/>
              </a:rPr>
              <a:t>Footer: Clean footer completing the page, reinforcing branding or author ownership.</a:t>
            </a: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endParaRPr lang="en-US" altLang="en-GB">
              <a:latin typeface="Tempus Sans ITC" panose="04020404030D07020202" charset="0"/>
              <a:cs typeface="Tempus Sans ITC" panose="04020404030D07020202" charset="0"/>
            </a:endParaRPr>
          </a:p>
          <a:p>
            <a:pPr marL="285750" indent="-285750">
              <a:buFont typeface="Wingdings" panose="05000000000000000000" charset="0"/>
              <a:buChar char="Ø"/>
            </a:pPr>
            <a:r>
              <a:rPr lang="en-US" altLang="en-GB">
                <a:latin typeface="Tempus Sans ITC" panose="04020404030D07020202" charset="0"/>
                <a:cs typeface="Tempus Sans ITC" panose="04020404030D07020202" charset="0"/>
              </a:rPr>
              <a:t>User Journey: Easy navigation via header links; smooth scrolling enhances user experience.</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504045" cy="738505"/>
          </a:xfrm>
        </p:spPr>
        <p:txBody>
          <a:bodyPr wrap="square"/>
          <a:lstStyle/>
          <a:p>
            <a:r>
              <a:rPr lang="en-IN" dirty="0"/>
              <a:t>FEATURES AND FUNCTIONALITY</a:t>
            </a:r>
            <a:endParaRPr lang="en-IN" dirty="0"/>
          </a:p>
        </p:txBody>
      </p:sp>
      <p:sp>
        <p:nvSpPr>
          <p:cNvPr id="3" name="Text Box 2"/>
          <p:cNvSpPr txBox="1"/>
          <p:nvPr/>
        </p:nvSpPr>
        <p:spPr>
          <a:xfrm>
            <a:off x="838200" y="1371600"/>
            <a:ext cx="8223885" cy="4799965"/>
          </a:xfrm>
          <a:prstGeom prst="rect">
            <a:avLst/>
          </a:prstGeom>
          <a:noFill/>
        </p:spPr>
        <p:txBody>
          <a:bodyPr wrap="square" rtlCol="0">
            <a:spAutoFit/>
          </a:bodyPr>
          <a:p>
            <a:r>
              <a:rPr lang="en-US" altLang="en-GB">
                <a:latin typeface="Tempus Sans ITC" panose="04020404030D07020202" charset="0"/>
                <a:cs typeface="Tempus Sans ITC" panose="04020404030D07020202" charset="0"/>
              </a:rPr>
              <a:t>1. Anchor-based navigation – clicking on “About,” “Skills,” etc., scrolls to corresponding sections.</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2. Smooth scrolling behavior implemented with scrollIntoView({ behavior: "smooth" }).</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3. Responsive design potential – clean structure and flexible CSS classes make it scalable to mobile layouts.</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4. Consistent visual theme – unified color scheme and typography enhance cohesiveness.</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5. Maintenance simplicity – straightforward HTML and separated CSS/JS enable easy updates.</a:t>
            </a:r>
            <a:endParaRPr lang="en-US" altLang="en-GB">
              <a:latin typeface="Tempus Sans ITC" panose="04020404030D07020202" charset="0"/>
              <a:cs typeface="Tempus Sans ITC" panose="04020404030D07020202" charset="0"/>
            </a:endParaRPr>
          </a:p>
          <a:p>
            <a:endParaRPr lang="en-US" altLang="en-GB">
              <a:latin typeface="Tempus Sans ITC" panose="04020404030D07020202" charset="0"/>
              <a:cs typeface="Tempus Sans ITC" panose="04020404030D07020202" charset="0"/>
            </a:endParaRPr>
          </a:p>
          <a:p>
            <a:r>
              <a:rPr lang="en-US" altLang="en-GB">
                <a:latin typeface="Tempus Sans ITC" panose="04020404030D07020202" charset="0"/>
                <a:cs typeface="Tempus Sans ITC" panose="04020404030D07020202" charset="0"/>
              </a:rPr>
              <a:t>6. Console greeting – logs “Welcome to Rohit Sharma’s Portfolio” (adds a touch of developer personality).</a:t>
            </a:r>
            <a:endParaRPr lang="en-US" altLang="en-GB">
              <a:latin typeface="Tempus Sans ITC" panose="04020404030D07020202" charset="0"/>
              <a:cs typeface="Tempus Sans ITC" panose="04020404030D0702020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4663</Words>
  <Application>WPS Presentation</Application>
  <PresentationFormat>Widescreen</PresentationFormat>
  <Paragraphs>153</Paragraphs>
  <Slides>13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Trebuchet MS</vt:lpstr>
      <vt:lpstr>Times New Roman</vt:lpstr>
      <vt:lpstr>Roboto</vt:lpstr>
      <vt:lpstr>Calibri</vt:lpstr>
      <vt:lpstr>Microsoft YaHei</vt:lpstr>
      <vt:lpstr>Arial Unicode MS</vt:lpstr>
      <vt:lpstr>Calibri</vt:lpstr>
      <vt:lpstr>Wingdings</vt:lpstr>
      <vt:lpstr>Tempus Sans ITC</vt:lpstr>
      <vt:lpstr>Sitka Subheading</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SSDD</cp:lastModifiedBy>
  <cp:revision>25</cp:revision>
  <dcterms:created xsi:type="dcterms:W3CDTF">2024-03-29T15:07:00Z</dcterms:created>
  <dcterms:modified xsi:type="dcterms:W3CDTF">2025-09-04T07:22:24Z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4D2D34F5D96A451689DF5FBFED33A1CE_13</vt:lpwstr>
  </property>
  <property fmtid="{D5CDD505-2E9C-101B-9397-08002B2CF9AE}" pid="5" name="KSOProductBuildVer">
    <vt:lpwstr>2057-12.2.0.21936</vt:lpwstr>
  </property>
</Properties>
</file>