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34535" y="3734123"/>
            <a:ext cx="9752897"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JEEVITHA B</a:t>
            </a: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latin typeface="Arial"/>
                <a:ea typeface="+mj-lt"/>
                <a:cs typeface="Arial"/>
              </a:rPr>
              <a:t>Result</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2843" y="1588196"/>
            <a:ext cx="10041557" cy="239644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78274" y="3984643"/>
            <a:ext cx="3336925" cy="1876104"/>
          </a:xfrm>
        </p:spPr>
      </p:pic>
    </p:spTree>
    <p:extLst>
      <p:ext uri="{BB962C8B-B14F-4D97-AF65-F5344CB8AC3E}">
        <p14:creationId xmlns:p14="http://schemas.microsoft.com/office/powerpoint/2010/main" val="344475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677</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NAAC 4</cp:lastModifiedBy>
  <cp:revision>24</cp:revision>
  <dcterms:created xsi:type="dcterms:W3CDTF">2021-05-26T16:50:10Z</dcterms:created>
  <dcterms:modified xsi:type="dcterms:W3CDTF">2024-04-03T06:52:22Z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