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4.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858" r:id="rId1"/>
  </p:sldMasterIdLst>
  <p:notesMasterIdLst>
    <p:notesMasterId r:id="rId35"/>
  </p:notesMasterIdLst>
  <p:sldIdLst>
    <p:sldId id="256" r:id="rId2"/>
    <p:sldId id="257" r:id="rId3"/>
    <p:sldId id="289"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jsj\OneDrive\Desktop\Excel%20CapstoneTransactionData_%20(3).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jsj\OneDrive\Desktop\Excel%20CapstoneTransactionData_%20(3).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jsj\OneDrive\Desktop\Excel%20CapstoneTransactionData_%20(3).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jsj\OneDrive\Desktop\Excel%20CapstoneTransactionData_%20(3).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sjsj\OneDrive\Desktop\Excel%20CapstoneTransactionData_%20(3).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sjsj\OneDrive\Desktop\Excel%20CapstoneTransactionData_%20(3).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sjsj\OneDrive\Desktop\Excel%20CapstoneTransactionData_%20(3).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sjsj\OneDrive\Desktop\Excel%20CapstoneTransactionData_%20(3).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sjsj\OneDrive\Desktop\Excel%20CapstoneTransactionData_%20(3).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sjsj\OneDrive\Desktop\Excel%20CapstoneTransactionData_%20(3).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sjsj\OneDrive\Desktop\Excel%20CapstoneTransactionData_%20(3).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jsj\OneDrive\Desktop\Excel%20CapstoneTransactionData_%20(3).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sjsj\OneDrive\Desktop\Excel%20CapstoneTransactionData_%20(3).xlsx" TargetMode="External"/><Relationship Id="rId2" Type="http://schemas.microsoft.com/office/2011/relationships/chartColorStyle" Target="colors20.xml"/><Relationship Id="rId1" Type="http://schemas.microsoft.com/office/2011/relationships/chartStyle" Target="style20.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jsj\OneDrive\Desktop\Excel%20CapstoneTransactionData_%20(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jsj\OneDrive\Desktop\Excel%20CapstoneTransactionData_%20(3).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jsj\OneDrive\Desktop\Excel%20CapstoneTransactionData_%20(3).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jsj\OneDrive\Desktop\Excel%20CapstoneTransactionData_%20(3).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jsj\OneDrive\Desktop\Excel%20CapstoneTransactionData_%20(3).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jsj\OneDrive\Desktop\Excel%20CapstoneTransactionData_%20(3).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jsj\OneDrive\Desktop\Excel%20CapstoneTransactionData_%20(3).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(3).xlsx]1 Order Level Analysis!PivotTable3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Order</a:t>
            </a:r>
            <a:r>
              <a:rPr lang="en-IN" b="1" baseline="0"/>
              <a:t> Distribution at Slot &amp; Delivery Area</a:t>
            </a:r>
            <a:endParaRPr lang="en-IN"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circle"/>
          <c:size val="5"/>
          <c:spPr>
            <a:solidFill>
              <a:schemeClr val="accent6">
                <a:lumMod val="70000"/>
                <a:lumOff val="30000"/>
              </a:schemeClr>
            </a:solidFill>
            <a:ln w="9525">
              <a:solidFill>
                <a:schemeClr val="accent6">
                  <a:lumMod val="70000"/>
                  <a:lumOff val="3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circle"/>
          <c:size val="5"/>
          <c:spPr>
            <a:solidFill>
              <a:schemeClr val="accent3">
                <a:lumMod val="70000"/>
                <a:lumOff val="30000"/>
              </a:schemeClr>
            </a:solidFill>
            <a:ln w="9525">
              <a:solidFill>
                <a:schemeClr val="accent3">
                  <a:lumMod val="70000"/>
                  <a:lumOff val="3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circle"/>
          <c:size val="5"/>
          <c:spPr>
            <a:solidFill>
              <a:schemeClr val="accent6">
                <a:lumMod val="80000"/>
                <a:lumOff val="20000"/>
              </a:schemeClr>
            </a:solidFill>
            <a:ln w="9525">
              <a:solidFill>
                <a:schemeClr val="accent6">
                  <a:lumMod val="80000"/>
                  <a:lumOff val="2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circle"/>
          <c:size val="5"/>
          <c:spPr>
            <a:solidFill>
              <a:schemeClr val="accent4">
                <a:lumMod val="70000"/>
              </a:schemeClr>
            </a:solidFill>
            <a:ln w="9525">
              <a:solidFill>
                <a:schemeClr val="accent4">
                  <a:lumMod val="7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circle"/>
          <c:size val="5"/>
          <c:spPr>
            <a:solidFill>
              <a:schemeClr val="accent6">
                <a:lumMod val="50000"/>
              </a:schemeClr>
            </a:solidFill>
            <a:ln w="9525">
              <a:solidFill>
                <a:schemeClr val="accent6">
                  <a:lumMod val="5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circle"/>
          <c:size val="5"/>
          <c:spPr>
            <a:solidFill>
              <a:schemeClr val="accent3">
                <a:lumMod val="70000"/>
              </a:schemeClr>
            </a:solidFill>
            <a:ln w="9525">
              <a:solidFill>
                <a:schemeClr val="accent3">
                  <a:lumMod val="7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circle"/>
          <c:size val="5"/>
          <c:spPr>
            <a:solidFill>
              <a:schemeClr val="accent5">
                <a:lumMod val="50000"/>
              </a:schemeClr>
            </a:solidFill>
            <a:ln w="9525">
              <a:solidFill>
                <a:schemeClr val="accent5">
                  <a:lumMod val="5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circle"/>
          <c:size val="5"/>
          <c:spPr>
            <a:solidFill>
              <a:schemeClr val="accent1">
                <a:lumMod val="80000"/>
                <a:lumOff val="20000"/>
              </a:schemeClr>
            </a:solidFill>
            <a:ln w="9525">
              <a:solidFill>
                <a:schemeClr val="accent1">
                  <a:lumMod val="80000"/>
                  <a:lumOff val="2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circle"/>
          <c:size val="5"/>
          <c:spPr>
            <a:solidFill>
              <a:schemeClr val="accent1">
                <a:lumMod val="50000"/>
                <a:lumOff val="50000"/>
              </a:schemeClr>
            </a:solidFill>
            <a:ln w="9525">
              <a:solidFill>
                <a:schemeClr val="accent1">
                  <a:lumMod val="50000"/>
                  <a:lumOff val="5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circle"/>
          <c:size val="5"/>
          <c:spPr>
            <a:solidFill>
              <a:schemeClr val="accent1">
                <a:lumMod val="70000"/>
              </a:schemeClr>
            </a:solidFill>
            <a:ln w="9525">
              <a:solidFill>
                <a:schemeClr val="accent1">
                  <a:lumMod val="7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circle"/>
          <c:size val="5"/>
          <c:spPr>
            <a:solidFill>
              <a:schemeClr val="accent1">
                <a:lumMod val="60000"/>
              </a:schemeClr>
            </a:solidFill>
            <a:ln w="9525">
              <a:solidFill>
                <a:schemeClr val="accent1">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circle"/>
          <c:size val="5"/>
          <c:spPr>
            <a:solidFill>
              <a:schemeClr val="accent5">
                <a:lumMod val="70000"/>
                <a:lumOff val="30000"/>
              </a:schemeClr>
            </a:solidFill>
            <a:ln w="9525">
              <a:solidFill>
                <a:schemeClr val="accent5">
                  <a:lumMod val="70000"/>
                  <a:lumOff val="3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circle"/>
          <c:size val="5"/>
          <c:spPr>
            <a:solidFill>
              <a:schemeClr val="accent4">
                <a:lumMod val="70000"/>
                <a:lumOff val="30000"/>
              </a:schemeClr>
            </a:solidFill>
            <a:ln w="9525">
              <a:solidFill>
                <a:schemeClr val="accent4">
                  <a:lumMod val="70000"/>
                  <a:lumOff val="3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circle"/>
          <c:size val="5"/>
          <c:spPr>
            <a:solidFill>
              <a:schemeClr val="accent5">
                <a:lumMod val="60000"/>
              </a:schemeClr>
            </a:solidFill>
            <a:ln w="9525">
              <a:solidFill>
                <a:schemeClr val="accent5">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circle"/>
          <c:size val="5"/>
          <c:spPr>
            <a:solidFill>
              <a:schemeClr val="accent3">
                <a:lumMod val="60000"/>
              </a:schemeClr>
            </a:solidFill>
            <a:ln w="9525">
              <a:solidFill>
                <a:schemeClr val="accent3">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circle"/>
          <c:size val="5"/>
          <c:spPr>
            <a:solidFill>
              <a:schemeClr val="accent2">
                <a:lumMod val="50000"/>
              </a:schemeClr>
            </a:solidFill>
            <a:ln w="9525">
              <a:solidFill>
                <a:schemeClr val="accent2">
                  <a:lumMod val="5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circle"/>
          <c:size val="5"/>
          <c:spPr>
            <a:solidFill>
              <a:schemeClr val="accent3">
                <a:lumMod val="80000"/>
                <a:lumOff val="20000"/>
              </a:schemeClr>
            </a:solidFill>
            <a:ln w="9525">
              <a:solidFill>
                <a:schemeClr val="accent3">
                  <a:lumMod val="80000"/>
                  <a:lumOff val="2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circle"/>
          <c:size val="5"/>
          <c:spPr>
            <a:solidFill>
              <a:schemeClr val="accent1">
                <a:lumMod val="50000"/>
              </a:schemeClr>
            </a:solidFill>
            <a:ln w="9525">
              <a:solidFill>
                <a:schemeClr val="accent1">
                  <a:lumMod val="5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circle"/>
          <c:size val="5"/>
          <c:spPr>
            <a:solidFill>
              <a:schemeClr val="accent2">
                <a:lumMod val="50000"/>
                <a:lumOff val="50000"/>
              </a:schemeClr>
            </a:solidFill>
            <a:ln w="9525">
              <a:solidFill>
                <a:schemeClr val="accent2">
                  <a:lumMod val="50000"/>
                  <a:lumOff val="5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circle"/>
          <c:size val="5"/>
          <c:spPr>
            <a:solidFill>
              <a:schemeClr val="accent4">
                <a:lumMod val="50000"/>
                <a:lumOff val="50000"/>
              </a:schemeClr>
            </a:solidFill>
            <a:ln w="9525">
              <a:solidFill>
                <a:schemeClr val="accent4">
                  <a:lumMod val="50000"/>
                  <a:lumOff val="5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circle"/>
          <c:size val="5"/>
          <c:spPr>
            <a:solidFill>
              <a:schemeClr val="accent3">
                <a:lumMod val="50000"/>
              </a:schemeClr>
            </a:solidFill>
            <a:ln w="9525">
              <a:solidFill>
                <a:schemeClr val="accent3">
                  <a:lumMod val="5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circle"/>
          <c:size val="5"/>
          <c:spPr>
            <a:solidFill>
              <a:schemeClr val="accent3">
                <a:lumMod val="50000"/>
                <a:lumOff val="50000"/>
              </a:schemeClr>
            </a:solidFill>
            <a:ln w="9525">
              <a:solidFill>
                <a:schemeClr val="accent3">
                  <a:lumMod val="50000"/>
                  <a:lumOff val="5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circle"/>
          <c:size val="5"/>
          <c:spPr>
            <a:solidFill>
              <a:schemeClr val="accent1">
                <a:lumMod val="80000"/>
              </a:schemeClr>
            </a:solidFill>
            <a:ln w="9525">
              <a:solidFill>
                <a:schemeClr val="accent1">
                  <a:lumMod val="8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circle"/>
          <c:size val="5"/>
          <c:spPr>
            <a:solidFill>
              <a:schemeClr val="accent1">
                <a:lumMod val="60000"/>
                <a:lumOff val="40000"/>
              </a:schemeClr>
            </a:solidFill>
            <a:ln w="9525">
              <a:solidFill>
                <a:schemeClr val="accent1">
                  <a:lumMod val="60000"/>
                  <a:lumOff val="4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circle"/>
          <c:size val="5"/>
          <c:spPr>
            <a:solidFill>
              <a:schemeClr val="accent4">
                <a:lumMod val="60000"/>
                <a:lumOff val="40000"/>
              </a:schemeClr>
            </a:solidFill>
            <a:ln w="9525">
              <a:solidFill>
                <a:schemeClr val="accent4">
                  <a:lumMod val="60000"/>
                  <a:lumOff val="4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circle"/>
          <c:size val="5"/>
          <c:spPr>
            <a:solidFill>
              <a:schemeClr val="accent3">
                <a:lumMod val="60000"/>
                <a:lumOff val="40000"/>
              </a:schemeClr>
            </a:solidFill>
            <a:ln w="9525">
              <a:solidFill>
                <a:schemeClr val="accent3">
                  <a:lumMod val="60000"/>
                  <a:lumOff val="4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circle"/>
          <c:size val="5"/>
          <c:spPr>
            <a:solidFill>
              <a:schemeClr val="accent4">
                <a:lumMod val="50000"/>
              </a:schemeClr>
            </a:solidFill>
            <a:ln w="9525">
              <a:solidFill>
                <a:schemeClr val="accent4">
                  <a:lumMod val="5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circle"/>
          <c:size val="5"/>
          <c:spPr>
            <a:solidFill>
              <a:schemeClr val="accent2">
                <a:lumMod val="60000"/>
              </a:schemeClr>
            </a:solidFill>
            <a:ln w="9525">
              <a:solidFill>
                <a:schemeClr val="accent2">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circle"/>
          <c:size val="5"/>
          <c:spPr>
            <a:solidFill>
              <a:schemeClr val="accent5">
                <a:lumMod val="70000"/>
              </a:schemeClr>
            </a:solidFill>
            <a:ln w="9525">
              <a:solidFill>
                <a:schemeClr val="accent5">
                  <a:lumMod val="7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circle"/>
          <c:size val="5"/>
          <c:spPr>
            <a:solidFill>
              <a:schemeClr val="accent6">
                <a:lumMod val="70000"/>
              </a:schemeClr>
            </a:solidFill>
            <a:ln w="9525">
              <a:solidFill>
                <a:schemeClr val="accent6">
                  <a:lumMod val="7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circle"/>
          <c:size val="5"/>
          <c:spPr>
            <a:solidFill>
              <a:schemeClr val="accent4">
                <a:lumMod val="80000"/>
              </a:schemeClr>
            </a:solidFill>
            <a:ln w="9525">
              <a:solidFill>
                <a:schemeClr val="accent4">
                  <a:lumMod val="8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circle"/>
          <c:size val="5"/>
          <c:spPr>
            <a:solidFill>
              <a:schemeClr val="accent4">
                <a:lumMod val="60000"/>
              </a:schemeClr>
            </a:solidFill>
            <a:ln w="9525">
              <a:solidFill>
                <a:schemeClr val="accent4">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circle"/>
          <c:size val="5"/>
          <c:spPr>
            <a:solidFill>
              <a:schemeClr val="accent2">
                <a:lumMod val="70000"/>
              </a:schemeClr>
            </a:solidFill>
            <a:ln w="9525">
              <a:solidFill>
                <a:schemeClr val="accent2">
                  <a:lumMod val="7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circle"/>
          <c:size val="5"/>
          <c:spPr>
            <a:solidFill>
              <a:schemeClr val="accent2">
                <a:lumMod val="80000"/>
              </a:schemeClr>
            </a:solidFill>
            <a:ln w="9525">
              <a:solidFill>
                <a:schemeClr val="accent2">
                  <a:lumMod val="8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circle"/>
          <c:size val="5"/>
          <c:spPr>
            <a:solidFill>
              <a:schemeClr val="accent6">
                <a:lumMod val="60000"/>
              </a:schemeClr>
            </a:solidFill>
            <a:ln w="9525">
              <a:solidFill>
                <a:schemeClr val="accent6">
                  <a:lumMod val="6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circle"/>
          <c:size val="5"/>
          <c:spPr>
            <a:solidFill>
              <a:schemeClr val="accent5">
                <a:lumMod val="80000"/>
                <a:lumOff val="20000"/>
              </a:schemeClr>
            </a:solidFill>
            <a:ln w="9525">
              <a:solidFill>
                <a:schemeClr val="accent5">
                  <a:lumMod val="80000"/>
                  <a:lumOff val="2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circle"/>
          <c:size val="5"/>
          <c:spPr>
            <a:solidFill>
              <a:schemeClr val="accent1">
                <a:lumMod val="70000"/>
                <a:lumOff val="30000"/>
              </a:schemeClr>
            </a:solidFill>
            <a:ln w="9525">
              <a:solidFill>
                <a:schemeClr val="accent1">
                  <a:lumMod val="70000"/>
                  <a:lumOff val="3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circle"/>
          <c:size val="5"/>
          <c:spPr>
            <a:solidFill>
              <a:schemeClr val="accent2">
                <a:lumMod val="80000"/>
                <a:lumOff val="20000"/>
              </a:schemeClr>
            </a:solidFill>
            <a:ln w="9525">
              <a:solidFill>
                <a:schemeClr val="accent2">
                  <a:lumMod val="80000"/>
                  <a:lumOff val="2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circle"/>
          <c:size val="5"/>
          <c:spPr>
            <a:solidFill>
              <a:schemeClr val="accent5">
                <a:lumMod val="60000"/>
                <a:lumOff val="40000"/>
              </a:schemeClr>
            </a:solidFill>
            <a:ln w="9525">
              <a:solidFill>
                <a:schemeClr val="accent5">
                  <a:lumMod val="60000"/>
                  <a:lumOff val="4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circle"/>
          <c:size val="5"/>
          <c:spPr>
            <a:solidFill>
              <a:schemeClr val="accent5">
                <a:lumMod val="80000"/>
              </a:schemeClr>
            </a:solidFill>
            <a:ln w="9525">
              <a:solidFill>
                <a:schemeClr val="accent5">
                  <a:lumMod val="8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circle"/>
          <c:size val="5"/>
          <c:spPr>
            <a:solidFill>
              <a:schemeClr val="accent6">
                <a:lumMod val="60000"/>
                <a:lumOff val="40000"/>
              </a:schemeClr>
            </a:solidFill>
            <a:ln w="9525">
              <a:solidFill>
                <a:schemeClr val="accent6">
                  <a:lumMod val="60000"/>
                  <a:lumOff val="4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circle"/>
          <c:size val="5"/>
          <c:spPr>
            <a:solidFill>
              <a:schemeClr val="accent2">
                <a:lumMod val="70000"/>
                <a:lumOff val="30000"/>
              </a:schemeClr>
            </a:solidFill>
            <a:ln w="9525">
              <a:solidFill>
                <a:schemeClr val="accent2">
                  <a:lumMod val="70000"/>
                  <a:lumOff val="3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circle"/>
          <c:size val="5"/>
          <c:spPr>
            <a:solidFill>
              <a:schemeClr val="accent2">
                <a:lumMod val="60000"/>
                <a:lumOff val="40000"/>
              </a:schemeClr>
            </a:solidFill>
            <a:ln w="9525">
              <a:solidFill>
                <a:schemeClr val="accent2">
                  <a:lumMod val="60000"/>
                  <a:lumOff val="4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circle"/>
          <c:size val="5"/>
          <c:spPr>
            <a:solidFill>
              <a:schemeClr val="accent4">
                <a:lumMod val="80000"/>
                <a:lumOff val="20000"/>
              </a:schemeClr>
            </a:solidFill>
            <a:ln w="9525">
              <a:solidFill>
                <a:schemeClr val="accent4">
                  <a:lumMod val="80000"/>
                  <a:lumOff val="2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circle"/>
          <c:size val="5"/>
          <c:spPr>
            <a:solidFill>
              <a:schemeClr val="accent6">
                <a:lumMod val="80000"/>
              </a:schemeClr>
            </a:solidFill>
            <a:ln w="9525">
              <a:solidFill>
                <a:schemeClr val="accent6">
                  <a:lumMod val="8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circle"/>
          <c:size val="5"/>
          <c:spPr>
            <a:solidFill>
              <a:schemeClr val="accent3">
                <a:lumMod val="80000"/>
              </a:schemeClr>
            </a:solidFill>
            <a:ln w="9525">
              <a:solidFill>
                <a:schemeClr val="accent3">
                  <a:lumMod val="80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'1 Order Level Analysis'!$B$5:$B$6</c:f>
              <c:strCache>
                <c:ptCount val="1"/>
                <c:pt idx="0">
                  <c:v>Frazer Town</c:v>
                </c:pt>
              </c:strCache>
            </c:strRef>
          </c:tx>
          <c:spPr>
            <a:solidFill>
              <a:schemeClr val="accent1"/>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Analysis'!$B$7:$B$12</c:f>
              <c:numCache>
                <c:formatCode>General</c:formatCode>
                <c:ptCount val="5"/>
                <c:pt idx="2">
                  <c:v>1</c:v>
                </c:pt>
              </c:numCache>
            </c:numRef>
          </c:val>
          <c:extLst>
            <c:ext xmlns:c16="http://schemas.microsoft.com/office/drawing/2014/chart" uri="{C3380CC4-5D6E-409C-BE32-E72D297353CC}">
              <c16:uniqueId val="{00000000-2332-4C89-BE75-371A47AB6732}"/>
            </c:ext>
          </c:extLst>
        </c:ser>
        <c:ser>
          <c:idx val="1"/>
          <c:order val="1"/>
          <c:tx>
            <c:strRef>
              <c:f>'1 Order Level Analysis'!$C$5:$C$6</c:f>
              <c:strCache>
                <c:ptCount val="1"/>
                <c:pt idx="0">
                  <c:v>CV Raman Nagar</c:v>
                </c:pt>
              </c:strCache>
            </c:strRef>
          </c:tx>
          <c:spPr>
            <a:solidFill>
              <a:schemeClr val="accent2"/>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Analysis'!$C$7:$C$12</c:f>
              <c:numCache>
                <c:formatCode>General</c:formatCode>
                <c:ptCount val="5"/>
                <c:pt idx="2">
                  <c:v>1</c:v>
                </c:pt>
              </c:numCache>
            </c:numRef>
          </c:val>
          <c:extLst>
            <c:ext xmlns:c16="http://schemas.microsoft.com/office/drawing/2014/chart" uri="{C3380CC4-5D6E-409C-BE32-E72D297353CC}">
              <c16:uniqueId val="{00000001-2332-4C89-BE75-371A47AB6732}"/>
            </c:ext>
          </c:extLst>
        </c:ser>
        <c:ser>
          <c:idx val="2"/>
          <c:order val="2"/>
          <c:tx>
            <c:strRef>
              <c:f>'1 Order Level Analysis'!$D$5:$D$6</c:f>
              <c:strCache>
                <c:ptCount val="1"/>
                <c:pt idx="0">
                  <c:v>Whitefield</c:v>
                </c:pt>
              </c:strCache>
            </c:strRef>
          </c:tx>
          <c:spPr>
            <a:solidFill>
              <a:schemeClr val="accent3"/>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Analysis'!$D$7:$D$12</c:f>
              <c:numCache>
                <c:formatCode>General</c:formatCode>
                <c:ptCount val="5"/>
                <c:pt idx="1">
                  <c:v>1</c:v>
                </c:pt>
              </c:numCache>
            </c:numRef>
          </c:val>
          <c:extLst>
            <c:ext xmlns:c16="http://schemas.microsoft.com/office/drawing/2014/chart" uri="{C3380CC4-5D6E-409C-BE32-E72D297353CC}">
              <c16:uniqueId val="{00000002-2332-4C89-BE75-371A47AB6732}"/>
            </c:ext>
          </c:extLst>
        </c:ser>
        <c:ser>
          <c:idx val="3"/>
          <c:order val="3"/>
          <c:tx>
            <c:strRef>
              <c:f>'1 Order Level Analysis'!$E$5:$E$6</c:f>
              <c:strCache>
                <c:ptCount val="1"/>
                <c:pt idx="0">
                  <c:v>Bellandur, Ecospace</c:v>
                </c:pt>
              </c:strCache>
            </c:strRef>
          </c:tx>
          <c:spPr>
            <a:solidFill>
              <a:schemeClr val="accent4"/>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Analysis'!$E$7:$E$12</c:f>
              <c:numCache>
                <c:formatCode>General</c:formatCode>
                <c:ptCount val="5"/>
                <c:pt idx="2">
                  <c:v>1</c:v>
                </c:pt>
              </c:numCache>
            </c:numRef>
          </c:val>
          <c:extLst>
            <c:ext xmlns:c16="http://schemas.microsoft.com/office/drawing/2014/chart" uri="{C3380CC4-5D6E-409C-BE32-E72D297353CC}">
              <c16:uniqueId val="{00000003-2332-4C89-BE75-371A47AB6732}"/>
            </c:ext>
          </c:extLst>
        </c:ser>
        <c:ser>
          <c:idx val="4"/>
          <c:order val="4"/>
          <c:tx>
            <c:strRef>
              <c:f>'1 Order Level Analysis'!$F$5:$F$6</c:f>
              <c:strCache>
                <c:ptCount val="1"/>
                <c:pt idx="0">
                  <c:v>Vimanapura</c:v>
                </c:pt>
              </c:strCache>
            </c:strRef>
          </c:tx>
          <c:spPr>
            <a:solidFill>
              <a:schemeClr val="accent5"/>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Analysis'!$F$7:$F$12</c:f>
              <c:numCache>
                <c:formatCode>General</c:formatCode>
                <c:ptCount val="5"/>
                <c:pt idx="0">
                  <c:v>1</c:v>
                </c:pt>
              </c:numCache>
            </c:numRef>
          </c:val>
          <c:extLst>
            <c:ext xmlns:c16="http://schemas.microsoft.com/office/drawing/2014/chart" uri="{C3380CC4-5D6E-409C-BE32-E72D297353CC}">
              <c16:uniqueId val="{00000004-2332-4C89-BE75-371A47AB6732}"/>
            </c:ext>
          </c:extLst>
        </c:ser>
        <c:ser>
          <c:idx val="5"/>
          <c:order val="5"/>
          <c:tx>
            <c:strRef>
              <c:f>'1 Order Level Analysis'!$G$5:$G$6</c:f>
              <c:strCache>
                <c:ptCount val="1"/>
                <c:pt idx="0">
                  <c:v>JP Nagar Phase 8-9</c:v>
                </c:pt>
              </c:strCache>
            </c:strRef>
          </c:tx>
          <c:spPr>
            <a:solidFill>
              <a:schemeClr val="accent6"/>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Analysis'!$G$7:$G$12</c:f>
              <c:numCache>
                <c:formatCode>General</c:formatCode>
                <c:ptCount val="5"/>
                <c:pt idx="1">
                  <c:v>1</c:v>
                </c:pt>
              </c:numCache>
            </c:numRef>
          </c:val>
          <c:extLst>
            <c:ext xmlns:c16="http://schemas.microsoft.com/office/drawing/2014/chart" uri="{C3380CC4-5D6E-409C-BE32-E72D297353CC}">
              <c16:uniqueId val="{00000005-2332-4C89-BE75-371A47AB6732}"/>
            </c:ext>
          </c:extLst>
        </c:ser>
        <c:ser>
          <c:idx val="6"/>
          <c:order val="6"/>
          <c:tx>
            <c:strRef>
              <c:f>'1 Order Level Analysis'!$H$5:$H$6</c:f>
              <c:strCache>
                <c:ptCount val="1"/>
                <c:pt idx="0">
                  <c:v>Brookefield</c:v>
                </c:pt>
              </c:strCache>
            </c:strRef>
          </c:tx>
          <c:spPr>
            <a:solidFill>
              <a:schemeClr val="accent1">
                <a:lumMod val="6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Analysis'!$H$7:$H$12</c:f>
              <c:numCache>
                <c:formatCode>General</c:formatCode>
                <c:ptCount val="5"/>
                <c:pt idx="2">
                  <c:v>1</c:v>
                </c:pt>
              </c:numCache>
            </c:numRef>
          </c:val>
          <c:extLst>
            <c:ext xmlns:c16="http://schemas.microsoft.com/office/drawing/2014/chart" uri="{C3380CC4-5D6E-409C-BE32-E72D297353CC}">
              <c16:uniqueId val="{00000006-2332-4C89-BE75-371A47AB6732}"/>
            </c:ext>
          </c:extLst>
        </c:ser>
        <c:ser>
          <c:idx val="7"/>
          <c:order val="7"/>
          <c:tx>
            <c:strRef>
              <c:f>'1 Order Level Analysis'!$I$5:$I$6</c:f>
              <c:strCache>
                <c:ptCount val="1"/>
                <c:pt idx="0">
                  <c:v>Kadubeesanhali, PTP</c:v>
                </c:pt>
              </c:strCache>
            </c:strRef>
          </c:tx>
          <c:spPr>
            <a:solidFill>
              <a:schemeClr val="accent2">
                <a:lumMod val="6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Analysis'!$I$7:$I$12</c:f>
              <c:numCache>
                <c:formatCode>General</c:formatCode>
                <c:ptCount val="5"/>
                <c:pt idx="4">
                  <c:v>1</c:v>
                </c:pt>
              </c:numCache>
            </c:numRef>
          </c:val>
          <c:extLst>
            <c:ext xmlns:c16="http://schemas.microsoft.com/office/drawing/2014/chart" uri="{C3380CC4-5D6E-409C-BE32-E72D297353CC}">
              <c16:uniqueId val="{00000007-2332-4C89-BE75-371A47AB6732}"/>
            </c:ext>
          </c:extLst>
        </c:ser>
        <c:ser>
          <c:idx val="8"/>
          <c:order val="8"/>
          <c:tx>
            <c:strRef>
              <c:f>'1 Order Level Analysis'!$J$5:$J$6</c:f>
              <c:strCache>
                <c:ptCount val="1"/>
                <c:pt idx="0">
                  <c:v>Cox Town</c:v>
                </c:pt>
              </c:strCache>
            </c:strRef>
          </c:tx>
          <c:spPr>
            <a:solidFill>
              <a:schemeClr val="accent3">
                <a:lumMod val="6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Analysis'!$J$7:$J$12</c:f>
              <c:numCache>
                <c:formatCode>General</c:formatCode>
                <c:ptCount val="5"/>
                <c:pt idx="3">
                  <c:v>1</c:v>
                </c:pt>
              </c:numCache>
            </c:numRef>
          </c:val>
          <c:extLst>
            <c:ext xmlns:c16="http://schemas.microsoft.com/office/drawing/2014/chart" uri="{C3380CC4-5D6E-409C-BE32-E72D297353CC}">
              <c16:uniqueId val="{00000008-2332-4C89-BE75-371A47AB6732}"/>
            </c:ext>
          </c:extLst>
        </c:ser>
        <c:ser>
          <c:idx val="9"/>
          <c:order val="9"/>
          <c:tx>
            <c:strRef>
              <c:f>'1 Order Level Analysis'!$K$5:$K$6</c:f>
              <c:strCache>
                <c:ptCount val="1"/>
                <c:pt idx="0">
                  <c:v>Mahadevapura</c:v>
                </c:pt>
              </c:strCache>
            </c:strRef>
          </c:tx>
          <c:spPr>
            <a:solidFill>
              <a:schemeClr val="accent4">
                <a:lumMod val="6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Analysis'!$K$7:$K$12</c:f>
              <c:numCache>
                <c:formatCode>General</c:formatCode>
                <c:ptCount val="5"/>
                <c:pt idx="3">
                  <c:v>1</c:v>
                </c:pt>
              </c:numCache>
            </c:numRef>
          </c:val>
          <c:extLst>
            <c:ext xmlns:c16="http://schemas.microsoft.com/office/drawing/2014/chart" uri="{C3380CC4-5D6E-409C-BE32-E72D297353CC}">
              <c16:uniqueId val="{00000009-2332-4C89-BE75-371A47AB6732}"/>
            </c:ext>
          </c:extLst>
        </c:ser>
        <c:ser>
          <c:idx val="10"/>
          <c:order val="10"/>
          <c:tx>
            <c:strRef>
              <c:f>'1 Order Level Analysis'!$L$5:$L$6</c:f>
              <c:strCache>
                <c:ptCount val="1"/>
                <c:pt idx="0">
                  <c:v>Challagatta</c:v>
                </c:pt>
              </c:strCache>
            </c:strRef>
          </c:tx>
          <c:spPr>
            <a:solidFill>
              <a:schemeClr val="accent5">
                <a:lumMod val="6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Analysis'!$L$7:$L$12</c:f>
              <c:numCache>
                <c:formatCode>General</c:formatCode>
                <c:ptCount val="5"/>
                <c:pt idx="2">
                  <c:v>1</c:v>
                </c:pt>
              </c:numCache>
            </c:numRef>
          </c:val>
          <c:extLst>
            <c:ext xmlns:c16="http://schemas.microsoft.com/office/drawing/2014/chart" uri="{C3380CC4-5D6E-409C-BE32-E72D297353CC}">
              <c16:uniqueId val="{0000000A-2332-4C89-BE75-371A47AB6732}"/>
            </c:ext>
          </c:extLst>
        </c:ser>
        <c:ser>
          <c:idx val="11"/>
          <c:order val="11"/>
          <c:tx>
            <c:strRef>
              <c:f>'1 Order Level Analysis'!$M$5:$M$6</c:f>
              <c:strCache>
                <c:ptCount val="1"/>
                <c:pt idx="0">
                  <c:v>Pattandur</c:v>
                </c:pt>
              </c:strCache>
            </c:strRef>
          </c:tx>
          <c:spPr>
            <a:solidFill>
              <a:schemeClr val="accent6">
                <a:lumMod val="6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Analysis'!$M$7:$M$12</c:f>
              <c:numCache>
                <c:formatCode>General</c:formatCode>
                <c:ptCount val="5"/>
                <c:pt idx="0">
                  <c:v>1</c:v>
                </c:pt>
              </c:numCache>
            </c:numRef>
          </c:val>
          <c:extLst>
            <c:ext xmlns:c16="http://schemas.microsoft.com/office/drawing/2014/chart" uri="{C3380CC4-5D6E-409C-BE32-E72D297353CC}">
              <c16:uniqueId val="{0000000B-2332-4C89-BE75-371A47AB6732}"/>
            </c:ext>
          </c:extLst>
        </c:ser>
        <c:ser>
          <c:idx val="12"/>
          <c:order val="12"/>
          <c:tx>
            <c:strRef>
              <c:f>'1 Order Level Analysis'!$N$5:$N$6</c:f>
              <c:strCache>
                <c:ptCount val="1"/>
                <c:pt idx="0">
                  <c:v>Binnipet</c:v>
                </c:pt>
              </c:strCache>
            </c:strRef>
          </c:tx>
          <c:spPr>
            <a:solidFill>
              <a:schemeClr val="accent1">
                <a:lumMod val="80000"/>
                <a:lumOff val="2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Analysis'!$N$7:$N$12</c:f>
              <c:numCache>
                <c:formatCode>General</c:formatCode>
                <c:ptCount val="5"/>
                <c:pt idx="3">
                  <c:v>1</c:v>
                </c:pt>
              </c:numCache>
            </c:numRef>
          </c:val>
          <c:extLst>
            <c:ext xmlns:c16="http://schemas.microsoft.com/office/drawing/2014/chart" uri="{C3380CC4-5D6E-409C-BE32-E72D297353CC}">
              <c16:uniqueId val="{0000000C-2332-4C89-BE75-371A47AB6732}"/>
            </c:ext>
          </c:extLst>
        </c:ser>
        <c:ser>
          <c:idx val="13"/>
          <c:order val="13"/>
          <c:tx>
            <c:strRef>
              <c:f>'1 Order Level Analysis'!$O$5:$O$6</c:f>
              <c:strCache>
                <c:ptCount val="1"/>
                <c:pt idx="0">
                  <c:v>Victoria Layout</c:v>
                </c:pt>
              </c:strCache>
            </c:strRef>
          </c:tx>
          <c:spPr>
            <a:solidFill>
              <a:schemeClr val="accent2">
                <a:lumMod val="80000"/>
                <a:lumOff val="2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Analysis'!$O$7:$O$12</c:f>
              <c:numCache>
                <c:formatCode>General</c:formatCode>
                <c:ptCount val="5"/>
                <c:pt idx="4">
                  <c:v>1</c:v>
                </c:pt>
              </c:numCache>
            </c:numRef>
          </c:val>
          <c:extLst>
            <c:ext xmlns:c16="http://schemas.microsoft.com/office/drawing/2014/chart" uri="{C3380CC4-5D6E-409C-BE32-E72D297353CC}">
              <c16:uniqueId val="{0000000D-2332-4C89-BE75-371A47AB6732}"/>
            </c:ext>
          </c:extLst>
        </c:ser>
        <c:ser>
          <c:idx val="14"/>
          <c:order val="14"/>
          <c:tx>
            <c:strRef>
              <c:f>'1 Order Level Analysis'!$P$5:$P$6</c:f>
              <c:strCache>
                <c:ptCount val="1"/>
                <c:pt idx="0">
                  <c:v>Doddanekundi</c:v>
                </c:pt>
              </c:strCache>
            </c:strRef>
          </c:tx>
          <c:spPr>
            <a:solidFill>
              <a:schemeClr val="accent3">
                <a:lumMod val="80000"/>
                <a:lumOff val="2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Analysis'!$P$7:$P$12</c:f>
              <c:numCache>
                <c:formatCode>General</c:formatCode>
                <c:ptCount val="5"/>
                <c:pt idx="2">
                  <c:v>1</c:v>
                </c:pt>
                <c:pt idx="4">
                  <c:v>1</c:v>
                </c:pt>
              </c:numCache>
            </c:numRef>
          </c:val>
          <c:extLst>
            <c:ext xmlns:c16="http://schemas.microsoft.com/office/drawing/2014/chart" uri="{C3380CC4-5D6E-409C-BE32-E72D297353CC}">
              <c16:uniqueId val="{0000000E-2332-4C89-BE75-371A47AB6732}"/>
            </c:ext>
          </c:extLst>
        </c:ser>
        <c:ser>
          <c:idx val="15"/>
          <c:order val="15"/>
          <c:tx>
            <c:strRef>
              <c:f>'1 Order Level Analysis'!$Q$5:$Q$6</c:f>
              <c:strCache>
                <c:ptCount val="1"/>
                <c:pt idx="0">
                  <c:v>Banashankari Stage 2</c:v>
                </c:pt>
              </c:strCache>
            </c:strRef>
          </c:tx>
          <c:spPr>
            <a:solidFill>
              <a:schemeClr val="accent4">
                <a:lumMod val="80000"/>
                <a:lumOff val="2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Analysis'!$Q$7:$Q$12</c:f>
              <c:numCache>
                <c:formatCode>General</c:formatCode>
                <c:ptCount val="5"/>
                <c:pt idx="1">
                  <c:v>1</c:v>
                </c:pt>
                <c:pt idx="4">
                  <c:v>1</c:v>
                </c:pt>
              </c:numCache>
            </c:numRef>
          </c:val>
          <c:extLst>
            <c:ext xmlns:c16="http://schemas.microsoft.com/office/drawing/2014/chart" uri="{C3380CC4-5D6E-409C-BE32-E72D297353CC}">
              <c16:uniqueId val="{0000000F-2332-4C89-BE75-371A47AB6732}"/>
            </c:ext>
          </c:extLst>
        </c:ser>
        <c:ser>
          <c:idx val="16"/>
          <c:order val="16"/>
          <c:tx>
            <c:strRef>
              <c:f>'1 Order Level Analysis'!$R$5:$R$6</c:f>
              <c:strCache>
                <c:ptCount val="1"/>
                <c:pt idx="0">
                  <c:v>Richmond Town</c:v>
                </c:pt>
              </c:strCache>
            </c:strRef>
          </c:tx>
          <c:spPr>
            <a:solidFill>
              <a:schemeClr val="accent5">
                <a:lumMod val="80000"/>
                <a:lumOff val="2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Analysis'!$R$7:$R$12</c:f>
              <c:numCache>
                <c:formatCode>General</c:formatCode>
                <c:ptCount val="5"/>
                <c:pt idx="0">
                  <c:v>2</c:v>
                </c:pt>
              </c:numCache>
            </c:numRef>
          </c:val>
          <c:extLst>
            <c:ext xmlns:c16="http://schemas.microsoft.com/office/drawing/2014/chart" uri="{C3380CC4-5D6E-409C-BE32-E72D297353CC}">
              <c16:uniqueId val="{00000010-2332-4C89-BE75-371A47AB6732}"/>
            </c:ext>
          </c:extLst>
        </c:ser>
        <c:ser>
          <c:idx val="17"/>
          <c:order val="17"/>
          <c:tx>
            <c:strRef>
              <c:f>'1 Order Level Analysis'!$S$5:$S$6</c:f>
              <c:strCache>
                <c:ptCount val="1"/>
                <c:pt idx="0">
                  <c:v>Bellandur, ETV</c:v>
                </c:pt>
              </c:strCache>
            </c:strRef>
          </c:tx>
          <c:spPr>
            <a:solidFill>
              <a:schemeClr val="accent6">
                <a:lumMod val="80000"/>
                <a:lumOff val="2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Analysis'!$S$7:$S$12</c:f>
              <c:numCache>
                <c:formatCode>General</c:formatCode>
                <c:ptCount val="5"/>
                <c:pt idx="3">
                  <c:v>1</c:v>
                </c:pt>
                <c:pt idx="4">
                  <c:v>1</c:v>
                </c:pt>
              </c:numCache>
            </c:numRef>
          </c:val>
          <c:extLst>
            <c:ext xmlns:c16="http://schemas.microsoft.com/office/drawing/2014/chart" uri="{C3380CC4-5D6E-409C-BE32-E72D297353CC}">
              <c16:uniqueId val="{00000011-2332-4C89-BE75-371A47AB6732}"/>
            </c:ext>
          </c:extLst>
        </c:ser>
        <c:ser>
          <c:idx val="18"/>
          <c:order val="18"/>
          <c:tx>
            <c:strRef>
              <c:f>'1 Order Level Analysis'!$T$5:$T$6</c:f>
              <c:strCache>
                <c:ptCount val="1"/>
                <c:pt idx="0">
                  <c:v>Jayanagar</c:v>
                </c:pt>
              </c:strCache>
            </c:strRef>
          </c:tx>
          <c:spPr>
            <a:solidFill>
              <a:schemeClr val="accent1">
                <a:lumMod val="8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Analysis'!$T$7:$T$12</c:f>
              <c:numCache>
                <c:formatCode>General</c:formatCode>
                <c:ptCount val="5"/>
                <c:pt idx="0">
                  <c:v>1</c:v>
                </c:pt>
                <c:pt idx="1">
                  <c:v>1</c:v>
                </c:pt>
                <c:pt idx="3">
                  <c:v>1</c:v>
                </c:pt>
              </c:numCache>
            </c:numRef>
          </c:val>
          <c:extLst>
            <c:ext xmlns:c16="http://schemas.microsoft.com/office/drawing/2014/chart" uri="{C3380CC4-5D6E-409C-BE32-E72D297353CC}">
              <c16:uniqueId val="{00000012-2332-4C89-BE75-371A47AB6732}"/>
            </c:ext>
          </c:extLst>
        </c:ser>
        <c:ser>
          <c:idx val="19"/>
          <c:order val="19"/>
          <c:tx>
            <c:strRef>
              <c:f>'1 Order Level Analysis'!$U$5:$U$6</c:f>
              <c:strCache>
                <c:ptCount val="1"/>
                <c:pt idx="0">
                  <c:v>Marathahalli</c:v>
                </c:pt>
              </c:strCache>
            </c:strRef>
          </c:tx>
          <c:spPr>
            <a:solidFill>
              <a:schemeClr val="accent2">
                <a:lumMod val="8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Analysis'!$U$7:$U$12</c:f>
              <c:numCache>
                <c:formatCode>General</c:formatCode>
                <c:ptCount val="5"/>
                <c:pt idx="1">
                  <c:v>1</c:v>
                </c:pt>
                <c:pt idx="3">
                  <c:v>1</c:v>
                </c:pt>
                <c:pt idx="4">
                  <c:v>1</c:v>
                </c:pt>
              </c:numCache>
            </c:numRef>
          </c:val>
          <c:extLst>
            <c:ext xmlns:c16="http://schemas.microsoft.com/office/drawing/2014/chart" uri="{C3380CC4-5D6E-409C-BE32-E72D297353CC}">
              <c16:uniqueId val="{00000013-2332-4C89-BE75-371A47AB6732}"/>
            </c:ext>
          </c:extLst>
        </c:ser>
        <c:ser>
          <c:idx val="20"/>
          <c:order val="20"/>
          <c:tx>
            <c:strRef>
              <c:f>'1 Order Level Analysis'!$V$5:$V$6</c:f>
              <c:strCache>
                <c:ptCount val="1"/>
                <c:pt idx="0">
                  <c:v>Basavanagudi</c:v>
                </c:pt>
              </c:strCache>
            </c:strRef>
          </c:tx>
          <c:spPr>
            <a:solidFill>
              <a:schemeClr val="accent3">
                <a:lumMod val="8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Analysis'!$V$7:$V$12</c:f>
              <c:numCache>
                <c:formatCode>General</c:formatCode>
                <c:ptCount val="5"/>
                <c:pt idx="1">
                  <c:v>2</c:v>
                </c:pt>
                <c:pt idx="4">
                  <c:v>1</c:v>
                </c:pt>
              </c:numCache>
            </c:numRef>
          </c:val>
          <c:extLst>
            <c:ext xmlns:c16="http://schemas.microsoft.com/office/drawing/2014/chart" uri="{C3380CC4-5D6E-409C-BE32-E72D297353CC}">
              <c16:uniqueId val="{00000014-2332-4C89-BE75-371A47AB6732}"/>
            </c:ext>
          </c:extLst>
        </c:ser>
        <c:ser>
          <c:idx val="21"/>
          <c:order val="21"/>
          <c:tx>
            <c:strRef>
              <c:f>'1 Order Level Analysis'!$W$5:$W$6</c:f>
              <c:strCache>
                <c:ptCount val="1"/>
                <c:pt idx="0">
                  <c:v>Kumaraswamy Layout</c:v>
                </c:pt>
              </c:strCache>
            </c:strRef>
          </c:tx>
          <c:spPr>
            <a:solidFill>
              <a:schemeClr val="accent4">
                <a:lumMod val="8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Analysis'!$W$7:$W$12</c:f>
              <c:numCache>
                <c:formatCode>General</c:formatCode>
                <c:ptCount val="5"/>
                <c:pt idx="0">
                  <c:v>1</c:v>
                </c:pt>
                <c:pt idx="1">
                  <c:v>1</c:v>
                </c:pt>
                <c:pt idx="3">
                  <c:v>1</c:v>
                </c:pt>
                <c:pt idx="4">
                  <c:v>1</c:v>
                </c:pt>
              </c:numCache>
            </c:numRef>
          </c:val>
          <c:extLst>
            <c:ext xmlns:c16="http://schemas.microsoft.com/office/drawing/2014/chart" uri="{C3380CC4-5D6E-409C-BE32-E72D297353CC}">
              <c16:uniqueId val="{00000015-2332-4C89-BE75-371A47AB6732}"/>
            </c:ext>
          </c:extLst>
        </c:ser>
        <c:ser>
          <c:idx val="22"/>
          <c:order val="22"/>
          <c:tx>
            <c:strRef>
              <c:f>'1 Order Level Analysis'!$X$5:$X$6</c:f>
              <c:strCache>
                <c:ptCount val="1"/>
                <c:pt idx="0">
                  <c:v>Wilson Garden, Shantinagar</c:v>
                </c:pt>
              </c:strCache>
            </c:strRef>
          </c:tx>
          <c:spPr>
            <a:solidFill>
              <a:schemeClr val="accent5">
                <a:lumMod val="8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Analysis'!$X$7:$X$12</c:f>
              <c:numCache>
                <c:formatCode>General</c:formatCode>
                <c:ptCount val="5"/>
                <c:pt idx="1">
                  <c:v>2</c:v>
                </c:pt>
                <c:pt idx="4">
                  <c:v>2</c:v>
                </c:pt>
              </c:numCache>
            </c:numRef>
          </c:val>
          <c:extLst>
            <c:ext xmlns:c16="http://schemas.microsoft.com/office/drawing/2014/chart" uri="{C3380CC4-5D6E-409C-BE32-E72D297353CC}">
              <c16:uniqueId val="{00000016-2332-4C89-BE75-371A47AB6732}"/>
            </c:ext>
          </c:extLst>
        </c:ser>
        <c:ser>
          <c:idx val="23"/>
          <c:order val="23"/>
          <c:tx>
            <c:strRef>
              <c:f>'1 Order Level Analysis'!$Y$5:$Y$6</c:f>
              <c:strCache>
                <c:ptCount val="1"/>
                <c:pt idx="0">
                  <c:v>Bannerghatta</c:v>
                </c:pt>
              </c:strCache>
            </c:strRef>
          </c:tx>
          <c:spPr>
            <a:solidFill>
              <a:schemeClr val="accent6">
                <a:lumMod val="8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Analysis'!$Y$7:$Y$12</c:f>
              <c:numCache>
                <c:formatCode>General</c:formatCode>
                <c:ptCount val="5"/>
                <c:pt idx="1">
                  <c:v>2</c:v>
                </c:pt>
                <c:pt idx="3">
                  <c:v>1</c:v>
                </c:pt>
                <c:pt idx="4">
                  <c:v>2</c:v>
                </c:pt>
              </c:numCache>
            </c:numRef>
          </c:val>
          <c:extLst>
            <c:ext xmlns:c16="http://schemas.microsoft.com/office/drawing/2014/chart" uri="{C3380CC4-5D6E-409C-BE32-E72D297353CC}">
              <c16:uniqueId val="{00000017-2332-4C89-BE75-371A47AB6732}"/>
            </c:ext>
          </c:extLst>
        </c:ser>
        <c:ser>
          <c:idx val="24"/>
          <c:order val="24"/>
          <c:tx>
            <c:strRef>
              <c:f>'1 Order Level Analysis'!$Z$5:$Z$6</c:f>
              <c:strCache>
                <c:ptCount val="1"/>
                <c:pt idx="0">
                  <c:v>JP Nagar Phase 1-3</c:v>
                </c:pt>
              </c:strCache>
            </c:strRef>
          </c:tx>
          <c:spPr>
            <a:solidFill>
              <a:schemeClr val="accent1">
                <a:lumMod val="60000"/>
                <a:lumOff val="4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Analysis'!$Z$7:$Z$12</c:f>
              <c:numCache>
                <c:formatCode>General</c:formatCode>
                <c:ptCount val="5"/>
                <c:pt idx="1">
                  <c:v>2</c:v>
                </c:pt>
                <c:pt idx="2">
                  <c:v>1</c:v>
                </c:pt>
                <c:pt idx="3">
                  <c:v>1</c:v>
                </c:pt>
                <c:pt idx="4">
                  <c:v>1</c:v>
                </c:pt>
              </c:numCache>
            </c:numRef>
          </c:val>
          <c:extLst>
            <c:ext xmlns:c16="http://schemas.microsoft.com/office/drawing/2014/chart" uri="{C3380CC4-5D6E-409C-BE32-E72D297353CC}">
              <c16:uniqueId val="{00000018-2332-4C89-BE75-371A47AB6732}"/>
            </c:ext>
          </c:extLst>
        </c:ser>
        <c:ser>
          <c:idx val="25"/>
          <c:order val="25"/>
          <c:tx>
            <c:strRef>
              <c:f>'1 Order Level Analysis'!$AA$5:$AA$6</c:f>
              <c:strCache>
                <c:ptCount val="1"/>
                <c:pt idx="0">
                  <c:v>Arekere</c:v>
                </c:pt>
              </c:strCache>
            </c:strRef>
          </c:tx>
          <c:spPr>
            <a:solidFill>
              <a:schemeClr val="accent2">
                <a:lumMod val="60000"/>
                <a:lumOff val="4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Analysis'!$AA$7:$AA$12</c:f>
              <c:numCache>
                <c:formatCode>General</c:formatCode>
                <c:ptCount val="5"/>
                <c:pt idx="0">
                  <c:v>1</c:v>
                </c:pt>
                <c:pt idx="1">
                  <c:v>1</c:v>
                </c:pt>
                <c:pt idx="2">
                  <c:v>2</c:v>
                </c:pt>
                <c:pt idx="4">
                  <c:v>2</c:v>
                </c:pt>
              </c:numCache>
            </c:numRef>
          </c:val>
          <c:extLst>
            <c:ext xmlns:c16="http://schemas.microsoft.com/office/drawing/2014/chart" uri="{C3380CC4-5D6E-409C-BE32-E72D297353CC}">
              <c16:uniqueId val="{00000019-2332-4C89-BE75-371A47AB6732}"/>
            </c:ext>
          </c:extLst>
        </c:ser>
        <c:ser>
          <c:idx val="26"/>
          <c:order val="26"/>
          <c:tx>
            <c:strRef>
              <c:f>'1 Order Level Analysis'!$AB$5:$AB$6</c:f>
              <c:strCache>
                <c:ptCount val="1"/>
                <c:pt idx="0">
                  <c:v>JP Nagar Phase 6-7</c:v>
                </c:pt>
              </c:strCache>
            </c:strRef>
          </c:tx>
          <c:spPr>
            <a:solidFill>
              <a:schemeClr val="accent3">
                <a:lumMod val="60000"/>
                <a:lumOff val="4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Analysis'!$AB$7:$AB$12</c:f>
              <c:numCache>
                <c:formatCode>General</c:formatCode>
                <c:ptCount val="5"/>
                <c:pt idx="0">
                  <c:v>3</c:v>
                </c:pt>
                <c:pt idx="2">
                  <c:v>1</c:v>
                </c:pt>
                <c:pt idx="3">
                  <c:v>2</c:v>
                </c:pt>
              </c:numCache>
            </c:numRef>
          </c:val>
          <c:extLst>
            <c:ext xmlns:c16="http://schemas.microsoft.com/office/drawing/2014/chart" uri="{C3380CC4-5D6E-409C-BE32-E72D297353CC}">
              <c16:uniqueId val="{0000001A-2332-4C89-BE75-371A47AB6732}"/>
            </c:ext>
          </c:extLst>
        </c:ser>
        <c:ser>
          <c:idx val="27"/>
          <c:order val="27"/>
          <c:tx>
            <c:strRef>
              <c:f>'1 Order Level Analysis'!$AC$5:$AC$6</c:f>
              <c:strCache>
                <c:ptCount val="1"/>
                <c:pt idx="0">
                  <c:v>JP Nagar Phase 4-5</c:v>
                </c:pt>
              </c:strCache>
            </c:strRef>
          </c:tx>
          <c:spPr>
            <a:solidFill>
              <a:schemeClr val="accent4">
                <a:lumMod val="60000"/>
                <a:lumOff val="4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Analysis'!$AC$7:$AC$12</c:f>
              <c:numCache>
                <c:formatCode>General</c:formatCode>
                <c:ptCount val="5"/>
                <c:pt idx="0">
                  <c:v>2</c:v>
                </c:pt>
                <c:pt idx="1">
                  <c:v>1</c:v>
                </c:pt>
                <c:pt idx="2">
                  <c:v>1</c:v>
                </c:pt>
                <c:pt idx="3">
                  <c:v>2</c:v>
                </c:pt>
                <c:pt idx="4">
                  <c:v>1</c:v>
                </c:pt>
              </c:numCache>
            </c:numRef>
          </c:val>
          <c:extLst>
            <c:ext xmlns:c16="http://schemas.microsoft.com/office/drawing/2014/chart" uri="{C3380CC4-5D6E-409C-BE32-E72D297353CC}">
              <c16:uniqueId val="{0000001B-2332-4C89-BE75-371A47AB6732}"/>
            </c:ext>
          </c:extLst>
        </c:ser>
        <c:ser>
          <c:idx val="28"/>
          <c:order val="28"/>
          <c:tx>
            <c:strRef>
              <c:f>'1 Order Level Analysis'!$AD$5:$AD$6</c:f>
              <c:strCache>
                <c:ptCount val="1"/>
                <c:pt idx="0">
                  <c:v>Viveka Nagar</c:v>
                </c:pt>
              </c:strCache>
            </c:strRef>
          </c:tx>
          <c:spPr>
            <a:solidFill>
              <a:schemeClr val="accent5">
                <a:lumMod val="60000"/>
                <a:lumOff val="4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Analysis'!$AD$7:$AD$12</c:f>
              <c:numCache>
                <c:formatCode>General</c:formatCode>
                <c:ptCount val="5"/>
                <c:pt idx="0">
                  <c:v>4</c:v>
                </c:pt>
                <c:pt idx="1">
                  <c:v>2</c:v>
                </c:pt>
                <c:pt idx="2">
                  <c:v>1</c:v>
                </c:pt>
              </c:numCache>
            </c:numRef>
          </c:val>
          <c:extLst>
            <c:ext xmlns:c16="http://schemas.microsoft.com/office/drawing/2014/chart" uri="{C3380CC4-5D6E-409C-BE32-E72D297353CC}">
              <c16:uniqueId val="{0000001C-2332-4C89-BE75-371A47AB6732}"/>
            </c:ext>
          </c:extLst>
        </c:ser>
        <c:ser>
          <c:idx val="29"/>
          <c:order val="29"/>
          <c:tx>
            <c:strRef>
              <c:f>'1 Order Level Analysis'!$AE$5:$AE$6</c:f>
              <c:strCache>
                <c:ptCount val="1"/>
                <c:pt idx="0">
                  <c:v>Yemalur</c:v>
                </c:pt>
              </c:strCache>
            </c:strRef>
          </c:tx>
          <c:spPr>
            <a:solidFill>
              <a:schemeClr val="accent6">
                <a:lumMod val="60000"/>
                <a:lumOff val="4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Analysis'!$AE$7:$AE$12</c:f>
              <c:numCache>
                <c:formatCode>General</c:formatCode>
                <c:ptCount val="5"/>
                <c:pt idx="0">
                  <c:v>1</c:v>
                </c:pt>
                <c:pt idx="1">
                  <c:v>4</c:v>
                </c:pt>
                <c:pt idx="3">
                  <c:v>1</c:v>
                </c:pt>
                <c:pt idx="4">
                  <c:v>1</c:v>
                </c:pt>
              </c:numCache>
            </c:numRef>
          </c:val>
          <c:extLst>
            <c:ext xmlns:c16="http://schemas.microsoft.com/office/drawing/2014/chart" uri="{C3380CC4-5D6E-409C-BE32-E72D297353CC}">
              <c16:uniqueId val="{0000001D-2332-4C89-BE75-371A47AB6732}"/>
            </c:ext>
          </c:extLst>
        </c:ser>
        <c:ser>
          <c:idx val="30"/>
          <c:order val="30"/>
          <c:tx>
            <c:strRef>
              <c:f>'1 Order Level Analysis'!$AF$5:$AF$6</c:f>
              <c:strCache>
                <c:ptCount val="1"/>
                <c:pt idx="0">
                  <c:v>Domlur, EGL</c:v>
                </c:pt>
              </c:strCache>
            </c:strRef>
          </c:tx>
          <c:spPr>
            <a:solidFill>
              <a:schemeClr val="accent1">
                <a:lumMod val="5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Analysis'!$AF$7:$AF$12</c:f>
              <c:numCache>
                <c:formatCode>General</c:formatCode>
                <c:ptCount val="5"/>
                <c:pt idx="0">
                  <c:v>3</c:v>
                </c:pt>
                <c:pt idx="2">
                  <c:v>1</c:v>
                </c:pt>
                <c:pt idx="3">
                  <c:v>3</c:v>
                </c:pt>
                <c:pt idx="4">
                  <c:v>1</c:v>
                </c:pt>
              </c:numCache>
            </c:numRef>
          </c:val>
          <c:extLst>
            <c:ext xmlns:c16="http://schemas.microsoft.com/office/drawing/2014/chart" uri="{C3380CC4-5D6E-409C-BE32-E72D297353CC}">
              <c16:uniqueId val="{0000001E-2332-4C89-BE75-371A47AB6732}"/>
            </c:ext>
          </c:extLst>
        </c:ser>
        <c:ser>
          <c:idx val="31"/>
          <c:order val="31"/>
          <c:tx>
            <c:strRef>
              <c:f>'1 Order Level Analysis'!$AG$5:$AG$6</c:f>
              <c:strCache>
                <c:ptCount val="1"/>
                <c:pt idx="0">
                  <c:v>Devarachikanna Halli</c:v>
                </c:pt>
              </c:strCache>
            </c:strRef>
          </c:tx>
          <c:spPr>
            <a:solidFill>
              <a:schemeClr val="accent2">
                <a:lumMod val="5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Analysis'!$AG$7:$AG$12</c:f>
              <c:numCache>
                <c:formatCode>General</c:formatCode>
                <c:ptCount val="5"/>
                <c:pt idx="0">
                  <c:v>1</c:v>
                </c:pt>
                <c:pt idx="1">
                  <c:v>3</c:v>
                </c:pt>
                <c:pt idx="2">
                  <c:v>1</c:v>
                </c:pt>
                <c:pt idx="4">
                  <c:v>3</c:v>
                </c:pt>
              </c:numCache>
            </c:numRef>
          </c:val>
          <c:extLst>
            <c:ext xmlns:c16="http://schemas.microsoft.com/office/drawing/2014/chart" uri="{C3380CC4-5D6E-409C-BE32-E72D297353CC}">
              <c16:uniqueId val="{0000001F-2332-4C89-BE75-371A47AB6732}"/>
            </c:ext>
          </c:extLst>
        </c:ser>
        <c:ser>
          <c:idx val="32"/>
          <c:order val="32"/>
          <c:tx>
            <c:strRef>
              <c:f>'1 Order Level Analysis'!$AH$5:$AH$6</c:f>
              <c:strCache>
                <c:ptCount val="1"/>
                <c:pt idx="0">
                  <c:v>Indiranagar</c:v>
                </c:pt>
              </c:strCache>
            </c:strRef>
          </c:tx>
          <c:spPr>
            <a:solidFill>
              <a:schemeClr val="accent3">
                <a:lumMod val="5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Analysis'!$AH$7:$AH$12</c:f>
              <c:numCache>
                <c:formatCode>General</c:formatCode>
                <c:ptCount val="5"/>
                <c:pt idx="0">
                  <c:v>3</c:v>
                </c:pt>
                <c:pt idx="2">
                  <c:v>2</c:v>
                </c:pt>
                <c:pt idx="3">
                  <c:v>1</c:v>
                </c:pt>
                <c:pt idx="4">
                  <c:v>2</c:v>
                </c:pt>
              </c:numCache>
            </c:numRef>
          </c:val>
          <c:extLst>
            <c:ext xmlns:c16="http://schemas.microsoft.com/office/drawing/2014/chart" uri="{C3380CC4-5D6E-409C-BE32-E72D297353CC}">
              <c16:uniqueId val="{00000020-2332-4C89-BE75-371A47AB6732}"/>
            </c:ext>
          </c:extLst>
        </c:ser>
        <c:ser>
          <c:idx val="33"/>
          <c:order val="33"/>
          <c:tx>
            <c:strRef>
              <c:f>'1 Order Level Analysis'!$AI$5:$AI$6</c:f>
              <c:strCache>
                <c:ptCount val="1"/>
                <c:pt idx="0">
                  <c:v>Kadubeesanhali, Prestige</c:v>
                </c:pt>
              </c:strCache>
            </c:strRef>
          </c:tx>
          <c:spPr>
            <a:solidFill>
              <a:schemeClr val="accent4">
                <a:lumMod val="5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Analysis'!$AI$7:$AI$12</c:f>
              <c:numCache>
                <c:formatCode>General</c:formatCode>
                <c:ptCount val="5"/>
                <c:pt idx="0">
                  <c:v>1</c:v>
                </c:pt>
                <c:pt idx="2">
                  <c:v>6</c:v>
                </c:pt>
                <c:pt idx="4">
                  <c:v>2</c:v>
                </c:pt>
              </c:numCache>
            </c:numRef>
          </c:val>
          <c:extLst>
            <c:ext xmlns:c16="http://schemas.microsoft.com/office/drawing/2014/chart" uri="{C3380CC4-5D6E-409C-BE32-E72D297353CC}">
              <c16:uniqueId val="{00000021-2332-4C89-BE75-371A47AB6732}"/>
            </c:ext>
          </c:extLst>
        </c:ser>
        <c:ser>
          <c:idx val="34"/>
          <c:order val="34"/>
          <c:tx>
            <c:strRef>
              <c:f>'1 Order Level Analysis'!$AJ$5:$AJ$6</c:f>
              <c:strCache>
                <c:ptCount val="1"/>
                <c:pt idx="0">
                  <c:v>Bilekahalli</c:v>
                </c:pt>
              </c:strCache>
            </c:strRef>
          </c:tx>
          <c:spPr>
            <a:solidFill>
              <a:schemeClr val="accent5">
                <a:lumMod val="5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Analysis'!$AJ$7:$AJ$12</c:f>
              <c:numCache>
                <c:formatCode>General</c:formatCode>
                <c:ptCount val="5"/>
                <c:pt idx="0">
                  <c:v>2</c:v>
                </c:pt>
                <c:pt idx="1">
                  <c:v>5</c:v>
                </c:pt>
                <c:pt idx="2">
                  <c:v>1</c:v>
                </c:pt>
                <c:pt idx="3">
                  <c:v>2</c:v>
                </c:pt>
                <c:pt idx="4">
                  <c:v>1</c:v>
                </c:pt>
              </c:numCache>
            </c:numRef>
          </c:val>
          <c:extLst>
            <c:ext xmlns:c16="http://schemas.microsoft.com/office/drawing/2014/chart" uri="{C3380CC4-5D6E-409C-BE32-E72D297353CC}">
              <c16:uniqueId val="{00000022-2332-4C89-BE75-371A47AB6732}"/>
            </c:ext>
          </c:extLst>
        </c:ser>
        <c:ser>
          <c:idx val="35"/>
          <c:order val="35"/>
          <c:tx>
            <c:strRef>
              <c:f>'1 Order Level Analysis'!$AK$5:$AK$6</c:f>
              <c:strCache>
                <c:ptCount val="1"/>
                <c:pt idx="0">
                  <c:v>Bellandur, Sakara</c:v>
                </c:pt>
              </c:strCache>
            </c:strRef>
          </c:tx>
          <c:spPr>
            <a:solidFill>
              <a:schemeClr val="accent6">
                <a:lumMod val="5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Analysis'!$AK$7:$AK$12</c:f>
              <c:numCache>
                <c:formatCode>General</c:formatCode>
                <c:ptCount val="5"/>
                <c:pt idx="0">
                  <c:v>7</c:v>
                </c:pt>
                <c:pt idx="1">
                  <c:v>2</c:v>
                </c:pt>
                <c:pt idx="2">
                  <c:v>1</c:v>
                </c:pt>
                <c:pt idx="4">
                  <c:v>1</c:v>
                </c:pt>
              </c:numCache>
            </c:numRef>
          </c:val>
          <c:extLst>
            <c:ext xmlns:c16="http://schemas.microsoft.com/office/drawing/2014/chart" uri="{C3380CC4-5D6E-409C-BE32-E72D297353CC}">
              <c16:uniqueId val="{00000023-2332-4C89-BE75-371A47AB6732}"/>
            </c:ext>
          </c:extLst>
        </c:ser>
        <c:ser>
          <c:idx val="36"/>
          <c:order val="36"/>
          <c:tx>
            <c:strRef>
              <c:f>'1 Order Level Analysis'!$AL$5:$AL$6</c:f>
              <c:strCache>
                <c:ptCount val="1"/>
                <c:pt idx="0">
                  <c:v>Sarjapur Road</c:v>
                </c:pt>
              </c:strCache>
            </c:strRef>
          </c:tx>
          <c:spPr>
            <a:solidFill>
              <a:schemeClr val="accent1">
                <a:lumMod val="70000"/>
                <a:lumOff val="3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Analysis'!$AL$7:$AL$12</c:f>
              <c:numCache>
                <c:formatCode>General</c:formatCode>
                <c:ptCount val="5"/>
                <c:pt idx="0">
                  <c:v>6</c:v>
                </c:pt>
                <c:pt idx="1">
                  <c:v>3</c:v>
                </c:pt>
                <c:pt idx="2">
                  <c:v>1</c:v>
                </c:pt>
                <c:pt idx="4">
                  <c:v>10</c:v>
                </c:pt>
              </c:numCache>
            </c:numRef>
          </c:val>
          <c:extLst>
            <c:ext xmlns:c16="http://schemas.microsoft.com/office/drawing/2014/chart" uri="{C3380CC4-5D6E-409C-BE32-E72D297353CC}">
              <c16:uniqueId val="{00000024-2332-4C89-BE75-371A47AB6732}"/>
            </c:ext>
          </c:extLst>
        </c:ser>
        <c:ser>
          <c:idx val="37"/>
          <c:order val="37"/>
          <c:tx>
            <c:strRef>
              <c:f>'1 Order Level Analysis'!$AM$5:$AM$6</c:f>
              <c:strCache>
                <c:ptCount val="1"/>
                <c:pt idx="0">
                  <c:v>Akshaya Nagar</c:v>
                </c:pt>
              </c:strCache>
            </c:strRef>
          </c:tx>
          <c:spPr>
            <a:solidFill>
              <a:schemeClr val="accent2">
                <a:lumMod val="70000"/>
                <a:lumOff val="3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Analysis'!$AM$7:$AM$12</c:f>
              <c:numCache>
                <c:formatCode>General</c:formatCode>
                <c:ptCount val="5"/>
                <c:pt idx="0">
                  <c:v>3</c:v>
                </c:pt>
                <c:pt idx="1">
                  <c:v>4</c:v>
                </c:pt>
                <c:pt idx="2">
                  <c:v>4</c:v>
                </c:pt>
                <c:pt idx="3">
                  <c:v>6</c:v>
                </c:pt>
                <c:pt idx="4">
                  <c:v>4</c:v>
                </c:pt>
              </c:numCache>
            </c:numRef>
          </c:val>
          <c:extLst>
            <c:ext xmlns:c16="http://schemas.microsoft.com/office/drawing/2014/chart" uri="{C3380CC4-5D6E-409C-BE32-E72D297353CC}">
              <c16:uniqueId val="{00000025-2332-4C89-BE75-371A47AB6732}"/>
            </c:ext>
          </c:extLst>
        </c:ser>
        <c:ser>
          <c:idx val="38"/>
          <c:order val="38"/>
          <c:tx>
            <c:strRef>
              <c:f>'1 Order Level Analysis'!$AN$5:$AN$6</c:f>
              <c:strCache>
                <c:ptCount val="1"/>
                <c:pt idx="0">
                  <c:v>Bellandur, APR</c:v>
                </c:pt>
              </c:strCache>
            </c:strRef>
          </c:tx>
          <c:spPr>
            <a:solidFill>
              <a:schemeClr val="accent3">
                <a:lumMod val="70000"/>
                <a:lumOff val="3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Analysis'!$AN$7:$AN$12</c:f>
              <c:numCache>
                <c:formatCode>General</c:formatCode>
                <c:ptCount val="5"/>
                <c:pt idx="0">
                  <c:v>8</c:v>
                </c:pt>
                <c:pt idx="1">
                  <c:v>14</c:v>
                </c:pt>
                <c:pt idx="3">
                  <c:v>6</c:v>
                </c:pt>
                <c:pt idx="4">
                  <c:v>1</c:v>
                </c:pt>
              </c:numCache>
            </c:numRef>
          </c:val>
          <c:extLst>
            <c:ext xmlns:c16="http://schemas.microsoft.com/office/drawing/2014/chart" uri="{C3380CC4-5D6E-409C-BE32-E72D297353CC}">
              <c16:uniqueId val="{00000026-2332-4C89-BE75-371A47AB6732}"/>
            </c:ext>
          </c:extLst>
        </c:ser>
        <c:ser>
          <c:idx val="39"/>
          <c:order val="39"/>
          <c:tx>
            <c:strRef>
              <c:f>'1 Order Level Analysis'!$AO$5:$AO$6</c:f>
              <c:strCache>
                <c:ptCount val="1"/>
                <c:pt idx="0">
                  <c:v>BTM Stage 2</c:v>
                </c:pt>
              </c:strCache>
            </c:strRef>
          </c:tx>
          <c:spPr>
            <a:solidFill>
              <a:schemeClr val="accent4">
                <a:lumMod val="70000"/>
                <a:lumOff val="3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Analysis'!$AO$7:$AO$12</c:f>
              <c:numCache>
                <c:formatCode>General</c:formatCode>
                <c:ptCount val="5"/>
                <c:pt idx="0">
                  <c:v>6</c:v>
                </c:pt>
                <c:pt idx="1">
                  <c:v>6</c:v>
                </c:pt>
                <c:pt idx="2">
                  <c:v>5</c:v>
                </c:pt>
                <c:pt idx="3">
                  <c:v>7</c:v>
                </c:pt>
                <c:pt idx="4">
                  <c:v>8</c:v>
                </c:pt>
              </c:numCache>
            </c:numRef>
          </c:val>
          <c:extLst>
            <c:ext xmlns:c16="http://schemas.microsoft.com/office/drawing/2014/chart" uri="{C3380CC4-5D6E-409C-BE32-E72D297353CC}">
              <c16:uniqueId val="{00000027-2332-4C89-BE75-371A47AB6732}"/>
            </c:ext>
          </c:extLst>
        </c:ser>
        <c:ser>
          <c:idx val="40"/>
          <c:order val="40"/>
          <c:tx>
            <c:strRef>
              <c:f>'1 Order Level Analysis'!$AP$5:$AP$6</c:f>
              <c:strCache>
                <c:ptCount val="1"/>
                <c:pt idx="0">
                  <c:v>BTM Stage 1</c:v>
                </c:pt>
              </c:strCache>
            </c:strRef>
          </c:tx>
          <c:spPr>
            <a:solidFill>
              <a:schemeClr val="accent5">
                <a:lumMod val="70000"/>
                <a:lumOff val="3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Analysis'!$AP$7:$AP$12</c:f>
              <c:numCache>
                <c:formatCode>General</c:formatCode>
                <c:ptCount val="5"/>
                <c:pt idx="0">
                  <c:v>11</c:v>
                </c:pt>
                <c:pt idx="1">
                  <c:v>3</c:v>
                </c:pt>
                <c:pt idx="2">
                  <c:v>7</c:v>
                </c:pt>
                <c:pt idx="3">
                  <c:v>3</c:v>
                </c:pt>
                <c:pt idx="4">
                  <c:v>11</c:v>
                </c:pt>
              </c:numCache>
            </c:numRef>
          </c:val>
          <c:extLst>
            <c:ext xmlns:c16="http://schemas.microsoft.com/office/drawing/2014/chart" uri="{C3380CC4-5D6E-409C-BE32-E72D297353CC}">
              <c16:uniqueId val="{00000028-2332-4C89-BE75-371A47AB6732}"/>
            </c:ext>
          </c:extLst>
        </c:ser>
        <c:ser>
          <c:idx val="41"/>
          <c:order val="41"/>
          <c:tx>
            <c:strRef>
              <c:f>'1 Order Level Analysis'!$AQ$5:$AQ$6</c:f>
              <c:strCache>
                <c:ptCount val="1"/>
                <c:pt idx="0">
                  <c:v>Bellandur - Off Sarjapur Road</c:v>
                </c:pt>
              </c:strCache>
            </c:strRef>
          </c:tx>
          <c:spPr>
            <a:solidFill>
              <a:schemeClr val="accent6">
                <a:lumMod val="70000"/>
                <a:lumOff val="3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Analysis'!$AQ$7:$AQ$12</c:f>
              <c:numCache>
                <c:formatCode>General</c:formatCode>
                <c:ptCount val="5"/>
                <c:pt idx="0">
                  <c:v>9</c:v>
                </c:pt>
                <c:pt idx="1">
                  <c:v>11</c:v>
                </c:pt>
                <c:pt idx="2">
                  <c:v>2</c:v>
                </c:pt>
                <c:pt idx="3">
                  <c:v>7</c:v>
                </c:pt>
                <c:pt idx="4">
                  <c:v>15</c:v>
                </c:pt>
              </c:numCache>
            </c:numRef>
          </c:val>
          <c:extLst>
            <c:ext xmlns:c16="http://schemas.microsoft.com/office/drawing/2014/chart" uri="{C3380CC4-5D6E-409C-BE32-E72D297353CC}">
              <c16:uniqueId val="{00000029-2332-4C89-BE75-371A47AB6732}"/>
            </c:ext>
          </c:extLst>
        </c:ser>
        <c:ser>
          <c:idx val="42"/>
          <c:order val="42"/>
          <c:tx>
            <c:strRef>
              <c:f>'1 Order Level Analysis'!$AR$5:$AR$6</c:f>
              <c:strCache>
                <c:ptCount val="1"/>
                <c:pt idx="0">
                  <c:v>Bommanahalli</c:v>
                </c:pt>
              </c:strCache>
            </c:strRef>
          </c:tx>
          <c:spPr>
            <a:solidFill>
              <a:schemeClr val="accent1">
                <a:lumMod val="7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Analysis'!$AR$7:$AR$12</c:f>
              <c:numCache>
                <c:formatCode>General</c:formatCode>
                <c:ptCount val="5"/>
                <c:pt idx="0">
                  <c:v>13</c:v>
                </c:pt>
                <c:pt idx="1">
                  <c:v>13</c:v>
                </c:pt>
                <c:pt idx="2">
                  <c:v>6</c:v>
                </c:pt>
                <c:pt idx="3">
                  <c:v>10</c:v>
                </c:pt>
                <c:pt idx="4">
                  <c:v>10</c:v>
                </c:pt>
              </c:numCache>
            </c:numRef>
          </c:val>
          <c:extLst>
            <c:ext xmlns:c16="http://schemas.microsoft.com/office/drawing/2014/chart" uri="{C3380CC4-5D6E-409C-BE32-E72D297353CC}">
              <c16:uniqueId val="{0000002A-2332-4C89-BE75-371A47AB6732}"/>
            </c:ext>
          </c:extLst>
        </c:ser>
        <c:ser>
          <c:idx val="43"/>
          <c:order val="43"/>
          <c:tx>
            <c:strRef>
              <c:f>'1 Order Level Analysis'!$AS$5:$AS$6</c:f>
              <c:strCache>
                <c:ptCount val="1"/>
                <c:pt idx="0">
                  <c:v>Manipal County</c:v>
                </c:pt>
              </c:strCache>
            </c:strRef>
          </c:tx>
          <c:spPr>
            <a:solidFill>
              <a:schemeClr val="accent2">
                <a:lumMod val="7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Analysis'!$AS$7:$AS$12</c:f>
              <c:numCache>
                <c:formatCode>General</c:formatCode>
                <c:ptCount val="5"/>
                <c:pt idx="0">
                  <c:v>20</c:v>
                </c:pt>
                <c:pt idx="1">
                  <c:v>16</c:v>
                </c:pt>
                <c:pt idx="2">
                  <c:v>13</c:v>
                </c:pt>
                <c:pt idx="3">
                  <c:v>18</c:v>
                </c:pt>
                <c:pt idx="4">
                  <c:v>13</c:v>
                </c:pt>
              </c:numCache>
            </c:numRef>
          </c:val>
          <c:extLst>
            <c:ext xmlns:c16="http://schemas.microsoft.com/office/drawing/2014/chart" uri="{C3380CC4-5D6E-409C-BE32-E72D297353CC}">
              <c16:uniqueId val="{0000002B-2332-4C89-BE75-371A47AB6732}"/>
            </c:ext>
          </c:extLst>
        </c:ser>
        <c:ser>
          <c:idx val="44"/>
          <c:order val="44"/>
          <c:tx>
            <c:strRef>
              <c:f>'1 Order Level Analysis'!$AT$5:$AT$6</c:f>
              <c:strCache>
                <c:ptCount val="1"/>
                <c:pt idx="0">
                  <c:v>Bellandur, Sarjapur Road</c:v>
                </c:pt>
              </c:strCache>
            </c:strRef>
          </c:tx>
          <c:spPr>
            <a:solidFill>
              <a:schemeClr val="accent3">
                <a:lumMod val="7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Analysis'!$AT$7:$AT$12</c:f>
              <c:numCache>
                <c:formatCode>General</c:formatCode>
                <c:ptCount val="5"/>
                <c:pt idx="0">
                  <c:v>20</c:v>
                </c:pt>
                <c:pt idx="1">
                  <c:v>13</c:v>
                </c:pt>
                <c:pt idx="2">
                  <c:v>15</c:v>
                </c:pt>
                <c:pt idx="3">
                  <c:v>11</c:v>
                </c:pt>
                <c:pt idx="4">
                  <c:v>39</c:v>
                </c:pt>
              </c:numCache>
            </c:numRef>
          </c:val>
          <c:extLst>
            <c:ext xmlns:c16="http://schemas.microsoft.com/office/drawing/2014/chart" uri="{C3380CC4-5D6E-409C-BE32-E72D297353CC}">
              <c16:uniqueId val="{0000002C-2332-4C89-BE75-371A47AB6732}"/>
            </c:ext>
          </c:extLst>
        </c:ser>
        <c:ser>
          <c:idx val="45"/>
          <c:order val="45"/>
          <c:tx>
            <c:strRef>
              <c:f>'1 Order Level Analysis'!$AU$5:$AU$6</c:f>
              <c:strCache>
                <c:ptCount val="1"/>
                <c:pt idx="0">
                  <c:v>Bellandur, Green Glen</c:v>
                </c:pt>
              </c:strCache>
            </c:strRef>
          </c:tx>
          <c:spPr>
            <a:solidFill>
              <a:schemeClr val="accent4">
                <a:lumMod val="7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Analysis'!$AU$7:$AU$12</c:f>
              <c:numCache>
                <c:formatCode>General</c:formatCode>
                <c:ptCount val="5"/>
                <c:pt idx="0">
                  <c:v>32</c:v>
                </c:pt>
                <c:pt idx="1">
                  <c:v>27</c:v>
                </c:pt>
                <c:pt idx="2">
                  <c:v>12</c:v>
                </c:pt>
                <c:pt idx="3">
                  <c:v>27</c:v>
                </c:pt>
                <c:pt idx="4">
                  <c:v>36</c:v>
                </c:pt>
              </c:numCache>
            </c:numRef>
          </c:val>
          <c:extLst>
            <c:ext xmlns:c16="http://schemas.microsoft.com/office/drawing/2014/chart" uri="{C3380CC4-5D6E-409C-BE32-E72D297353CC}">
              <c16:uniqueId val="{0000002D-2332-4C89-BE75-371A47AB6732}"/>
            </c:ext>
          </c:extLst>
        </c:ser>
        <c:ser>
          <c:idx val="46"/>
          <c:order val="46"/>
          <c:tx>
            <c:strRef>
              <c:f>'1 Order Level Analysis'!$AV$5:$AV$6</c:f>
              <c:strCache>
                <c:ptCount val="1"/>
                <c:pt idx="0">
                  <c:v>Koramangala, Ejipura</c:v>
                </c:pt>
              </c:strCache>
            </c:strRef>
          </c:tx>
          <c:spPr>
            <a:solidFill>
              <a:schemeClr val="accent5">
                <a:lumMod val="7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Analysis'!$AV$7:$AV$12</c:f>
              <c:numCache>
                <c:formatCode>General</c:formatCode>
                <c:ptCount val="5"/>
                <c:pt idx="0">
                  <c:v>33</c:v>
                </c:pt>
                <c:pt idx="1">
                  <c:v>30</c:v>
                </c:pt>
                <c:pt idx="2">
                  <c:v>35</c:v>
                </c:pt>
                <c:pt idx="3">
                  <c:v>25</c:v>
                </c:pt>
                <c:pt idx="4">
                  <c:v>37</c:v>
                </c:pt>
              </c:numCache>
            </c:numRef>
          </c:val>
          <c:extLst>
            <c:ext xmlns:c16="http://schemas.microsoft.com/office/drawing/2014/chart" uri="{C3380CC4-5D6E-409C-BE32-E72D297353CC}">
              <c16:uniqueId val="{0000002E-2332-4C89-BE75-371A47AB6732}"/>
            </c:ext>
          </c:extLst>
        </c:ser>
        <c:ser>
          <c:idx val="47"/>
          <c:order val="47"/>
          <c:tx>
            <c:strRef>
              <c:f>'1 Order Level Analysis'!$AW$5:$AW$6</c:f>
              <c:strCache>
                <c:ptCount val="1"/>
                <c:pt idx="0">
                  <c:v>Kudlu</c:v>
                </c:pt>
              </c:strCache>
            </c:strRef>
          </c:tx>
          <c:spPr>
            <a:solidFill>
              <a:schemeClr val="accent6">
                <a:lumMod val="7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Analysis'!$AW$7:$AW$12</c:f>
              <c:numCache>
                <c:formatCode>General</c:formatCode>
                <c:ptCount val="5"/>
                <c:pt idx="0">
                  <c:v>130</c:v>
                </c:pt>
                <c:pt idx="1">
                  <c:v>108</c:v>
                </c:pt>
                <c:pt idx="2">
                  <c:v>57</c:v>
                </c:pt>
                <c:pt idx="3">
                  <c:v>118</c:v>
                </c:pt>
                <c:pt idx="4">
                  <c:v>105</c:v>
                </c:pt>
              </c:numCache>
            </c:numRef>
          </c:val>
          <c:extLst>
            <c:ext xmlns:c16="http://schemas.microsoft.com/office/drawing/2014/chart" uri="{C3380CC4-5D6E-409C-BE32-E72D297353CC}">
              <c16:uniqueId val="{0000002F-2332-4C89-BE75-371A47AB6732}"/>
            </c:ext>
          </c:extLst>
        </c:ser>
        <c:ser>
          <c:idx val="48"/>
          <c:order val="48"/>
          <c:tx>
            <c:strRef>
              <c:f>'1 Order Level Analysis'!$AX$5:$AX$6</c:f>
              <c:strCache>
                <c:ptCount val="1"/>
                <c:pt idx="0">
                  <c:v>Bomannahali - MicoLayout</c:v>
                </c:pt>
              </c:strCache>
            </c:strRef>
          </c:tx>
          <c:spPr>
            <a:solidFill>
              <a:schemeClr val="accent1">
                <a:lumMod val="50000"/>
                <a:lumOff val="50000"/>
              </a:schemeClr>
            </a:solidFill>
            <a:ln>
              <a:noFill/>
            </a:ln>
            <a:effectLst/>
          </c:spPr>
          <c:invertIfNegative val="0"/>
          <c:cat>
            <c:strRef>
              <c:f>'1 Order Level Analysis'!$A$7:$A$12</c:f>
              <c:strCache>
                <c:ptCount val="5"/>
                <c:pt idx="0">
                  <c:v>Afternoon</c:v>
                </c:pt>
                <c:pt idx="1">
                  <c:v>Evening</c:v>
                </c:pt>
                <c:pt idx="2">
                  <c:v>Late Night</c:v>
                </c:pt>
                <c:pt idx="3">
                  <c:v>Morning</c:v>
                </c:pt>
                <c:pt idx="4">
                  <c:v>Night</c:v>
                </c:pt>
              </c:strCache>
            </c:strRef>
          </c:cat>
          <c:val>
            <c:numRef>
              <c:f>'1 Order Level Analysis'!$AX$7:$AX$12</c:f>
              <c:numCache>
                <c:formatCode>General</c:formatCode>
                <c:ptCount val="5"/>
                <c:pt idx="0">
                  <c:v>151</c:v>
                </c:pt>
                <c:pt idx="1">
                  <c:v>107</c:v>
                </c:pt>
                <c:pt idx="2">
                  <c:v>36</c:v>
                </c:pt>
                <c:pt idx="3">
                  <c:v>132</c:v>
                </c:pt>
                <c:pt idx="4">
                  <c:v>125</c:v>
                </c:pt>
              </c:numCache>
            </c:numRef>
          </c:val>
          <c:extLst>
            <c:ext xmlns:c16="http://schemas.microsoft.com/office/drawing/2014/chart" uri="{C3380CC4-5D6E-409C-BE32-E72D297353CC}">
              <c16:uniqueId val="{00000030-2332-4C89-BE75-371A47AB6732}"/>
            </c:ext>
          </c:extLst>
        </c:ser>
        <c:ser>
          <c:idx val="49"/>
          <c:order val="49"/>
          <c:tx>
            <c:strRef>
              <c:f>'1 Order Level Analysis'!$AY$5:$AY$6</c:f>
              <c:strCache>
                <c:ptCount val="1"/>
                <c:pt idx="0">
                  <c:v>Harlur</c:v>
                </c:pt>
              </c:strCache>
            </c:strRef>
          </c:tx>
          <c:spPr>
            <a:solidFill>
              <a:schemeClr val="accent2">
                <a:lumMod val="50000"/>
                <a:lumOff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 Order Level Analysis'!$A$7:$A$12</c:f>
              <c:strCache>
                <c:ptCount val="5"/>
                <c:pt idx="0">
                  <c:v>Afternoon</c:v>
                </c:pt>
                <c:pt idx="1">
                  <c:v>Evening</c:v>
                </c:pt>
                <c:pt idx="2">
                  <c:v>Late Night</c:v>
                </c:pt>
                <c:pt idx="3">
                  <c:v>Morning</c:v>
                </c:pt>
                <c:pt idx="4">
                  <c:v>Night</c:v>
                </c:pt>
              </c:strCache>
            </c:strRef>
          </c:cat>
          <c:val>
            <c:numRef>
              <c:f>'1 Order Level Analysis'!$AY$7:$AY$12</c:f>
              <c:numCache>
                <c:formatCode>General</c:formatCode>
                <c:ptCount val="5"/>
                <c:pt idx="0">
                  <c:v>324</c:v>
                </c:pt>
                <c:pt idx="1">
                  <c:v>280</c:v>
                </c:pt>
                <c:pt idx="2">
                  <c:v>73</c:v>
                </c:pt>
                <c:pt idx="3">
                  <c:v>382</c:v>
                </c:pt>
                <c:pt idx="4">
                  <c:v>250</c:v>
                </c:pt>
              </c:numCache>
            </c:numRef>
          </c:val>
          <c:extLst>
            <c:ext xmlns:c16="http://schemas.microsoft.com/office/drawing/2014/chart" uri="{C3380CC4-5D6E-409C-BE32-E72D297353CC}">
              <c16:uniqueId val="{00000031-2332-4C89-BE75-371A47AB6732}"/>
            </c:ext>
          </c:extLst>
        </c:ser>
        <c:ser>
          <c:idx val="50"/>
          <c:order val="50"/>
          <c:tx>
            <c:strRef>
              <c:f>'1 Order Level Analysis'!$AZ$5:$AZ$6</c:f>
              <c:strCache>
                <c:ptCount val="1"/>
                <c:pt idx="0">
                  <c:v>ITI Layout</c:v>
                </c:pt>
              </c:strCache>
            </c:strRef>
          </c:tx>
          <c:spPr>
            <a:solidFill>
              <a:schemeClr val="accent3">
                <a:lumMod val="50000"/>
                <a:lumOff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 Order Level Analysis'!$A$7:$A$12</c:f>
              <c:strCache>
                <c:ptCount val="5"/>
                <c:pt idx="0">
                  <c:v>Afternoon</c:v>
                </c:pt>
                <c:pt idx="1">
                  <c:v>Evening</c:v>
                </c:pt>
                <c:pt idx="2">
                  <c:v>Late Night</c:v>
                </c:pt>
                <c:pt idx="3">
                  <c:v>Morning</c:v>
                </c:pt>
                <c:pt idx="4">
                  <c:v>Night</c:v>
                </c:pt>
              </c:strCache>
            </c:strRef>
          </c:cat>
          <c:val>
            <c:numRef>
              <c:f>'1 Order Level Analysis'!$AZ$7:$AZ$12</c:f>
              <c:numCache>
                <c:formatCode>General</c:formatCode>
                <c:ptCount val="5"/>
                <c:pt idx="0">
                  <c:v>1039</c:v>
                </c:pt>
                <c:pt idx="1">
                  <c:v>757</c:v>
                </c:pt>
                <c:pt idx="2">
                  <c:v>346</c:v>
                </c:pt>
                <c:pt idx="3">
                  <c:v>868</c:v>
                </c:pt>
                <c:pt idx="4">
                  <c:v>936</c:v>
                </c:pt>
              </c:numCache>
            </c:numRef>
          </c:val>
          <c:extLst>
            <c:ext xmlns:c16="http://schemas.microsoft.com/office/drawing/2014/chart" uri="{C3380CC4-5D6E-409C-BE32-E72D297353CC}">
              <c16:uniqueId val="{00000032-2332-4C89-BE75-371A47AB6732}"/>
            </c:ext>
          </c:extLst>
        </c:ser>
        <c:ser>
          <c:idx val="51"/>
          <c:order val="51"/>
          <c:tx>
            <c:strRef>
              <c:f>'1 Order Level Analysis'!$BA$5:$BA$6</c:f>
              <c:strCache>
                <c:ptCount val="1"/>
                <c:pt idx="0">
                  <c:v>HSR Layout</c:v>
                </c:pt>
              </c:strCache>
            </c:strRef>
          </c:tx>
          <c:spPr>
            <a:solidFill>
              <a:schemeClr val="accent4">
                <a:lumMod val="50000"/>
                <a:lumOff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'1 Order Level Analysis'!$A$7:$A$12</c:f>
              <c:strCache>
                <c:ptCount val="5"/>
                <c:pt idx="0">
                  <c:v>Afternoon</c:v>
                </c:pt>
                <c:pt idx="1">
                  <c:v>Evening</c:v>
                </c:pt>
                <c:pt idx="2">
                  <c:v>Late Night</c:v>
                </c:pt>
                <c:pt idx="3">
                  <c:v>Morning</c:v>
                </c:pt>
                <c:pt idx="4">
                  <c:v>Night</c:v>
                </c:pt>
              </c:strCache>
            </c:strRef>
          </c:cat>
          <c:val>
            <c:numRef>
              <c:f>'1 Order Level Analysis'!$BA$7:$BA$12</c:f>
              <c:numCache>
                <c:formatCode>General</c:formatCode>
                <c:ptCount val="5"/>
                <c:pt idx="0">
                  <c:v>4085</c:v>
                </c:pt>
                <c:pt idx="1">
                  <c:v>3288</c:v>
                </c:pt>
                <c:pt idx="2">
                  <c:v>953</c:v>
                </c:pt>
                <c:pt idx="3">
                  <c:v>3749</c:v>
                </c:pt>
                <c:pt idx="4">
                  <c:v>3582</c:v>
                </c:pt>
              </c:numCache>
            </c:numRef>
          </c:val>
          <c:extLst>
            <c:ext xmlns:c16="http://schemas.microsoft.com/office/drawing/2014/chart" uri="{C3380CC4-5D6E-409C-BE32-E72D297353CC}">
              <c16:uniqueId val="{00000033-2332-4C89-BE75-371A47AB6732}"/>
            </c:ext>
          </c:extLst>
        </c:ser>
        <c:dLbls>
          <c:showLegendKey val="0"/>
          <c:showVal val="0"/>
          <c:showCatName val="0"/>
          <c:showSerName val="0"/>
          <c:showPercent val="0"/>
          <c:showBubbleSize val="0"/>
        </c:dLbls>
        <c:gapWidth val="150"/>
        <c:overlap val="100"/>
        <c:axId val="1241776256"/>
        <c:axId val="1241785856"/>
      </c:barChart>
      <c:catAx>
        <c:axId val="1241776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1785856"/>
        <c:crosses val="autoZero"/>
        <c:auto val="1"/>
        <c:lblAlgn val="ctr"/>
        <c:lblOffset val="100"/>
        <c:noMultiLvlLbl val="0"/>
      </c:catAx>
      <c:valAx>
        <c:axId val="1241785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17762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(3).xlsx]Customer Level Analysis!PivotTable5</c:name>
    <c:fmtId val="34"/>
  </c:pivotSource>
  <c:chart>
    <c:title>
      <c:tx>
        <c:rich>
          <a:bodyPr rot="0" spcFirstLastPara="1" vertOverflow="ellipsis" vert="horz" wrap="square" anchor="ctr" anchorCtr="1"/>
          <a:lstStyle/>
          <a:p>
            <a:pPr>
              <a:defRPr sz="1800" b="1" i="0" u="none" strike="noStrike" kern="1200" baseline="0">
                <a:solidFill>
                  <a:schemeClr val="lt1">
                    <a:lumMod val="85000"/>
                  </a:schemeClr>
                </a:solidFill>
                <a:latin typeface="+mj-lt"/>
                <a:ea typeface="+mj-ea"/>
                <a:cs typeface="+mj-cs"/>
              </a:defRPr>
            </a:pPr>
            <a:r>
              <a:rPr lang="en-US"/>
              <a:t>LTV at Customer Level</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lt1">
                  <a:lumMod val="85000"/>
                </a:schemeClr>
              </a:solidFill>
              <a:latin typeface="+mj-lt"/>
              <a:ea typeface="+mj-ea"/>
              <a:cs typeface="+mj-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a:gsLst>
              <a:gs pos="100000">
                <a:schemeClr val="accent2"/>
              </a:gs>
              <a:gs pos="0">
                <a:schemeClr val="accent2">
                  <a:lumMod val="75000"/>
                </a:schemeClr>
              </a:gs>
            </a:gsLst>
            <a:lin ang="0" scaled="1"/>
          </a:gradFill>
          <a:ln>
            <a:noFill/>
          </a:ln>
          <a:effectLst>
            <a:innerShdw dist="12700" dir="16200000">
              <a:schemeClr val="lt1">
                <a:alpha val="75000"/>
              </a:schemeClr>
            </a:innerShdw>
          </a:effectLst>
        </c:spPr>
        <c:marker>
          <c:symbol val="circle"/>
          <c:size val="5"/>
          <c:spPr>
            <a:solidFill>
              <a:schemeClr val="accent2"/>
            </a:solidFill>
            <a:ln w="9525">
              <a:solidFill>
                <a:schemeClr val="accen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a:gsLst>
              <a:gs pos="100000">
                <a:schemeClr val="accent2"/>
              </a:gs>
              <a:gs pos="0">
                <a:schemeClr val="accent2">
                  <a:lumMod val="75000"/>
                </a:schemeClr>
              </a:gs>
            </a:gsLst>
            <a:lin ang="0" scaled="1"/>
          </a:gradFill>
          <a:ln>
            <a:noFill/>
          </a:ln>
          <a:effectLst>
            <a:innerShdw dist="12700" dir="16200000">
              <a:schemeClr val="lt1">
                <a:alpha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a:gsLst>
              <a:gs pos="100000">
                <a:schemeClr val="accent2"/>
              </a:gs>
              <a:gs pos="0">
                <a:schemeClr val="accent2">
                  <a:lumMod val="75000"/>
                </a:schemeClr>
              </a:gs>
            </a:gsLst>
            <a:lin ang="0" scaled="1"/>
          </a:gradFill>
          <a:ln>
            <a:noFill/>
          </a:ln>
          <a:effectLst>
            <a:innerShdw dist="12700" dir="16200000">
              <a:schemeClr val="lt1">
                <a:alpha val="75000"/>
              </a:scheme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areaChart>
        <c:grouping val="standard"/>
        <c:varyColors val="0"/>
        <c:ser>
          <c:idx val="0"/>
          <c:order val="0"/>
          <c:tx>
            <c:strRef>
              <c:f>'Customer Level Analysis'!$K$6</c:f>
              <c:strCache>
                <c:ptCount val="1"/>
                <c:pt idx="0">
                  <c:v>Total</c:v>
                </c:pt>
              </c:strCache>
            </c:strRef>
          </c:tx>
          <c:spPr>
            <a:gradFill>
              <a:gsLst>
                <a:gs pos="100000">
                  <a:schemeClr val="accent2"/>
                </a:gs>
                <a:gs pos="0">
                  <a:schemeClr val="accent2">
                    <a:lumMod val="75000"/>
                  </a:schemeClr>
                </a:gs>
              </a:gsLst>
              <a:lin ang="0" scaled="1"/>
            </a:gradFill>
            <a:ln>
              <a:noFill/>
            </a:ln>
            <a:effectLst>
              <a:innerShdw dist="12700" dir="16200000">
                <a:schemeClr val="lt1">
                  <a:alpha val="75000"/>
                </a:schemeClr>
              </a:innerShdw>
            </a:effectLst>
          </c:spPr>
          <c:cat>
            <c:strRef>
              <c:f>'Customer Level Analysis'!$J$7:$J$3740</c:f>
              <c:strCache>
                <c:ptCount val="3733"/>
                <c:pt idx="0">
                  <c:v>APQ2413449</c:v>
                </c:pt>
                <c:pt idx="1">
                  <c:v>ZQB198457</c:v>
                </c:pt>
                <c:pt idx="2">
                  <c:v>XXV119663</c:v>
                </c:pt>
                <c:pt idx="3">
                  <c:v>LQK77449</c:v>
                </c:pt>
                <c:pt idx="4">
                  <c:v>FDO1013281</c:v>
                </c:pt>
                <c:pt idx="5">
                  <c:v>AFB1613116</c:v>
                </c:pt>
                <c:pt idx="6">
                  <c:v>WDE1131845</c:v>
                </c:pt>
                <c:pt idx="7">
                  <c:v>WWC812033</c:v>
                </c:pt>
                <c:pt idx="8">
                  <c:v>GDF423244</c:v>
                </c:pt>
                <c:pt idx="9">
                  <c:v>VBS2518354</c:v>
                </c:pt>
                <c:pt idx="10">
                  <c:v>SGN1921789</c:v>
                </c:pt>
                <c:pt idx="11">
                  <c:v>CGM1916254</c:v>
                </c:pt>
                <c:pt idx="12">
                  <c:v>RGZ2419374</c:v>
                </c:pt>
                <c:pt idx="13">
                  <c:v>SSD207101</c:v>
                </c:pt>
                <c:pt idx="14">
                  <c:v>ATO237404</c:v>
                </c:pt>
                <c:pt idx="15">
                  <c:v>KNA1340278</c:v>
                </c:pt>
                <c:pt idx="16">
                  <c:v>KAE1212480</c:v>
                </c:pt>
                <c:pt idx="17">
                  <c:v>FVX108073</c:v>
                </c:pt>
                <c:pt idx="18">
                  <c:v>OII227941</c:v>
                </c:pt>
                <c:pt idx="19">
                  <c:v>NID815603</c:v>
                </c:pt>
                <c:pt idx="20">
                  <c:v>FNX121666</c:v>
                </c:pt>
                <c:pt idx="21">
                  <c:v>GHK268589</c:v>
                </c:pt>
                <c:pt idx="22">
                  <c:v>RTH177227</c:v>
                </c:pt>
                <c:pt idx="23">
                  <c:v>EYL2311682</c:v>
                </c:pt>
                <c:pt idx="24">
                  <c:v>DTW939285</c:v>
                </c:pt>
                <c:pt idx="25">
                  <c:v>JHA1111625</c:v>
                </c:pt>
                <c:pt idx="26">
                  <c:v>PMY78943</c:v>
                </c:pt>
                <c:pt idx="27">
                  <c:v>QBO413764</c:v>
                </c:pt>
                <c:pt idx="28">
                  <c:v>IHV2213581</c:v>
                </c:pt>
                <c:pt idx="29">
                  <c:v>AVY2028698</c:v>
                </c:pt>
                <c:pt idx="30">
                  <c:v>AUE617406</c:v>
                </c:pt>
                <c:pt idx="31">
                  <c:v>CDF38694</c:v>
                </c:pt>
                <c:pt idx="32">
                  <c:v>HTO2010050</c:v>
                </c:pt>
                <c:pt idx="33">
                  <c:v>NMF1215969</c:v>
                </c:pt>
                <c:pt idx="34">
                  <c:v>VMV49303</c:v>
                </c:pt>
                <c:pt idx="35">
                  <c:v>IXJ619329</c:v>
                </c:pt>
                <c:pt idx="36">
                  <c:v>EUN2350847</c:v>
                </c:pt>
                <c:pt idx="37">
                  <c:v>FIJ912924</c:v>
                </c:pt>
                <c:pt idx="38">
                  <c:v>SVS515849</c:v>
                </c:pt>
                <c:pt idx="39">
                  <c:v>NYS443011</c:v>
                </c:pt>
                <c:pt idx="40">
                  <c:v>GIA238253</c:v>
                </c:pt>
                <c:pt idx="41">
                  <c:v>HSB1717925</c:v>
                </c:pt>
                <c:pt idx="42">
                  <c:v>XIK1313260</c:v>
                </c:pt>
                <c:pt idx="43">
                  <c:v>GRE224195</c:v>
                </c:pt>
                <c:pt idx="44">
                  <c:v>IFX783154</c:v>
                </c:pt>
                <c:pt idx="45">
                  <c:v>ASM2010830</c:v>
                </c:pt>
                <c:pt idx="46">
                  <c:v>FIF616023</c:v>
                </c:pt>
                <c:pt idx="47">
                  <c:v>NVK1031347</c:v>
                </c:pt>
                <c:pt idx="48">
                  <c:v>OQR187557</c:v>
                </c:pt>
                <c:pt idx="49">
                  <c:v>EGG1347946</c:v>
                </c:pt>
                <c:pt idx="50">
                  <c:v>XMP1410344</c:v>
                </c:pt>
                <c:pt idx="51">
                  <c:v>XVZ615561</c:v>
                </c:pt>
                <c:pt idx="52">
                  <c:v>YBR1913956</c:v>
                </c:pt>
                <c:pt idx="53">
                  <c:v>CHH187563</c:v>
                </c:pt>
                <c:pt idx="54">
                  <c:v>POG259978</c:v>
                </c:pt>
                <c:pt idx="55">
                  <c:v>ICJ2232433</c:v>
                </c:pt>
                <c:pt idx="56">
                  <c:v>CXG2297695</c:v>
                </c:pt>
                <c:pt idx="57">
                  <c:v>LFH2442534</c:v>
                </c:pt>
                <c:pt idx="58">
                  <c:v>LFI528563</c:v>
                </c:pt>
                <c:pt idx="59">
                  <c:v>IOD259072</c:v>
                </c:pt>
                <c:pt idx="60">
                  <c:v>YIS1814874</c:v>
                </c:pt>
                <c:pt idx="61">
                  <c:v>FFL212249</c:v>
                </c:pt>
                <c:pt idx="62">
                  <c:v>KNV1660276</c:v>
                </c:pt>
                <c:pt idx="63">
                  <c:v>BLR197683</c:v>
                </c:pt>
                <c:pt idx="64">
                  <c:v>JYW1720172</c:v>
                </c:pt>
                <c:pt idx="65">
                  <c:v>UNG39111</c:v>
                </c:pt>
                <c:pt idx="66">
                  <c:v>ZML1917379</c:v>
                </c:pt>
                <c:pt idx="67">
                  <c:v>FEC1614526</c:v>
                </c:pt>
                <c:pt idx="68">
                  <c:v>WKK2540662</c:v>
                </c:pt>
                <c:pt idx="69">
                  <c:v>LVE1713020</c:v>
                </c:pt>
                <c:pt idx="70">
                  <c:v>UTZ2130564</c:v>
                </c:pt>
                <c:pt idx="71">
                  <c:v>ZCA177053</c:v>
                </c:pt>
                <c:pt idx="72">
                  <c:v>HIZ1713455</c:v>
                </c:pt>
                <c:pt idx="73">
                  <c:v>ABJ208964</c:v>
                </c:pt>
                <c:pt idx="74">
                  <c:v>OGL210395</c:v>
                </c:pt>
                <c:pt idx="75">
                  <c:v>JAD1614373</c:v>
                </c:pt>
                <c:pt idx="76">
                  <c:v>VAG1726688</c:v>
                </c:pt>
                <c:pt idx="77">
                  <c:v>FRB1738985</c:v>
                </c:pt>
                <c:pt idx="78">
                  <c:v>MXE1236987</c:v>
                </c:pt>
                <c:pt idx="79">
                  <c:v>PKY238103</c:v>
                </c:pt>
                <c:pt idx="80">
                  <c:v>QGM2231203</c:v>
                </c:pt>
                <c:pt idx="81">
                  <c:v>SSV128865</c:v>
                </c:pt>
                <c:pt idx="82">
                  <c:v>LXB2426064</c:v>
                </c:pt>
                <c:pt idx="83">
                  <c:v>MXN2634617</c:v>
                </c:pt>
                <c:pt idx="84">
                  <c:v>CJV67284</c:v>
                </c:pt>
                <c:pt idx="85">
                  <c:v>FKE880823</c:v>
                </c:pt>
                <c:pt idx="86">
                  <c:v>OPN1321708</c:v>
                </c:pt>
                <c:pt idx="87">
                  <c:v>GQC1711232</c:v>
                </c:pt>
                <c:pt idx="88">
                  <c:v>NWD2012387</c:v>
                </c:pt>
                <c:pt idx="89">
                  <c:v>AMH1824831</c:v>
                </c:pt>
                <c:pt idx="90">
                  <c:v>NML230618</c:v>
                </c:pt>
                <c:pt idx="91">
                  <c:v>VJG1414211</c:v>
                </c:pt>
                <c:pt idx="92">
                  <c:v>SIU543992</c:v>
                </c:pt>
                <c:pt idx="93">
                  <c:v>WEY197830</c:v>
                </c:pt>
                <c:pt idx="94">
                  <c:v>KEF1610098</c:v>
                </c:pt>
                <c:pt idx="95">
                  <c:v>OVH429433</c:v>
                </c:pt>
                <c:pt idx="96">
                  <c:v>GGC1611049</c:v>
                </c:pt>
                <c:pt idx="97">
                  <c:v>LDB107509</c:v>
                </c:pt>
                <c:pt idx="98">
                  <c:v>QSY222407</c:v>
                </c:pt>
                <c:pt idx="99">
                  <c:v>HON675186</c:v>
                </c:pt>
                <c:pt idx="100">
                  <c:v>ASB2124933</c:v>
                </c:pt>
                <c:pt idx="101">
                  <c:v>QWR526589</c:v>
                </c:pt>
                <c:pt idx="102">
                  <c:v>PBA128211</c:v>
                </c:pt>
                <c:pt idx="103">
                  <c:v>XKC2315318</c:v>
                </c:pt>
                <c:pt idx="104">
                  <c:v>OAO137026</c:v>
                </c:pt>
                <c:pt idx="105">
                  <c:v>WNM954549</c:v>
                </c:pt>
                <c:pt idx="106">
                  <c:v>QSF1119464</c:v>
                </c:pt>
                <c:pt idx="107">
                  <c:v>BNZ2414136</c:v>
                </c:pt>
                <c:pt idx="108">
                  <c:v>TNX1119566</c:v>
                </c:pt>
                <c:pt idx="109">
                  <c:v>SIH2332334</c:v>
                </c:pt>
                <c:pt idx="110">
                  <c:v>TMW523937</c:v>
                </c:pt>
                <c:pt idx="111">
                  <c:v>NCJ1659676</c:v>
                </c:pt>
                <c:pt idx="112">
                  <c:v>QPB2111889</c:v>
                </c:pt>
                <c:pt idx="113">
                  <c:v>ENZ424075</c:v>
                </c:pt>
                <c:pt idx="114">
                  <c:v>NFK1022257</c:v>
                </c:pt>
                <c:pt idx="115">
                  <c:v>TAA257842</c:v>
                </c:pt>
                <c:pt idx="116">
                  <c:v>MRQ1449116</c:v>
                </c:pt>
                <c:pt idx="117">
                  <c:v>SFP2024525</c:v>
                </c:pt>
                <c:pt idx="118">
                  <c:v>WQK2590192</c:v>
                </c:pt>
                <c:pt idx="119">
                  <c:v>BAD129735</c:v>
                </c:pt>
                <c:pt idx="120">
                  <c:v>ASN1611670</c:v>
                </c:pt>
                <c:pt idx="121">
                  <c:v>JPY1815147</c:v>
                </c:pt>
                <c:pt idx="122">
                  <c:v>EAS543857</c:v>
                </c:pt>
                <c:pt idx="123">
                  <c:v>BDN2510449</c:v>
                </c:pt>
                <c:pt idx="124">
                  <c:v>VSE613284</c:v>
                </c:pt>
                <c:pt idx="125">
                  <c:v>RDP1327510</c:v>
                </c:pt>
                <c:pt idx="126">
                  <c:v>TRH1026913</c:v>
                </c:pt>
                <c:pt idx="127">
                  <c:v>YOG2585518</c:v>
                </c:pt>
                <c:pt idx="128">
                  <c:v>EHG1162448</c:v>
                </c:pt>
                <c:pt idx="129">
                  <c:v>DAG655653</c:v>
                </c:pt>
                <c:pt idx="130">
                  <c:v>ADU1855215</c:v>
                </c:pt>
                <c:pt idx="131">
                  <c:v>CKP2625443</c:v>
                </c:pt>
                <c:pt idx="132">
                  <c:v>PBB2648120</c:v>
                </c:pt>
                <c:pt idx="133">
                  <c:v>MWI980442</c:v>
                </c:pt>
                <c:pt idx="134">
                  <c:v>NXF522458</c:v>
                </c:pt>
                <c:pt idx="135">
                  <c:v>WWW819296</c:v>
                </c:pt>
                <c:pt idx="136">
                  <c:v>FJA2039069</c:v>
                </c:pt>
                <c:pt idx="137">
                  <c:v>ARV2115684</c:v>
                </c:pt>
                <c:pt idx="138">
                  <c:v>GCB1448441</c:v>
                </c:pt>
                <c:pt idx="139">
                  <c:v>APU646239</c:v>
                </c:pt>
                <c:pt idx="140">
                  <c:v>MHI118018</c:v>
                </c:pt>
                <c:pt idx="141">
                  <c:v>MCZ117962</c:v>
                </c:pt>
                <c:pt idx="142">
                  <c:v>ORL1721663</c:v>
                </c:pt>
                <c:pt idx="143">
                  <c:v>UYJ1850460</c:v>
                </c:pt>
                <c:pt idx="144">
                  <c:v>FXN448183</c:v>
                </c:pt>
                <c:pt idx="145">
                  <c:v>YPD206813</c:v>
                </c:pt>
                <c:pt idx="146">
                  <c:v>BBJ27461</c:v>
                </c:pt>
                <c:pt idx="147">
                  <c:v>ZJY107677</c:v>
                </c:pt>
                <c:pt idx="148">
                  <c:v>JLZ2014385</c:v>
                </c:pt>
                <c:pt idx="149">
                  <c:v>NAW1525140</c:v>
                </c:pt>
                <c:pt idx="150">
                  <c:v>RYM2213401</c:v>
                </c:pt>
                <c:pt idx="151">
                  <c:v>ACC217442</c:v>
                </c:pt>
                <c:pt idx="152">
                  <c:v>FDW177668</c:v>
                </c:pt>
                <c:pt idx="153">
                  <c:v>HZT2028305</c:v>
                </c:pt>
                <c:pt idx="154">
                  <c:v>IYW1613911</c:v>
                </c:pt>
                <c:pt idx="155">
                  <c:v>CNR1538088</c:v>
                </c:pt>
                <c:pt idx="156">
                  <c:v>WFK129441</c:v>
                </c:pt>
                <c:pt idx="157">
                  <c:v>KFZ1746584</c:v>
                </c:pt>
                <c:pt idx="158">
                  <c:v>GRQ1888077</c:v>
                </c:pt>
                <c:pt idx="159">
                  <c:v>JAG234611</c:v>
                </c:pt>
                <c:pt idx="160">
                  <c:v>KFM1510278</c:v>
                </c:pt>
                <c:pt idx="161">
                  <c:v>KTM149675</c:v>
                </c:pt>
                <c:pt idx="162">
                  <c:v>YOZ831962</c:v>
                </c:pt>
                <c:pt idx="163">
                  <c:v>MGC1225449</c:v>
                </c:pt>
                <c:pt idx="164">
                  <c:v>ANZ2354957</c:v>
                </c:pt>
                <c:pt idx="165">
                  <c:v>XCY773293</c:v>
                </c:pt>
                <c:pt idx="166">
                  <c:v>OJK416170</c:v>
                </c:pt>
                <c:pt idx="167">
                  <c:v>WXH324666</c:v>
                </c:pt>
                <c:pt idx="168">
                  <c:v>GVH812303</c:v>
                </c:pt>
                <c:pt idx="169">
                  <c:v>JPN229702</c:v>
                </c:pt>
                <c:pt idx="170">
                  <c:v>LWM264053</c:v>
                </c:pt>
                <c:pt idx="171">
                  <c:v>ZJG331227</c:v>
                </c:pt>
                <c:pt idx="172">
                  <c:v>HRZ197143</c:v>
                </c:pt>
                <c:pt idx="173">
                  <c:v>PDH1114814</c:v>
                </c:pt>
                <c:pt idx="174">
                  <c:v>PFR816122</c:v>
                </c:pt>
                <c:pt idx="175">
                  <c:v>CBY77605</c:v>
                </c:pt>
                <c:pt idx="176">
                  <c:v>FOB1338607</c:v>
                </c:pt>
                <c:pt idx="177">
                  <c:v>ASI2227480</c:v>
                </c:pt>
                <c:pt idx="178">
                  <c:v>VSV2618525</c:v>
                </c:pt>
                <c:pt idx="179">
                  <c:v>HVN2071580</c:v>
                </c:pt>
                <c:pt idx="180">
                  <c:v>BYD1612624</c:v>
                </c:pt>
                <c:pt idx="181">
                  <c:v>UYU2433825</c:v>
                </c:pt>
                <c:pt idx="182">
                  <c:v>EWA215675</c:v>
                </c:pt>
                <c:pt idx="183">
                  <c:v>BVA1818027</c:v>
                </c:pt>
                <c:pt idx="184">
                  <c:v>EPD2520754</c:v>
                </c:pt>
                <c:pt idx="185">
                  <c:v>DQE512729</c:v>
                </c:pt>
                <c:pt idx="186">
                  <c:v>DXF1512072</c:v>
                </c:pt>
                <c:pt idx="187">
                  <c:v>PIJ652473</c:v>
                </c:pt>
                <c:pt idx="188">
                  <c:v>PNR211652</c:v>
                </c:pt>
                <c:pt idx="189">
                  <c:v>XHT1820745</c:v>
                </c:pt>
                <c:pt idx="190">
                  <c:v>WQI1448501</c:v>
                </c:pt>
                <c:pt idx="191">
                  <c:v>LHT99387</c:v>
                </c:pt>
                <c:pt idx="192">
                  <c:v>SBL1083682</c:v>
                </c:pt>
                <c:pt idx="193">
                  <c:v>EHB661665</c:v>
                </c:pt>
                <c:pt idx="194">
                  <c:v>SRR421726</c:v>
                </c:pt>
                <c:pt idx="195">
                  <c:v>SOM621081</c:v>
                </c:pt>
                <c:pt idx="196">
                  <c:v>VDI248823</c:v>
                </c:pt>
                <c:pt idx="197">
                  <c:v>XJF1439144</c:v>
                </c:pt>
                <c:pt idx="198">
                  <c:v>NOM2023133</c:v>
                </c:pt>
                <c:pt idx="199">
                  <c:v>EVQ1210095</c:v>
                </c:pt>
                <c:pt idx="200">
                  <c:v>TCA2323856</c:v>
                </c:pt>
                <c:pt idx="201">
                  <c:v>IIY1380541</c:v>
                </c:pt>
                <c:pt idx="202">
                  <c:v>AXI2035466</c:v>
                </c:pt>
                <c:pt idx="203">
                  <c:v>BLJ218685</c:v>
                </c:pt>
                <c:pt idx="204">
                  <c:v>LYK1027810</c:v>
                </c:pt>
                <c:pt idx="205">
                  <c:v>HJL1111865</c:v>
                </c:pt>
                <c:pt idx="206">
                  <c:v>GDR1344199</c:v>
                </c:pt>
                <c:pt idx="207">
                  <c:v>HCF1033627</c:v>
                </c:pt>
                <c:pt idx="208">
                  <c:v>UZY2347901</c:v>
                </c:pt>
                <c:pt idx="209">
                  <c:v>KBP986526</c:v>
                </c:pt>
                <c:pt idx="210">
                  <c:v>YQT158661</c:v>
                </c:pt>
                <c:pt idx="211">
                  <c:v>HAZ1811967</c:v>
                </c:pt>
                <c:pt idx="212">
                  <c:v>PDD1316326</c:v>
                </c:pt>
                <c:pt idx="213">
                  <c:v>RTK2348243</c:v>
                </c:pt>
                <c:pt idx="214">
                  <c:v>ZVU712672</c:v>
                </c:pt>
                <c:pt idx="215">
                  <c:v>REB1825113</c:v>
                </c:pt>
                <c:pt idx="216">
                  <c:v>CIG1523835</c:v>
                </c:pt>
                <c:pt idx="217">
                  <c:v>VJK2153757</c:v>
                </c:pt>
                <c:pt idx="218">
                  <c:v>AYQ748894</c:v>
                </c:pt>
                <c:pt idx="219">
                  <c:v>AMF1660735</c:v>
                </c:pt>
                <c:pt idx="220">
                  <c:v>WKL329574</c:v>
                </c:pt>
                <c:pt idx="221">
                  <c:v>VIA2215306</c:v>
                </c:pt>
                <c:pt idx="222">
                  <c:v>VTX419539</c:v>
                </c:pt>
                <c:pt idx="223">
                  <c:v>WSK2072720</c:v>
                </c:pt>
                <c:pt idx="224">
                  <c:v>LZN534260</c:v>
                </c:pt>
                <c:pt idx="225">
                  <c:v>PVU2041823</c:v>
                </c:pt>
                <c:pt idx="226">
                  <c:v>OVQ1933975</c:v>
                </c:pt>
                <c:pt idx="227">
                  <c:v>KOF410071</c:v>
                </c:pt>
                <c:pt idx="228">
                  <c:v>XPU316323</c:v>
                </c:pt>
                <c:pt idx="229">
                  <c:v>PCC217254</c:v>
                </c:pt>
                <c:pt idx="230">
                  <c:v>XLA2491395</c:v>
                </c:pt>
                <c:pt idx="231">
                  <c:v>JZP1523307</c:v>
                </c:pt>
                <c:pt idx="232">
                  <c:v>UGA138472</c:v>
                </c:pt>
                <c:pt idx="233">
                  <c:v>ALG333861</c:v>
                </c:pt>
                <c:pt idx="234">
                  <c:v>ALZ835958</c:v>
                </c:pt>
                <c:pt idx="235">
                  <c:v>NVO2519704</c:v>
                </c:pt>
                <c:pt idx="236">
                  <c:v>KHT2338475</c:v>
                </c:pt>
                <c:pt idx="237">
                  <c:v>WMA1263747</c:v>
                </c:pt>
                <c:pt idx="238">
                  <c:v>UPE722923</c:v>
                </c:pt>
                <c:pt idx="239">
                  <c:v>VIQ859640</c:v>
                </c:pt>
                <c:pt idx="240">
                  <c:v>RNM2155836</c:v>
                </c:pt>
                <c:pt idx="241">
                  <c:v>NSB2128053</c:v>
                </c:pt>
                <c:pt idx="242">
                  <c:v>KST28307</c:v>
                </c:pt>
                <c:pt idx="243">
                  <c:v>UXD2183529</c:v>
                </c:pt>
                <c:pt idx="244">
                  <c:v>OIV912297</c:v>
                </c:pt>
                <c:pt idx="245">
                  <c:v>GEO1481825</c:v>
                </c:pt>
                <c:pt idx="246">
                  <c:v>VUO511322</c:v>
                </c:pt>
                <c:pt idx="247">
                  <c:v>ZUM2324999</c:v>
                </c:pt>
                <c:pt idx="248">
                  <c:v>GRV2543200</c:v>
                </c:pt>
                <c:pt idx="249">
                  <c:v>NEW2024543</c:v>
                </c:pt>
                <c:pt idx="250">
                  <c:v>KBQ1226070</c:v>
                </c:pt>
                <c:pt idx="251">
                  <c:v>ROS1124876</c:v>
                </c:pt>
                <c:pt idx="252">
                  <c:v>OJN1335016</c:v>
                </c:pt>
                <c:pt idx="253">
                  <c:v>MVO126862</c:v>
                </c:pt>
                <c:pt idx="254">
                  <c:v>XGL479938</c:v>
                </c:pt>
                <c:pt idx="255">
                  <c:v>UHW812648</c:v>
                </c:pt>
                <c:pt idx="256">
                  <c:v>MPC38205</c:v>
                </c:pt>
                <c:pt idx="257">
                  <c:v>HMK1666003</c:v>
                </c:pt>
                <c:pt idx="258">
                  <c:v>YGK1622596</c:v>
                </c:pt>
                <c:pt idx="259">
                  <c:v>HHV936834</c:v>
                </c:pt>
                <c:pt idx="260">
                  <c:v>TVV88502</c:v>
                </c:pt>
                <c:pt idx="261">
                  <c:v>DNX423571</c:v>
                </c:pt>
                <c:pt idx="262">
                  <c:v>IUB2022428</c:v>
                </c:pt>
                <c:pt idx="263">
                  <c:v>SHM2188902</c:v>
                </c:pt>
                <c:pt idx="264">
                  <c:v>KUP1220949</c:v>
                </c:pt>
                <c:pt idx="265">
                  <c:v>DJP1612093</c:v>
                </c:pt>
                <c:pt idx="266">
                  <c:v>QZM581399</c:v>
                </c:pt>
                <c:pt idx="267">
                  <c:v>JWO528200</c:v>
                </c:pt>
                <c:pt idx="268">
                  <c:v>GIW1952701</c:v>
                </c:pt>
                <c:pt idx="269">
                  <c:v>WXR2047568</c:v>
                </c:pt>
                <c:pt idx="270">
                  <c:v>ONS118772</c:v>
                </c:pt>
                <c:pt idx="271">
                  <c:v>QKH536825</c:v>
                </c:pt>
                <c:pt idx="272">
                  <c:v>OOD1676089</c:v>
                </c:pt>
                <c:pt idx="273">
                  <c:v>BNS1210536</c:v>
                </c:pt>
                <c:pt idx="274">
                  <c:v>JPX317646</c:v>
                </c:pt>
                <c:pt idx="275">
                  <c:v>ZAF1239027</c:v>
                </c:pt>
                <c:pt idx="276">
                  <c:v>VNC1225341</c:v>
                </c:pt>
                <c:pt idx="277">
                  <c:v>YDL97113</c:v>
                </c:pt>
                <c:pt idx="278">
                  <c:v>FTV1549383</c:v>
                </c:pt>
                <c:pt idx="279">
                  <c:v>BPE2629127</c:v>
                </c:pt>
                <c:pt idx="280">
                  <c:v>YQG1684396</c:v>
                </c:pt>
                <c:pt idx="281">
                  <c:v>JBN1511604</c:v>
                </c:pt>
                <c:pt idx="282">
                  <c:v>JNF585107</c:v>
                </c:pt>
                <c:pt idx="283">
                  <c:v>SJF1459391</c:v>
                </c:pt>
                <c:pt idx="284">
                  <c:v>QQW470359</c:v>
                </c:pt>
                <c:pt idx="285">
                  <c:v>DRG1988698</c:v>
                </c:pt>
                <c:pt idx="286">
                  <c:v>FQT478153</c:v>
                </c:pt>
                <c:pt idx="287">
                  <c:v>PEK1015666</c:v>
                </c:pt>
                <c:pt idx="288">
                  <c:v>YPA206849</c:v>
                </c:pt>
                <c:pt idx="289">
                  <c:v>NUD557711</c:v>
                </c:pt>
                <c:pt idx="290">
                  <c:v>LRF815957</c:v>
                </c:pt>
                <c:pt idx="291">
                  <c:v>KKE2676203</c:v>
                </c:pt>
                <c:pt idx="292">
                  <c:v>AGG1915807</c:v>
                </c:pt>
                <c:pt idx="293">
                  <c:v>YJR2361353</c:v>
                </c:pt>
                <c:pt idx="294">
                  <c:v>ZNW1346515</c:v>
                </c:pt>
                <c:pt idx="295">
                  <c:v>GGL218870</c:v>
                </c:pt>
                <c:pt idx="296">
                  <c:v>KTC2323145</c:v>
                </c:pt>
                <c:pt idx="297">
                  <c:v>PZF2067974</c:v>
                </c:pt>
                <c:pt idx="298">
                  <c:v>LLW345654</c:v>
                </c:pt>
                <c:pt idx="299">
                  <c:v>TCN448321</c:v>
                </c:pt>
                <c:pt idx="300">
                  <c:v>FHT741016</c:v>
                </c:pt>
                <c:pt idx="301">
                  <c:v>NMQ2434776</c:v>
                </c:pt>
                <c:pt idx="302">
                  <c:v>QJB810296</c:v>
                </c:pt>
                <c:pt idx="303">
                  <c:v>NTE138118</c:v>
                </c:pt>
                <c:pt idx="304">
                  <c:v>GZT2639765</c:v>
                </c:pt>
                <c:pt idx="305">
                  <c:v>IYL1312885</c:v>
                </c:pt>
                <c:pt idx="306">
                  <c:v>LXE2444121</c:v>
                </c:pt>
                <c:pt idx="307">
                  <c:v>KSU846119</c:v>
                </c:pt>
                <c:pt idx="308">
                  <c:v>UEG2544895</c:v>
                </c:pt>
                <c:pt idx="309">
                  <c:v>HXD1013104</c:v>
                </c:pt>
                <c:pt idx="310">
                  <c:v>NDT2485677</c:v>
                </c:pt>
                <c:pt idx="311">
                  <c:v>DVF2127339</c:v>
                </c:pt>
                <c:pt idx="312">
                  <c:v>UAB1547910</c:v>
                </c:pt>
                <c:pt idx="313">
                  <c:v>TIE376563</c:v>
                </c:pt>
                <c:pt idx="314">
                  <c:v>RWT1917967</c:v>
                </c:pt>
                <c:pt idx="315">
                  <c:v>ZTT157503</c:v>
                </c:pt>
                <c:pt idx="316">
                  <c:v>BPX633441</c:v>
                </c:pt>
                <c:pt idx="317">
                  <c:v>GAF963144</c:v>
                </c:pt>
                <c:pt idx="318">
                  <c:v>QEF2346302</c:v>
                </c:pt>
                <c:pt idx="319">
                  <c:v>LRQ1299324</c:v>
                </c:pt>
                <c:pt idx="320">
                  <c:v>EGL1292058</c:v>
                </c:pt>
                <c:pt idx="321">
                  <c:v>FJR1348156</c:v>
                </c:pt>
                <c:pt idx="322">
                  <c:v>QOU1533891</c:v>
                </c:pt>
                <c:pt idx="323">
                  <c:v>TJP1020406</c:v>
                </c:pt>
                <c:pt idx="324">
                  <c:v>EJJ1341559</c:v>
                </c:pt>
                <c:pt idx="325">
                  <c:v>KXD354207</c:v>
                </c:pt>
                <c:pt idx="326">
                  <c:v>QRY1543977</c:v>
                </c:pt>
                <c:pt idx="327">
                  <c:v>DKJ1222311</c:v>
                </c:pt>
                <c:pt idx="328">
                  <c:v>RZC931710</c:v>
                </c:pt>
                <c:pt idx="329">
                  <c:v>IUB916287</c:v>
                </c:pt>
                <c:pt idx="330">
                  <c:v>TWJ1513902</c:v>
                </c:pt>
                <c:pt idx="331">
                  <c:v>HFA530429</c:v>
                </c:pt>
                <c:pt idx="332">
                  <c:v>SIN317013</c:v>
                </c:pt>
                <c:pt idx="333">
                  <c:v>KIB485503</c:v>
                </c:pt>
                <c:pt idx="334">
                  <c:v>DTT820886</c:v>
                </c:pt>
                <c:pt idx="335">
                  <c:v>WHS1948123</c:v>
                </c:pt>
                <c:pt idx="336">
                  <c:v>YPI821147</c:v>
                </c:pt>
                <c:pt idx="337">
                  <c:v>QIR1825515</c:v>
                </c:pt>
                <c:pt idx="338">
                  <c:v>OUI131479</c:v>
                </c:pt>
                <c:pt idx="339">
                  <c:v>YHN1186250</c:v>
                </c:pt>
                <c:pt idx="340">
                  <c:v>BLV137314</c:v>
                </c:pt>
                <c:pt idx="341">
                  <c:v>SDH621477</c:v>
                </c:pt>
                <c:pt idx="342">
                  <c:v>EJE1212876</c:v>
                </c:pt>
                <c:pt idx="343">
                  <c:v>DMG2164182</c:v>
                </c:pt>
                <c:pt idx="344">
                  <c:v>DLV1839039</c:v>
                </c:pt>
                <c:pt idx="345">
                  <c:v>LEC2088269</c:v>
                </c:pt>
                <c:pt idx="346">
                  <c:v>ZVU2018558</c:v>
                </c:pt>
                <c:pt idx="347">
                  <c:v>SFO1914718</c:v>
                </c:pt>
                <c:pt idx="348">
                  <c:v>ETN2393642</c:v>
                </c:pt>
                <c:pt idx="349">
                  <c:v>HYR2537494</c:v>
                </c:pt>
                <c:pt idx="350">
                  <c:v>EZB1994749</c:v>
                </c:pt>
                <c:pt idx="351">
                  <c:v>AVG2032214</c:v>
                </c:pt>
                <c:pt idx="352">
                  <c:v>HYD929895</c:v>
                </c:pt>
                <c:pt idx="353">
                  <c:v>FTF2314451</c:v>
                </c:pt>
                <c:pt idx="354">
                  <c:v>HDS1653286</c:v>
                </c:pt>
                <c:pt idx="355">
                  <c:v>TFX1395106</c:v>
                </c:pt>
                <c:pt idx="356">
                  <c:v>UIA1227105</c:v>
                </c:pt>
                <c:pt idx="357">
                  <c:v>NZC2319923</c:v>
                </c:pt>
                <c:pt idx="358">
                  <c:v>KGU1435262</c:v>
                </c:pt>
                <c:pt idx="359">
                  <c:v>TWZ411301</c:v>
                </c:pt>
                <c:pt idx="360">
                  <c:v>ZCQ2123010</c:v>
                </c:pt>
                <c:pt idx="361">
                  <c:v>WFF1311211</c:v>
                </c:pt>
                <c:pt idx="362">
                  <c:v>DXP1544457</c:v>
                </c:pt>
                <c:pt idx="363">
                  <c:v>TBU188809</c:v>
                </c:pt>
                <c:pt idx="364">
                  <c:v>ZDN1332850</c:v>
                </c:pt>
                <c:pt idx="365">
                  <c:v>RRU1965796</c:v>
                </c:pt>
                <c:pt idx="366">
                  <c:v>BQJ122587</c:v>
                </c:pt>
                <c:pt idx="367">
                  <c:v>OPG482560</c:v>
                </c:pt>
                <c:pt idx="368">
                  <c:v>LGY821267</c:v>
                </c:pt>
                <c:pt idx="369">
                  <c:v>RVH1012990</c:v>
                </c:pt>
                <c:pt idx="370">
                  <c:v>UXH2492763</c:v>
                </c:pt>
                <c:pt idx="371">
                  <c:v>SJI1164773</c:v>
                </c:pt>
                <c:pt idx="372">
                  <c:v>VFP460465</c:v>
                </c:pt>
                <c:pt idx="373">
                  <c:v>SHN537608</c:v>
                </c:pt>
                <c:pt idx="374">
                  <c:v>PJY1711907</c:v>
                </c:pt>
                <c:pt idx="375">
                  <c:v>OKF459172</c:v>
                </c:pt>
                <c:pt idx="376">
                  <c:v>DXI2041538</c:v>
                </c:pt>
                <c:pt idx="377">
                  <c:v>SVA2112792</c:v>
                </c:pt>
                <c:pt idx="378">
                  <c:v>KZJ17392</c:v>
                </c:pt>
                <c:pt idx="379">
                  <c:v>WUK158127</c:v>
                </c:pt>
                <c:pt idx="380">
                  <c:v>RIN2589982</c:v>
                </c:pt>
                <c:pt idx="381">
                  <c:v>RDK810473</c:v>
                </c:pt>
                <c:pt idx="382">
                  <c:v>BOA2515861</c:v>
                </c:pt>
                <c:pt idx="383">
                  <c:v>QFH1016545</c:v>
                </c:pt>
                <c:pt idx="384">
                  <c:v>LUB88529</c:v>
                </c:pt>
                <c:pt idx="385">
                  <c:v>SVV474328</c:v>
                </c:pt>
                <c:pt idx="386">
                  <c:v>WXP1341364</c:v>
                </c:pt>
                <c:pt idx="387">
                  <c:v>GBH2310833</c:v>
                </c:pt>
                <c:pt idx="388">
                  <c:v>PVP2020280</c:v>
                </c:pt>
                <c:pt idx="389">
                  <c:v>LCL1147943</c:v>
                </c:pt>
                <c:pt idx="390">
                  <c:v>VNE2117295</c:v>
                </c:pt>
                <c:pt idx="391">
                  <c:v>QZE1325650</c:v>
                </c:pt>
                <c:pt idx="392">
                  <c:v>JXH461203</c:v>
                </c:pt>
                <c:pt idx="393">
                  <c:v>VNH1535139</c:v>
                </c:pt>
                <c:pt idx="394">
                  <c:v>IYN1629577</c:v>
                </c:pt>
                <c:pt idx="395">
                  <c:v>ADF59546</c:v>
                </c:pt>
                <c:pt idx="396">
                  <c:v>JJN2653202</c:v>
                </c:pt>
                <c:pt idx="397">
                  <c:v>XQJ328176</c:v>
                </c:pt>
                <c:pt idx="398">
                  <c:v>ZRN938295</c:v>
                </c:pt>
                <c:pt idx="399">
                  <c:v>KKS2444994</c:v>
                </c:pt>
                <c:pt idx="400">
                  <c:v>UFK1022602</c:v>
                </c:pt>
                <c:pt idx="401">
                  <c:v>KRR2029067</c:v>
                </c:pt>
                <c:pt idx="402">
                  <c:v>DWE2426226</c:v>
                </c:pt>
                <c:pt idx="403">
                  <c:v>IHP2159862</c:v>
                </c:pt>
                <c:pt idx="404">
                  <c:v>IGY226115</c:v>
                </c:pt>
                <c:pt idx="405">
                  <c:v>LCT149350</c:v>
                </c:pt>
                <c:pt idx="406">
                  <c:v>ZIC1024465</c:v>
                </c:pt>
                <c:pt idx="407">
                  <c:v>COZ1040959</c:v>
                </c:pt>
                <c:pt idx="408">
                  <c:v>WTO56831</c:v>
                </c:pt>
                <c:pt idx="409">
                  <c:v>NXP69651</c:v>
                </c:pt>
                <c:pt idx="410">
                  <c:v>IRK1254381</c:v>
                </c:pt>
                <c:pt idx="411">
                  <c:v>TOV1231107</c:v>
                </c:pt>
                <c:pt idx="412">
                  <c:v>YGS1164422</c:v>
                </c:pt>
                <c:pt idx="413">
                  <c:v>FRP2123457</c:v>
                </c:pt>
                <c:pt idx="414">
                  <c:v>OBP2037134</c:v>
                </c:pt>
                <c:pt idx="415">
                  <c:v>UMH994797</c:v>
                </c:pt>
                <c:pt idx="416">
                  <c:v>LNS1153349</c:v>
                </c:pt>
                <c:pt idx="417">
                  <c:v>SYI463738</c:v>
                </c:pt>
                <c:pt idx="418">
                  <c:v>PTU967599</c:v>
                </c:pt>
                <c:pt idx="419">
                  <c:v>LPX920853</c:v>
                </c:pt>
                <c:pt idx="420">
                  <c:v>VHX774505</c:v>
                </c:pt>
                <c:pt idx="421">
                  <c:v>APS1528866</c:v>
                </c:pt>
                <c:pt idx="422">
                  <c:v>XBD1514859</c:v>
                </c:pt>
                <c:pt idx="423">
                  <c:v>PWH2063756</c:v>
                </c:pt>
                <c:pt idx="424">
                  <c:v>VOW98565</c:v>
                </c:pt>
                <c:pt idx="425">
                  <c:v>UIZ738577</c:v>
                </c:pt>
                <c:pt idx="426">
                  <c:v>VAQ2687156</c:v>
                </c:pt>
                <c:pt idx="427">
                  <c:v>HJH1790225</c:v>
                </c:pt>
                <c:pt idx="428">
                  <c:v>DWT2145360</c:v>
                </c:pt>
                <c:pt idx="429">
                  <c:v>AWV410077</c:v>
                </c:pt>
                <c:pt idx="430">
                  <c:v>BZX624216</c:v>
                </c:pt>
                <c:pt idx="431">
                  <c:v>UGH2579002</c:v>
                </c:pt>
                <c:pt idx="432">
                  <c:v>KBM1367770</c:v>
                </c:pt>
                <c:pt idx="433">
                  <c:v>TPC1086577</c:v>
                </c:pt>
                <c:pt idx="434">
                  <c:v>FJW123616</c:v>
                </c:pt>
                <c:pt idx="435">
                  <c:v>MYE685815</c:v>
                </c:pt>
                <c:pt idx="436">
                  <c:v>BCM2243290</c:v>
                </c:pt>
                <c:pt idx="437">
                  <c:v>LLP266942</c:v>
                </c:pt>
                <c:pt idx="438">
                  <c:v>IUX473644</c:v>
                </c:pt>
                <c:pt idx="439">
                  <c:v>TYD824648</c:v>
                </c:pt>
                <c:pt idx="440">
                  <c:v>HOF1789535</c:v>
                </c:pt>
                <c:pt idx="441">
                  <c:v>LIR2553838</c:v>
                </c:pt>
                <c:pt idx="442">
                  <c:v>YHF1764437</c:v>
                </c:pt>
                <c:pt idx="443">
                  <c:v>BIF766918</c:v>
                </c:pt>
                <c:pt idx="444">
                  <c:v>WRK1974667</c:v>
                </c:pt>
                <c:pt idx="445">
                  <c:v>NIH1967455</c:v>
                </c:pt>
                <c:pt idx="446">
                  <c:v>AOR1825728</c:v>
                </c:pt>
                <c:pt idx="447">
                  <c:v>VJE696822</c:v>
                </c:pt>
                <c:pt idx="448">
                  <c:v>NEF2534689</c:v>
                </c:pt>
                <c:pt idx="449">
                  <c:v>VLT549956</c:v>
                </c:pt>
                <c:pt idx="450">
                  <c:v>VNF459853</c:v>
                </c:pt>
                <c:pt idx="451">
                  <c:v>CKB346527</c:v>
                </c:pt>
                <c:pt idx="452">
                  <c:v>VBV2179332</c:v>
                </c:pt>
                <c:pt idx="453">
                  <c:v>VUC149152</c:v>
                </c:pt>
                <c:pt idx="454">
                  <c:v>HDG415186</c:v>
                </c:pt>
                <c:pt idx="455">
                  <c:v>ZZB2240902</c:v>
                </c:pt>
                <c:pt idx="456">
                  <c:v>XQA1142549</c:v>
                </c:pt>
                <c:pt idx="457">
                  <c:v>EYY167614</c:v>
                </c:pt>
                <c:pt idx="458">
                  <c:v>RKH1059010</c:v>
                </c:pt>
                <c:pt idx="459">
                  <c:v>EYH2226841</c:v>
                </c:pt>
                <c:pt idx="460">
                  <c:v>TRS960081</c:v>
                </c:pt>
                <c:pt idx="461">
                  <c:v>XFC315768</c:v>
                </c:pt>
                <c:pt idx="462">
                  <c:v>PAZ1034245</c:v>
                </c:pt>
                <c:pt idx="463">
                  <c:v>IFS1156871</c:v>
                </c:pt>
                <c:pt idx="464">
                  <c:v>ARM228301</c:v>
                </c:pt>
                <c:pt idx="465">
                  <c:v>ZCF2614487</c:v>
                </c:pt>
                <c:pt idx="466">
                  <c:v>WEY2112684</c:v>
                </c:pt>
                <c:pt idx="467">
                  <c:v>IRM195085</c:v>
                </c:pt>
                <c:pt idx="468">
                  <c:v>RDO1583862</c:v>
                </c:pt>
                <c:pt idx="469">
                  <c:v>GTA2033438</c:v>
                </c:pt>
                <c:pt idx="470">
                  <c:v>RCO2034656</c:v>
                </c:pt>
                <c:pt idx="471">
                  <c:v>QDD1930060</c:v>
                </c:pt>
                <c:pt idx="472">
                  <c:v>ISN2212006</c:v>
                </c:pt>
                <c:pt idx="473">
                  <c:v>ZRY2150100</c:v>
                </c:pt>
                <c:pt idx="474">
                  <c:v>WNV1726265</c:v>
                </c:pt>
                <c:pt idx="475">
                  <c:v>MYK1157105</c:v>
                </c:pt>
                <c:pt idx="476">
                  <c:v>PKC1527117</c:v>
                </c:pt>
                <c:pt idx="477">
                  <c:v>XDX921255</c:v>
                </c:pt>
                <c:pt idx="478">
                  <c:v>YQA2391470</c:v>
                </c:pt>
                <c:pt idx="479">
                  <c:v>LXK1262496</c:v>
                </c:pt>
                <c:pt idx="480">
                  <c:v>OKB1097212</c:v>
                </c:pt>
                <c:pt idx="481">
                  <c:v>UKS1827489</c:v>
                </c:pt>
                <c:pt idx="482">
                  <c:v>YGW1771763</c:v>
                </c:pt>
                <c:pt idx="483">
                  <c:v>UXR1741133</c:v>
                </c:pt>
                <c:pt idx="484">
                  <c:v>FNN765541</c:v>
                </c:pt>
                <c:pt idx="485">
                  <c:v>LCF2118879</c:v>
                </c:pt>
                <c:pt idx="486">
                  <c:v>EMM248468</c:v>
                </c:pt>
                <c:pt idx="487">
                  <c:v>HOQ1672654</c:v>
                </c:pt>
                <c:pt idx="488">
                  <c:v>JCH2032004</c:v>
                </c:pt>
                <c:pt idx="489">
                  <c:v>PAR1960189</c:v>
                </c:pt>
                <c:pt idx="490">
                  <c:v>TML510263</c:v>
                </c:pt>
                <c:pt idx="491">
                  <c:v>YCS268829</c:v>
                </c:pt>
                <c:pt idx="492">
                  <c:v>VGK1616500</c:v>
                </c:pt>
                <c:pt idx="493">
                  <c:v>NHT1192412</c:v>
                </c:pt>
                <c:pt idx="494">
                  <c:v>PEC1552917</c:v>
                </c:pt>
                <c:pt idx="495">
                  <c:v>LHV370665</c:v>
                </c:pt>
                <c:pt idx="496">
                  <c:v>PVZ1683094</c:v>
                </c:pt>
                <c:pt idx="497">
                  <c:v>RIH211496</c:v>
                </c:pt>
                <c:pt idx="498">
                  <c:v>ZHY548903</c:v>
                </c:pt>
                <c:pt idx="499">
                  <c:v>LDV698241</c:v>
                </c:pt>
                <c:pt idx="500">
                  <c:v>IFI552188</c:v>
                </c:pt>
                <c:pt idx="501">
                  <c:v>WDK2021648</c:v>
                </c:pt>
                <c:pt idx="502">
                  <c:v>PBE728632</c:v>
                </c:pt>
                <c:pt idx="503">
                  <c:v>DTZ1354039</c:v>
                </c:pt>
                <c:pt idx="504">
                  <c:v>AOP2165493</c:v>
                </c:pt>
                <c:pt idx="505">
                  <c:v>GLM812750</c:v>
                </c:pt>
                <c:pt idx="506">
                  <c:v>ZDC2032601</c:v>
                </c:pt>
                <c:pt idx="507">
                  <c:v>SNE1024807</c:v>
                </c:pt>
                <c:pt idx="508">
                  <c:v>FDK1540818</c:v>
                </c:pt>
                <c:pt idx="509">
                  <c:v>CRL1126373</c:v>
                </c:pt>
                <c:pt idx="510">
                  <c:v>XTO530132</c:v>
                </c:pt>
                <c:pt idx="511">
                  <c:v>HBH1529931</c:v>
                </c:pt>
                <c:pt idx="512">
                  <c:v>NUE930597</c:v>
                </c:pt>
                <c:pt idx="513">
                  <c:v>CKN1841247</c:v>
                </c:pt>
                <c:pt idx="514">
                  <c:v>EKI1522266</c:v>
                </c:pt>
                <c:pt idx="515">
                  <c:v>BYK10101838</c:v>
                </c:pt>
                <c:pt idx="516">
                  <c:v>IEN2163945</c:v>
                </c:pt>
                <c:pt idx="517">
                  <c:v>GDK273236</c:v>
                </c:pt>
                <c:pt idx="518">
                  <c:v>WQH963801</c:v>
                </c:pt>
                <c:pt idx="519">
                  <c:v>HWP886874</c:v>
                </c:pt>
                <c:pt idx="520">
                  <c:v>TMT1450658</c:v>
                </c:pt>
                <c:pt idx="521">
                  <c:v>NVF1225269</c:v>
                </c:pt>
                <c:pt idx="522">
                  <c:v>HHZ349008</c:v>
                </c:pt>
                <c:pt idx="523">
                  <c:v>OJE629109</c:v>
                </c:pt>
                <c:pt idx="524">
                  <c:v>BWP1061809</c:v>
                </c:pt>
                <c:pt idx="525">
                  <c:v>YKP2096276</c:v>
                </c:pt>
                <c:pt idx="526">
                  <c:v>JRK1913389</c:v>
                </c:pt>
                <c:pt idx="527">
                  <c:v>PYC1217187</c:v>
                </c:pt>
                <c:pt idx="528">
                  <c:v>GAJ1459214</c:v>
                </c:pt>
                <c:pt idx="529">
                  <c:v>ZRL855572</c:v>
                </c:pt>
                <c:pt idx="530">
                  <c:v>ZPO1751804</c:v>
                </c:pt>
                <c:pt idx="531">
                  <c:v>YAV826781</c:v>
                </c:pt>
                <c:pt idx="532">
                  <c:v>UVL340620</c:v>
                </c:pt>
                <c:pt idx="533">
                  <c:v>UKF1077124</c:v>
                </c:pt>
                <c:pt idx="534">
                  <c:v>RCB2126625</c:v>
                </c:pt>
                <c:pt idx="535">
                  <c:v>VPG2319473</c:v>
                </c:pt>
                <c:pt idx="536">
                  <c:v>RZP1966063</c:v>
                </c:pt>
                <c:pt idx="537">
                  <c:v>TJU2666525</c:v>
                </c:pt>
                <c:pt idx="538">
                  <c:v>WQT2625617</c:v>
                </c:pt>
                <c:pt idx="539">
                  <c:v>BDF459439</c:v>
                </c:pt>
                <c:pt idx="540">
                  <c:v>EFP2244454</c:v>
                </c:pt>
                <c:pt idx="541">
                  <c:v>BTA460207</c:v>
                </c:pt>
                <c:pt idx="542">
                  <c:v>GOV15102813</c:v>
                </c:pt>
                <c:pt idx="543">
                  <c:v>WOK311913</c:v>
                </c:pt>
                <c:pt idx="544">
                  <c:v>WPI283397</c:v>
                </c:pt>
                <c:pt idx="545">
                  <c:v>KQG2472921</c:v>
                </c:pt>
                <c:pt idx="546">
                  <c:v>SYT318597</c:v>
                </c:pt>
                <c:pt idx="547">
                  <c:v>FNB434323</c:v>
                </c:pt>
                <c:pt idx="548">
                  <c:v>SWD1035019</c:v>
                </c:pt>
                <c:pt idx="549">
                  <c:v>DLT1029778</c:v>
                </c:pt>
                <c:pt idx="550">
                  <c:v>CEC1020808</c:v>
                </c:pt>
                <c:pt idx="551">
                  <c:v>IMY418921</c:v>
                </c:pt>
                <c:pt idx="552">
                  <c:v>YUT2058233</c:v>
                </c:pt>
                <c:pt idx="553">
                  <c:v>GVE1778855</c:v>
                </c:pt>
                <c:pt idx="554">
                  <c:v>CNM2117856</c:v>
                </c:pt>
                <c:pt idx="555">
                  <c:v>WYC928560</c:v>
                </c:pt>
                <c:pt idx="556">
                  <c:v>JVZ980535</c:v>
                </c:pt>
                <c:pt idx="557">
                  <c:v>VPJ1217727</c:v>
                </c:pt>
                <c:pt idx="558">
                  <c:v>BWQ1663222</c:v>
                </c:pt>
                <c:pt idx="559">
                  <c:v>FJW2448783</c:v>
                </c:pt>
                <c:pt idx="560">
                  <c:v>QWZ1048489</c:v>
                </c:pt>
                <c:pt idx="561">
                  <c:v>JVT340860</c:v>
                </c:pt>
                <c:pt idx="562">
                  <c:v>IXQ1838355</c:v>
                </c:pt>
                <c:pt idx="563">
                  <c:v>VUM2110905</c:v>
                </c:pt>
                <c:pt idx="564">
                  <c:v>EDE2531965</c:v>
                </c:pt>
                <c:pt idx="565">
                  <c:v>UOS2185695</c:v>
                </c:pt>
                <c:pt idx="566">
                  <c:v>RBW1941859</c:v>
                </c:pt>
                <c:pt idx="567">
                  <c:v>MWF262850</c:v>
                </c:pt>
                <c:pt idx="568">
                  <c:v>BDD469546</c:v>
                </c:pt>
                <c:pt idx="569">
                  <c:v>ECK1124558</c:v>
                </c:pt>
                <c:pt idx="570">
                  <c:v>DTH1655767</c:v>
                </c:pt>
                <c:pt idx="571">
                  <c:v>VHR846443</c:v>
                </c:pt>
                <c:pt idx="572">
                  <c:v>PCS1012468</c:v>
                </c:pt>
                <c:pt idx="573">
                  <c:v>WLU951255</c:v>
                </c:pt>
                <c:pt idx="574">
                  <c:v>MQN1443473</c:v>
                </c:pt>
                <c:pt idx="575">
                  <c:v>URL430954</c:v>
                </c:pt>
                <c:pt idx="576">
                  <c:v>ABL1814739</c:v>
                </c:pt>
                <c:pt idx="577">
                  <c:v>URC174292</c:v>
                </c:pt>
                <c:pt idx="578">
                  <c:v>FAG674901</c:v>
                </c:pt>
                <c:pt idx="579">
                  <c:v>QNH187558</c:v>
                </c:pt>
                <c:pt idx="580">
                  <c:v>BUX1514460</c:v>
                </c:pt>
                <c:pt idx="581">
                  <c:v>ASN2431476</c:v>
                </c:pt>
                <c:pt idx="582">
                  <c:v>ZGS1131773</c:v>
                </c:pt>
                <c:pt idx="583">
                  <c:v>XOG239693</c:v>
                </c:pt>
                <c:pt idx="584">
                  <c:v>EDN461941</c:v>
                </c:pt>
                <c:pt idx="585">
                  <c:v>PXR140824</c:v>
                </c:pt>
                <c:pt idx="586">
                  <c:v>ISS1630753</c:v>
                </c:pt>
                <c:pt idx="587">
                  <c:v>VHK2021522</c:v>
                </c:pt>
                <c:pt idx="588">
                  <c:v>DOH735013</c:v>
                </c:pt>
                <c:pt idx="589">
                  <c:v>XKT1855053</c:v>
                </c:pt>
                <c:pt idx="590">
                  <c:v>BHI684087</c:v>
                </c:pt>
                <c:pt idx="591">
                  <c:v>JDB4101688</c:v>
                </c:pt>
                <c:pt idx="592">
                  <c:v>FPY616425</c:v>
                </c:pt>
                <c:pt idx="593">
                  <c:v>OPH427279</c:v>
                </c:pt>
                <c:pt idx="594">
                  <c:v>BYE221417</c:v>
                </c:pt>
                <c:pt idx="595">
                  <c:v>AXQ546878</c:v>
                </c:pt>
                <c:pt idx="596">
                  <c:v>PTV450766</c:v>
                </c:pt>
                <c:pt idx="597">
                  <c:v>VXS115657</c:v>
                </c:pt>
                <c:pt idx="598">
                  <c:v>XWD1179995</c:v>
                </c:pt>
                <c:pt idx="599">
                  <c:v>LRY577565</c:v>
                </c:pt>
                <c:pt idx="600">
                  <c:v>GRO1533279</c:v>
                </c:pt>
                <c:pt idx="601">
                  <c:v>JOG479260</c:v>
                </c:pt>
                <c:pt idx="602">
                  <c:v>ZFG1016419</c:v>
                </c:pt>
                <c:pt idx="603">
                  <c:v>MVI66948</c:v>
                </c:pt>
                <c:pt idx="604">
                  <c:v>YBO1874124</c:v>
                </c:pt>
                <c:pt idx="605">
                  <c:v>PPP1631806</c:v>
                </c:pt>
                <c:pt idx="606">
                  <c:v>YKX654252</c:v>
                </c:pt>
                <c:pt idx="607">
                  <c:v>PYR1333030</c:v>
                </c:pt>
                <c:pt idx="608">
                  <c:v>BHA2619938</c:v>
                </c:pt>
                <c:pt idx="609">
                  <c:v>DLW1985155</c:v>
                </c:pt>
                <c:pt idx="610">
                  <c:v>JXK524522</c:v>
                </c:pt>
                <c:pt idx="611">
                  <c:v>CLS1098532</c:v>
                </c:pt>
                <c:pt idx="612">
                  <c:v>XOP2112867</c:v>
                </c:pt>
                <c:pt idx="613">
                  <c:v>UPG1868958</c:v>
                </c:pt>
                <c:pt idx="614">
                  <c:v>ILQ640329</c:v>
                </c:pt>
                <c:pt idx="615">
                  <c:v>QPP10100575</c:v>
                </c:pt>
                <c:pt idx="616">
                  <c:v>SKV124408</c:v>
                </c:pt>
                <c:pt idx="617">
                  <c:v>ZUT1961581</c:v>
                </c:pt>
                <c:pt idx="618">
                  <c:v>APA446179</c:v>
                </c:pt>
                <c:pt idx="619">
                  <c:v>XIY524108</c:v>
                </c:pt>
                <c:pt idx="620">
                  <c:v>DNN523598</c:v>
                </c:pt>
                <c:pt idx="621">
                  <c:v>LGK637047</c:v>
                </c:pt>
                <c:pt idx="622">
                  <c:v>AGL1596852</c:v>
                </c:pt>
                <c:pt idx="623">
                  <c:v>WJT2128488</c:v>
                </c:pt>
                <c:pt idx="624">
                  <c:v>IDH759016</c:v>
                </c:pt>
                <c:pt idx="625">
                  <c:v>MKS2019632</c:v>
                </c:pt>
                <c:pt idx="626">
                  <c:v>OJO343911</c:v>
                </c:pt>
                <c:pt idx="627">
                  <c:v>HOD1755722</c:v>
                </c:pt>
                <c:pt idx="628">
                  <c:v>SGT1769171</c:v>
                </c:pt>
                <c:pt idx="629">
                  <c:v>WWQ485404</c:v>
                </c:pt>
                <c:pt idx="630">
                  <c:v>SPW2338661</c:v>
                </c:pt>
                <c:pt idx="631">
                  <c:v>ILX2220838</c:v>
                </c:pt>
                <c:pt idx="632">
                  <c:v>DDT871397</c:v>
                </c:pt>
                <c:pt idx="633">
                  <c:v>QRW2547292</c:v>
                </c:pt>
                <c:pt idx="634">
                  <c:v>LIN158182</c:v>
                </c:pt>
                <c:pt idx="635">
                  <c:v>VIK562838</c:v>
                </c:pt>
                <c:pt idx="636">
                  <c:v>YIL1565421</c:v>
                </c:pt>
                <c:pt idx="637">
                  <c:v>TST1250754</c:v>
                </c:pt>
                <c:pt idx="638">
                  <c:v>WCZ1712018</c:v>
                </c:pt>
                <c:pt idx="639">
                  <c:v>QME2039633</c:v>
                </c:pt>
                <c:pt idx="640">
                  <c:v>VQQ1029040</c:v>
                </c:pt>
                <c:pt idx="641">
                  <c:v>RZN1410086</c:v>
                </c:pt>
                <c:pt idx="642">
                  <c:v>NKI2418342</c:v>
                </c:pt>
                <c:pt idx="643">
                  <c:v>ZXM1358452</c:v>
                </c:pt>
                <c:pt idx="644">
                  <c:v>KBB794470</c:v>
                </c:pt>
                <c:pt idx="645">
                  <c:v>ZPH1918546</c:v>
                </c:pt>
                <c:pt idx="646">
                  <c:v>KDF2445267</c:v>
                </c:pt>
                <c:pt idx="647">
                  <c:v>SXM215252</c:v>
                </c:pt>
                <c:pt idx="648">
                  <c:v>RFI546911</c:v>
                </c:pt>
                <c:pt idx="649">
                  <c:v>QUO2615723</c:v>
                </c:pt>
                <c:pt idx="650">
                  <c:v>ERV1438436</c:v>
                </c:pt>
                <c:pt idx="651">
                  <c:v>GWL110338</c:v>
                </c:pt>
                <c:pt idx="652">
                  <c:v>TRV1370734</c:v>
                </c:pt>
                <c:pt idx="653">
                  <c:v>DEO2267425</c:v>
                </c:pt>
                <c:pt idx="654">
                  <c:v>JOO2527090</c:v>
                </c:pt>
                <c:pt idx="655">
                  <c:v>MGA15101733</c:v>
                </c:pt>
                <c:pt idx="656">
                  <c:v>SLZ1136306</c:v>
                </c:pt>
                <c:pt idx="657">
                  <c:v>WGT435550</c:v>
                </c:pt>
                <c:pt idx="658">
                  <c:v>IVP258157</c:v>
                </c:pt>
                <c:pt idx="659">
                  <c:v>PWU2540167</c:v>
                </c:pt>
                <c:pt idx="660">
                  <c:v>XQB944610</c:v>
                </c:pt>
                <c:pt idx="661">
                  <c:v>EOP1388674</c:v>
                </c:pt>
                <c:pt idx="662">
                  <c:v>WDX1746608</c:v>
                </c:pt>
                <c:pt idx="663">
                  <c:v>PPM2699498</c:v>
                </c:pt>
                <c:pt idx="664">
                  <c:v>EWE554306</c:v>
                </c:pt>
                <c:pt idx="665">
                  <c:v>QMQ2651837</c:v>
                </c:pt>
                <c:pt idx="666">
                  <c:v>CNC174973</c:v>
                </c:pt>
                <c:pt idx="667">
                  <c:v>WLZ426154</c:v>
                </c:pt>
                <c:pt idx="668">
                  <c:v>OGZ2330672</c:v>
                </c:pt>
                <c:pt idx="669">
                  <c:v>SFL740647</c:v>
                </c:pt>
                <c:pt idx="670">
                  <c:v>FLZ1240191</c:v>
                </c:pt>
                <c:pt idx="671">
                  <c:v>HAD915798</c:v>
                </c:pt>
                <c:pt idx="672">
                  <c:v>AOA130330</c:v>
                </c:pt>
                <c:pt idx="673">
                  <c:v>DYP852314</c:v>
                </c:pt>
                <c:pt idx="674">
                  <c:v>VVS1818837</c:v>
                </c:pt>
                <c:pt idx="675">
                  <c:v>IYG2235937</c:v>
                </c:pt>
                <c:pt idx="676">
                  <c:v>BDL2421207</c:v>
                </c:pt>
                <c:pt idx="677">
                  <c:v>KUC1529091</c:v>
                </c:pt>
                <c:pt idx="678">
                  <c:v>UPD1918498</c:v>
                </c:pt>
                <c:pt idx="679">
                  <c:v>PVH1741163</c:v>
                </c:pt>
                <c:pt idx="680">
                  <c:v>LSR1195634</c:v>
                </c:pt>
                <c:pt idx="681">
                  <c:v>VWZ1520868</c:v>
                </c:pt>
                <c:pt idx="682">
                  <c:v>ACR2560129</c:v>
                </c:pt>
                <c:pt idx="683">
                  <c:v>HHY1742927</c:v>
                </c:pt>
                <c:pt idx="684">
                  <c:v>DRF1771154</c:v>
                </c:pt>
                <c:pt idx="685">
                  <c:v>PMC1269858</c:v>
                </c:pt>
                <c:pt idx="686">
                  <c:v>LKU150952</c:v>
                </c:pt>
                <c:pt idx="687">
                  <c:v>OCM2168010</c:v>
                </c:pt>
                <c:pt idx="688">
                  <c:v>SWB769111</c:v>
                </c:pt>
                <c:pt idx="689">
                  <c:v>ETO2154033</c:v>
                </c:pt>
                <c:pt idx="690">
                  <c:v>QWW586751</c:v>
                </c:pt>
                <c:pt idx="691">
                  <c:v>VMC1331329</c:v>
                </c:pt>
                <c:pt idx="692">
                  <c:v>GVH2528827</c:v>
                </c:pt>
                <c:pt idx="693">
                  <c:v>AFM811103</c:v>
                </c:pt>
                <c:pt idx="694">
                  <c:v>LRC1929424</c:v>
                </c:pt>
                <c:pt idx="695">
                  <c:v>JPY1619521</c:v>
                </c:pt>
                <c:pt idx="696">
                  <c:v>BWD492409</c:v>
                </c:pt>
                <c:pt idx="697">
                  <c:v>HIP1317778</c:v>
                </c:pt>
                <c:pt idx="698">
                  <c:v>SJM630888</c:v>
                </c:pt>
                <c:pt idx="699">
                  <c:v>MNQ344910</c:v>
                </c:pt>
                <c:pt idx="700">
                  <c:v>KIW147422</c:v>
                </c:pt>
                <c:pt idx="701">
                  <c:v>HDK1829313</c:v>
                </c:pt>
                <c:pt idx="702">
                  <c:v>YNN446548</c:v>
                </c:pt>
                <c:pt idx="703">
                  <c:v>NAX1060864</c:v>
                </c:pt>
                <c:pt idx="704">
                  <c:v>HDG184468</c:v>
                </c:pt>
                <c:pt idx="705">
                  <c:v>CBR1714685</c:v>
                </c:pt>
                <c:pt idx="706">
                  <c:v>SRD743485</c:v>
                </c:pt>
                <c:pt idx="707">
                  <c:v>UUN2240791</c:v>
                </c:pt>
                <c:pt idx="708">
                  <c:v>HVL856274</c:v>
                </c:pt>
                <c:pt idx="709">
                  <c:v>UUI911994</c:v>
                </c:pt>
                <c:pt idx="710">
                  <c:v>ZIP1042807</c:v>
                </c:pt>
                <c:pt idx="711">
                  <c:v>IWP1146575</c:v>
                </c:pt>
                <c:pt idx="712">
                  <c:v>UCS2129412</c:v>
                </c:pt>
                <c:pt idx="713">
                  <c:v>PBN2096354</c:v>
                </c:pt>
                <c:pt idx="714">
                  <c:v>AWM2258380</c:v>
                </c:pt>
                <c:pt idx="715">
                  <c:v>KBI534629</c:v>
                </c:pt>
                <c:pt idx="716">
                  <c:v>HDM2142615</c:v>
                </c:pt>
                <c:pt idx="717">
                  <c:v>XPT2688914</c:v>
                </c:pt>
                <c:pt idx="718">
                  <c:v>UTC190450</c:v>
                </c:pt>
                <c:pt idx="719">
                  <c:v>FHQ971028</c:v>
                </c:pt>
                <c:pt idx="720">
                  <c:v>UFJ1595820</c:v>
                </c:pt>
                <c:pt idx="721">
                  <c:v>RTP272375</c:v>
                </c:pt>
                <c:pt idx="722">
                  <c:v>NOA1236585</c:v>
                </c:pt>
                <c:pt idx="723">
                  <c:v>ROP2334374</c:v>
                </c:pt>
                <c:pt idx="724">
                  <c:v>NBD2122824</c:v>
                </c:pt>
                <c:pt idx="725">
                  <c:v>BGQ2257873</c:v>
                </c:pt>
                <c:pt idx="726">
                  <c:v>AXJ1062982</c:v>
                </c:pt>
                <c:pt idx="727">
                  <c:v>NHN1313233</c:v>
                </c:pt>
                <c:pt idx="728">
                  <c:v>OSL2124081</c:v>
                </c:pt>
                <c:pt idx="729">
                  <c:v>FYZ1533957</c:v>
                </c:pt>
                <c:pt idx="730">
                  <c:v>BJZ1658548</c:v>
                </c:pt>
                <c:pt idx="731">
                  <c:v>YRX1041466</c:v>
                </c:pt>
                <c:pt idx="732">
                  <c:v>VHM1078003</c:v>
                </c:pt>
                <c:pt idx="733">
                  <c:v>ZVI1393261</c:v>
                </c:pt>
                <c:pt idx="734">
                  <c:v>QGE2356691</c:v>
                </c:pt>
                <c:pt idx="735">
                  <c:v>SPR518813</c:v>
                </c:pt>
                <c:pt idx="736">
                  <c:v>NJJ109213</c:v>
                </c:pt>
                <c:pt idx="737">
                  <c:v>YQV1467824</c:v>
                </c:pt>
                <c:pt idx="738">
                  <c:v>PHP2017517</c:v>
                </c:pt>
                <c:pt idx="739">
                  <c:v>GGA817427</c:v>
                </c:pt>
                <c:pt idx="740">
                  <c:v>USS3100122</c:v>
                </c:pt>
                <c:pt idx="741">
                  <c:v>VBY2474376</c:v>
                </c:pt>
                <c:pt idx="742">
                  <c:v>SOJ384861</c:v>
                </c:pt>
                <c:pt idx="743">
                  <c:v>ESU968547</c:v>
                </c:pt>
                <c:pt idx="744">
                  <c:v>GWK277421</c:v>
                </c:pt>
                <c:pt idx="745">
                  <c:v>KUH2533828</c:v>
                </c:pt>
                <c:pt idx="746">
                  <c:v>EIE858491</c:v>
                </c:pt>
                <c:pt idx="747">
                  <c:v>OEH2453508</c:v>
                </c:pt>
                <c:pt idx="748">
                  <c:v>AKD2233027</c:v>
                </c:pt>
                <c:pt idx="749">
                  <c:v>FVC1656136</c:v>
                </c:pt>
                <c:pt idx="750">
                  <c:v>EOW858863</c:v>
                </c:pt>
                <c:pt idx="751">
                  <c:v>BYG2461188</c:v>
                </c:pt>
                <c:pt idx="752">
                  <c:v>CRS2283709</c:v>
                </c:pt>
                <c:pt idx="753">
                  <c:v>JFK1786955</c:v>
                </c:pt>
                <c:pt idx="754">
                  <c:v>GRP633222</c:v>
                </c:pt>
                <c:pt idx="755">
                  <c:v>XRE958149</c:v>
                </c:pt>
                <c:pt idx="756">
                  <c:v>FAU1584918</c:v>
                </c:pt>
                <c:pt idx="757">
                  <c:v>SGL1727420</c:v>
                </c:pt>
                <c:pt idx="758">
                  <c:v>PVW731515</c:v>
                </c:pt>
                <c:pt idx="759">
                  <c:v>ZOE2528269</c:v>
                </c:pt>
                <c:pt idx="760">
                  <c:v>DCF824567</c:v>
                </c:pt>
                <c:pt idx="761">
                  <c:v>OXX2320469</c:v>
                </c:pt>
                <c:pt idx="762">
                  <c:v>LOH1388665</c:v>
                </c:pt>
                <c:pt idx="763">
                  <c:v>YFR1281342</c:v>
                </c:pt>
                <c:pt idx="764">
                  <c:v>POS5101607</c:v>
                </c:pt>
                <c:pt idx="765">
                  <c:v>ZSB748186</c:v>
                </c:pt>
                <c:pt idx="766">
                  <c:v>DRF422650</c:v>
                </c:pt>
                <c:pt idx="767">
                  <c:v>QSE2165835</c:v>
                </c:pt>
                <c:pt idx="768">
                  <c:v>GFS385932</c:v>
                </c:pt>
                <c:pt idx="769">
                  <c:v>YNW267470</c:v>
                </c:pt>
                <c:pt idx="770">
                  <c:v>QSW2349812</c:v>
                </c:pt>
                <c:pt idx="771">
                  <c:v>QHG1957915</c:v>
                </c:pt>
                <c:pt idx="772">
                  <c:v>AXU2658005</c:v>
                </c:pt>
                <c:pt idx="773">
                  <c:v>BZW2461992</c:v>
                </c:pt>
                <c:pt idx="774">
                  <c:v>FIL2532751</c:v>
                </c:pt>
                <c:pt idx="775">
                  <c:v>QYB2072648</c:v>
                </c:pt>
                <c:pt idx="776">
                  <c:v>GTG1625221</c:v>
                </c:pt>
                <c:pt idx="777">
                  <c:v>JGZ1357147</c:v>
                </c:pt>
                <c:pt idx="778">
                  <c:v>EBR1030405</c:v>
                </c:pt>
                <c:pt idx="779">
                  <c:v>TQY167677</c:v>
                </c:pt>
                <c:pt idx="780">
                  <c:v>LYT1868517</c:v>
                </c:pt>
                <c:pt idx="781">
                  <c:v>WVT2090933</c:v>
                </c:pt>
                <c:pt idx="782">
                  <c:v>NCJ2658812</c:v>
                </c:pt>
                <c:pt idx="783">
                  <c:v>DVG2628344</c:v>
                </c:pt>
                <c:pt idx="784">
                  <c:v>ZQQ1543785</c:v>
                </c:pt>
                <c:pt idx="785">
                  <c:v>KRP78385</c:v>
                </c:pt>
                <c:pt idx="786">
                  <c:v>IQE382494</c:v>
                </c:pt>
                <c:pt idx="787">
                  <c:v>CJT429769</c:v>
                </c:pt>
                <c:pt idx="788">
                  <c:v>UFH136609</c:v>
                </c:pt>
                <c:pt idx="789">
                  <c:v>MAE375429</c:v>
                </c:pt>
                <c:pt idx="790">
                  <c:v>WUP2657264</c:v>
                </c:pt>
                <c:pt idx="791">
                  <c:v>APS883061</c:v>
                </c:pt>
                <c:pt idx="792">
                  <c:v>NMT2232370</c:v>
                </c:pt>
                <c:pt idx="793">
                  <c:v>AYR2558191</c:v>
                </c:pt>
                <c:pt idx="794">
                  <c:v>WRT1554711</c:v>
                </c:pt>
                <c:pt idx="795">
                  <c:v>JPC635640</c:v>
                </c:pt>
                <c:pt idx="796">
                  <c:v>CLI2184321</c:v>
                </c:pt>
                <c:pt idx="797">
                  <c:v>YCW1723790</c:v>
                </c:pt>
                <c:pt idx="798">
                  <c:v>RMB2388284</c:v>
                </c:pt>
                <c:pt idx="799">
                  <c:v>PCW2548282</c:v>
                </c:pt>
                <c:pt idx="800">
                  <c:v>CJF1199918</c:v>
                </c:pt>
                <c:pt idx="801">
                  <c:v>MMH371139</c:v>
                </c:pt>
                <c:pt idx="802">
                  <c:v>ACK2566954</c:v>
                </c:pt>
                <c:pt idx="803">
                  <c:v>JKT1886829</c:v>
                </c:pt>
                <c:pt idx="804">
                  <c:v>FOA2229967</c:v>
                </c:pt>
                <c:pt idx="805">
                  <c:v>MTR2625317</c:v>
                </c:pt>
                <c:pt idx="806">
                  <c:v>HYO2255467</c:v>
                </c:pt>
                <c:pt idx="807">
                  <c:v>IEY1795469</c:v>
                </c:pt>
                <c:pt idx="808">
                  <c:v>SYN58991</c:v>
                </c:pt>
                <c:pt idx="809">
                  <c:v>RCJ592697</c:v>
                </c:pt>
                <c:pt idx="810">
                  <c:v>STA1788002</c:v>
                </c:pt>
                <c:pt idx="811">
                  <c:v>PXV2343806</c:v>
                </c:pt>
                <c:pt idx="812">
                  <c:v>PNT1437083</c:v>
                </c:pt>
                <c:pt idx="813">
                  <c:v>FSE862238</c:v>
                </c:pt>
                <c:pt idx="814">
                  <c:v>VMM1661848</c:v>
                </c:pt>
                <c:pt idx="815">
                  <c:v>THH457414</c:v>
                </c:pt>
                <c:pt idx="816">
                  <c:v>NIR117985</c:v>
                </c:pt>
                <c:pt idx="817">
                  <c:v>VIC1046107</c:v>
                </c:pt>
                <c:pt idx="818">
                  <c:v>DOG1238184</c:v>
                </c:pt>
                <c:pt idx="819">
                  <c:v>AZD2425377</c:v>
                </c:pt>
                <c:pt idx="820">
                  <c:v>QJC186783</c:v>
                </c:pt>
                <c:pt idx="821">
                  <c:v>DZR256106</c:v>
                </c:pt>
                <c:pt idx="822">
                  <c:v>ZKT1820076</c:v>
                </c:pt>
                <c:pt idx="823">
                  <c:v>RCQ1592004</c:v>
                </c:pt>
                <c:pt idx="824">
                  <c:v>YOO1628005</c:v>
                </c:pt>
                <c:pt idx="825">
                  <c:v>VND517253</c:v>
                </c:pt>
                <c:pt idx="826">
                  <c:v>PJI574352</c:v>
                </c:pt>
                <c:pt idx="827">
                  <c:v>WZD596933</c:v>
                </c:pt>
                <c:pt idx="828">
                  <c:v>DSY2027267</c:v>
                </c:pt>
                <c:pt idx="829">
                  <c:v>VGE1836156</c:v>
                </c:pt>
                <c:pt idx="830">
                  <c:v>LHM1657240</c:v>
                </c:pt>
                <c:pt idx="831">
                  <c:v>ZLU390051</c:v>
                </c:pt>
                <c:pt idx="832">
                  <c:v>XSQ1944583</c:v>
                </c:pt>
                <c:pt idx="833">
                  <c:v>YLS1572852</c:v>
                </c:pt>
                <c:pt idx="834">
                  <c:v>GVH2084426</c:v>
                </c:pt>
                <c:pt idx="835">
                  <c:v>DPK1011424</c:v>
                </c:pt>
                <c:pt idx="836">
                  <c:v>UVV1231602</c:v>
                </c:pt>
                <c:pt idx="837">
                  <c:v>ANS2449566</c:v>
                </c:pt>
                <c:pt idx="838">
                  <c:v>QIX221405</c:v>
                </c:pt>
                <c:pt idx="839">
                  <c:v>SQX1710635</c:v>
                </c:pt>
                <c:pt idx="840">
                  <c:v>UKA1666951</c:v>
                </c:pt>
                <c:pt idx="841">
                  <c:v>ISP484174</c:v>
                </c:pt>
                <c:pt idx="842">
                  <c:v>ABZ520175</c:v>
                </c:pt>
                <c:pt idx="843">
                  <c:v>CCZ1519815</c:v>
                </c:pt>
                <c:pt idx="844">
                  <c:v>UWN2527024</c:v>
                </c:pt>
                <c:pt idx="845">
                  <c:v>GBN1282929</c:v>
                </c:pt>
                <c:pt idx="846">
                  <c:v>XDQ585392</c:v>
                </c:pt>
                <c:pt idx="847">
                  <c:v>JPO2059070</c:v>
                </c:pt>
                <c:pt idx="848">
                  <c:v>DYS990117</c:v>
                </c:pt>
                <c:pt idx="849">
                  <c:v>DOP1254117</c:v>
                </c:pt>
                <c:pt idx="850">
                  <c:v>ZKS580010</c:v>
                </c:pt>
                <c:pt idx="851">
                  <c:v>FAH375687</c:v>
                </c:pt>
                <c:pt idx="852">
                  <c:v>RUY394515</c:v>
                </c:pt>
                <c:pt idx="853">
                  <c:v>EYK1435982</c:v>
                </c:pt>
                <c:pt idx="854">
                  <c:v>PFO2039984</c:v>
                </c:pt>
                <c:pt idx="855">
                  <c:v>SBP1834290</c:v>
                </c:pt>
                <c:pt idx="856">
                  <c:v>ENF2070461</c:v>
                </c:pt>
                <c:pt idx="857">
                  <c:v>ATY313446</c:v>
                </c:pt>
                <c:pt idx="858">
                  <c:v>VKS458047</c:v>
                </c:pt>
                <c:pt idx="859">
                  <c:v>MJX2280070</c:v>
                </c:pt>
                <c:pt idx="860">
                  <c:v>LDN536471</c:v>
                </c:pt>
                <c:pt idx="861">
                  <c:v>TUF1879749</c:v>
                </c:pt>
                <c:pt idx="862">
                  <c:v>JFB2388554</c:v>
                </c:pt>
                <c:pt idx="863">
                  <c:v>KGK362547</c:v>
                </c:pt>
                <c:pt idx="864">
                  <c:v>RPZ215918</c:v>
                </c:pt>
                <c:pt idx="865">
                  <c:v>VWR1755626</c:v>
                </c:pt>
                <c:pt idx="866">
                  <c:v>LYA2110380</c:v>
                </c:pt>
                <c:pt idx="867">
                  <c:v>GFD1348522</c:v>
                </c:pt>
                <c:pt idx="868">
                  <c:v>JYY1170623</c:v>
                </c:pt>
                <c:pt idx="869">
                  <c:v>KZH476341</c:v>
                </c:pt>
                <c:pt idx="870">
                  <c:v>DVU1859496</c:v>
                </c:pt>
                <c:pt idx="871">
                  <c:v>OBX2133846</c:v>
                </c:pt>
                <c:pt idx="872">
                  <c:v>SIB2223454</c:v>
                </c:pt>
                <c:pt idx="873">
                  <c:v>KBF1537581</c:v>
                </c:pt>
                <c:pt idx="874">
                  <c:v>ARS395418</c:v>
                </c:pt>
                <c:pt idx="875">
                  <c:v>AXP514397</c:v>
                </c:pt>
                <c:pt idx="876">
                  <c:v>YFG134443</c:v>
                </c:pt>
                <c:pt idx="877">
                  <c:v>EUU655302</c:v>
                </c:pt>
                <c:pt idx="878">
                  <c:v>NWB1859205</c:v>
                </c:pt>
                <c:pt idx="879">
                  <c:v>MMV2095553</c:v>
                </c:pt>
                <c:pt idx="880">
                  <c:v>WQW2683535</c:v>
                </c:pt>
                <c:pt idx="881">
                  <c:v>VIN1428695</c:v>
                </c:pt>
                <c:pt idx="882">
                  <c:v>QOH12102681</c:v>
                </c:pt>
                <c:pt idx="883">
                  <c:v>GNQ843836</c:v>
                </c:pt>
                <c:pt idx="884">
                  <c:v>DYF1746923</c:v>
                </c:pt>
                <c:pt idx="885">
                  <c:v>TVP2610440</c:v>
                </c:pt>
                <c:pt idx="886">
                  <c:v>HTD679242</c:v>
                </c:pt>
                <c:pt idx="887">
                  <c:v>IAC2064197</c:v>
                </c:pt>
                <c:pt idx="888">
                  <c:v>UXC691662</c:v>
                </c:pt>
                <c:pt idx="889">
                  <c:v>LVJ18100413</c:v>
                </c:pt>
                <c:pt idx="890">
                  <c:v>JIR21106779</c:v>
                </c:pt>
                <c:pt idx="891">
                  <c:v>JUU1451468</c:v>
                </c:pt>
                <c:pt idx="892">
                  <c:v>YZZ484177</c:v>
                </c:pt>
                <c:pt idx="893">
                  <c:v>NQJ1729469</c:v>
                </c:pt>
                <c:pt idx="894">
                  <c:v>XRE1797398</c:v>
                </c:pt>
                <c:pt idx="895">
                  <c:v>RYQ97935</c:v>
                </c:pt>
                <c:pt idx="896">
                  <c:v>MHP1636690</c:v>
                </c:pt>
                <c:pt idx="897">
                  <c:v>PGY1156886</c:v>
                </c:pt>
                <c:pt idx="898">
                  <c:v>VUD1356961</c:v>
                </c:pt>
                <c:pt idx="899">
                  <c:v>LOL1250967</c:v>
                </c:pt>
                <c:pt idx="900">
                  <c:v>ERZ1317715</c:v>
                </c:pt>
                <c:pt idx="901">
                  <c:v>WHQ1179755</c:v>
                </c:pt>
                <c:pt idx="902">
                  <c:v>LBD1418759</c:v>
                </c:pt>
                <c:pt idx="903">
                  <c:v>HYA561140</c:v>
                </c:pt>
                <c:pt idx="904">
                  <c:v>NAL238223</c:v>
                </c:pt>
                <c:pt idx="905">
                  <c:v>HLD313005</c:v>
                </c:pt>
                <c:pt idx="906">
                  <c:v>HWI1158098</c:v>
                </c:pt>
                <c:pt idx="907">
                  <c:v>YXJ6102783</c:v>
                </c:pt>
                <c:pt idx="908">
                  <c:v>LNH742051</c:v>
                </c:pt>
                <c:pt idx="909">
                  <c:v>JUX1364239</c:v>
                </c:pt>
                <c:pt idx="910">
                  <c:v>GPS20103869</c:v>
                </c:pt>
                <c:pt idx="911">
                  <c:v>FCY1075240</c:v>
                </c:pt>
                <c:pt idx="912">
                  <c:v>MCC939327</c:v>
                </c:pt>
                <c:pt idx="913">
                  <c:v>KZE211325</c:v>
                </c:pt>
                <c:pt idx="914">
                  <c:v>IBB2023667</c:v>
                </c:pt>
                <c:pt idx="915">
                  <c:v>ZCO1146731</c:v>
                </c:pt>
                <c:pt idx="916">
                  <c:v>IUL1224204</c:v>
                </c:pt>
                <c:pt idx="917">
                  <c:v>BPX1989652</c:v>
                </c:pt>
                <c:pt idx="918">
                  <c:v>LDK612420</c:v>
                </c:pt>
                <c:pt idx="919">
                  <c:v>CMS2420802</c:v>
                </c:pt>
                <c:pt idx="920">
                  <c:v>XEO2349344</c:v>
                </c:pt>
                <c:pt idx="921">
                  <c:v>FWI1698586</c:v>
                </c:pt>
                <c:pt idx="922">
                  <c:v>QYM1319359</c:v>
                </c:pt>
                <c:pt idx="923">
                  <c:v>BZW1844256</c:v>
                </c:pt>
                <c:pt idx="924">
                  <c:v>ZIN1058509</c:v>
                </c:pt>
                <c:pt idx="925">
                  <c:v>JFL2255104</c:v>
                </c:pt>
                <c:pt idx="926">
                  <c:v>FVM977676</c:v>
                </c:pt>
                <c:pt idx="927">
                  <c:v>WZH1113854</c:v>
                </c:pt>
                <c:pt idx="928">
                  <c:v>KGS2020607</c:v>
                </c:pt>
                <c:pt idx="929">
                  <c:v>LCG927561</c:v>
                </c:pt>
                <c:pt idx="930">
                  <c:v>PUJ1877661</c:v>
                </c:pt>
                <c:pt idx="931">
                  <c:v>NSY1410896</c:v>
                </c:pt>
                <c:pt idx="932">
                  <c:v>ZGN595637</c:v>
                </c:pt>
                <c:pt idx="933">
                  <c:v>ATB545939</c:v>
                </c:pt>
                <c:pt idx="934">
                  <c:v>KZR813158</c:v>
                </c:pt>
                <c:pt idx="935">
                  <c:v>KON1219620</c:v>
                </c:pt>
                <c:pt idx="936">
                  <c:v>JDT2384126</c:v>
                </c:pt>
                <c:pt idx="937">
                  <c:v>KGB1816080</c:v>
                </c:pt>
                <c:pt idx="938">
                  <c:v>LZC1843644</c:v>
                </c:pt>
                <c:pt idx="939">
                  <c:v>ABZ2530450</c:v>
                </c:pt>
                <c:pt idx="940">
                  <c:v>RKU238787</c:v>
                </c:pt>
                <c:pt idx="941">
                  <c:v>VYG2260147</c:v>
                </c:pt>
                <c:pt idx="942">
                  <c:v>EAN2034320</c:v>
                </c:pt>
                <c:pt idx="943">
                  <c:v>KMM2530081</c:v>
                </c:pt>
                <c:pt idx="944">
                  <c:v>QWT1558332</c:v>
                </c:pt>
                <c:pt idx="945">
                  <c:v>QHI2518750</c:v>
                </c:pt>
                <c:pt idx="946">
                  <c:v>BGR1540425</c:v>
                </c:pt>
                <c:pt idx="947">
                  <c:v>UIM13104478</c:v>
                </c:pt>
                <c:pt idx="948">
                  <c:v>IEA1983073</c:v>
                </c:pt>
                <c:pt idx="949">
                  <c:v>BMR514445</c:v>
                </c:pt>
                <c:pt idx="950">
                  <c:v>AEA1855425</c:v>
                </c:pt>
                <c:pt idx="951">
                  <c:v>MWG914568</c:v>
                </c:pt>
                <c:pt idx="952">
                  <c:v>HQW1173368</c:v>
                </c:pt>
                <c:pt idx="953">
                  <c:v>XYC2191245</c:v>
                </c:pt>
                <c:pt idx="954">
                  <c:v>PTK185662</c:v>
                </c:pt>
                <c:pt idx="955">
                  <c:v>WWO1728482</c:v>
                </c:pt>
                <c:pt idx="956">
                  <c:v>QCI2649743</c:v>
                </c:pt>
                <c:pt idx="957">
                  <c:v>WUC1358218</c:v>
                </c:pt>
                <c:pt idx="958">
                  <c:v>PDX2527108</c:v>
                </c:pt>
                <c:pt idx="959">
                  <c:v>NCD678108</c:v>
                </c:pt>
                <c:pt idx="960">
                  <c:v>ZKU2195478</c:v>
                </c:pt>
                <c:pt idx="961">
                  <c:v>VPN2633606</c:v>
                </c:pt>
                <c:pt idx="962">
                  <c:v>TGR1857204</c:v>
                </c:pt>
                <c:pt idx="963">
                  <c:v>QWV1719350</c:v>
                </c:pt>
                <c:pt idx="964">
                  <c:v>ZWW569288</c:v>
                </c:pt>
                <c:pt idx="965">
                  <c:v>TLS1336255</c:v>
                </c:pt>
                <c:pt idx="966">
                  <c:v>CUF2215576</c:v>
                </c:pt>
                <c:pt idx="967">
                  <c:v>OOP1049806</c:v>
                </c:pt>
                <c:pt idx="968">
                  <c:v>ZCM1524219</c:v>
                </c:pt>
                <c:pt idx="969">
                  <c:v>DIP2041679</c:v>
                </c:pt>
                <c:pt idx="970">
                  <c:v>KPU2045513</c:v>
                </c:pt>
                <c:pt idx="971">
                  <c:v>TBL243551</c:v>
                </c:pt>
                <c:pt idx="972">
                  <c:v>TFX1576005</c:v>
                </c:pt>
                <c:pt idx="973">
                  <c:v>FJJ386895</c:v>
                </c:pt>
                <c:pt idx="974">
                  <c:v>NHS107788</c:v>
                </c:pt>
                <c:pt idx="975">
                  <c:v>XJM1751384</c:v>
                </c:pt>
                <c:pt idx="976">
                  <c:v>KTW1375981</c:v>
                </c:pt>
                <c:pt idx="977">
                  <c:v>WAD775792</c:v>
                </c:pt>
                <c:pt idx="978">
                  <c:v>KRC1527615</c:v>
                </c:pt>
                <c:pt idx="979">
                  <c:v>DNX321561</c:v>
                </c:pt>
                <c:pt idx="980">
                  <c:v>IUZ1150547</c:v>
                </c:pt>
                <c:pt idx="981">
                  <c:v>RII1788104</c:v>
                </c:pt>
                <c:pt idx="982">
                  <c:v>PYR1784429</c:v>
                </c:pt>
                <c:pt idx="983">
                  <c:v>YBQ2383568</c:v>
                </c:pt>
                <c:pt idx="984">
                  <c:v>ANO779404</c:v>
                </c:pt>
                <c:pt idx="985">
                  <c:v>CAA2106023</c:v>
                </c:pt>
                <c:pt idx="986">
                  <c:v>YOC998046</c:v>
                </c:pt>
                <c:pt idx="987">
                  <c:v>AYU320733</c:v>
                </c:pt>
                <c:pt idx="988">
                  <c:v>NKA1727384</c:v>
                </c:pt>
                <c:pt idx="989">
                  <c:v>WYD394365</c:v>
                </c:pt>
                <c:pt idx="990">
                  <c:v>FZS242453</c:v>
                </c:pt>
                <c:pt idx="991">
                  <c:v>ORS1154591</c:v>
                </c:pt>
                <c:pt idx="992">
                  <c:v>SAV2124858</c:v>
                </c:pt>
                <c:pt idx="993">
                  <c:v>GWZ2676209</c:v>
                </c:pt>
                <c:pt idx="994">
                  <c:v>HPR1543164</c:v>
                </c:pt>
                <c:pt idx="995">
                  <c:v>SVO2257168</c:v>
                </c:pt>
                <c:pt idx="996">
                  <c:v>DEX1926649</c:v>
                </c:pt>
                <c:pt idx="997">
                  <c:v>TYI1622632</c:v>
                </c:pt>
                <c:pt idx="998">
                  <c:v>TSC2651276</c:v>
                </c:pt>
                <c:pt idx="999">
                  <c:v>FPB820652</c:v>
                </c:pt>
                <c:pt idx="1000">
                  <c:v>JKL448846</c:v>
                </c:pt>
                <c:pt idx="1001">
                  <c:v>UCU11102252</c:v>
                </c:pt>
                <c:pt idx="1002">
                  <c:v>GNE268184</c:v>
                </c:pt>
                <c:pt idx="1003">
                  <c:v>ELP116041</c:v>
                </c:pt>
                <c:pt idx="1004">
                  <c:v>LYT657408</c:v>
                </c:pt>
                <c:pt idx="1005">
                  <c:v>AUV989595</c:v>
                </c:pt>
                <c:pt idx="1006">
                  <c:v>RPB1460366</c:v>
                </c:pt>
                <c:pt idx="1007">
                  <c:v>GQF271043</c:v>
                </c:pt>
                <c:pt idx="1008">
                  <c:v>VUB1834743</c:v>
                </c:pt>
                <c:pt idx="1009">
                  <c:v>XFX16108243</c:v>
                </c:pt>
                <c:pt idx="1010">
                  <c:v>NXK936165</c:v>
                </c:pt>
                <c:pt idx="1011">
                  <c:v>FGO914535</c:v>
                </c:pt>
                <c:pt idx="1012">
                  <c:v>GFR1520295</c:v>
                </c:pt>
                <c:pt idx="1013">
                  <c:v>HSJ438925</c:v>
                </c:pt>
                <c:pt idx="1014">
                  <c:v>FNB569105</c:v>
                </c:pt>
                <c:pt idx="1015">
                  <c:v>AHE331272</c:v>
                </c:pt>
                <c:pt idx="1016">
                  <c:v>JYT750589</c:v>
                </c:pt>
                <c:pt idx="1017">
                  <c:v>NNU168493</c:v>
                </c:pt>
                <c:pt idx="1018">
                  <c:v>AQD846740</c:v>
                </c:pt>
                <c:pt idx="1019">
                  <c:v>RKK1910191</c:v>
                </c:pt>
                <c:pt idx="1020">
                  <c:v>HQY718678</c:v>
                </c:pt>
                <c:pt idx="1021">
                  <c:v>RRY1083979</c:v>
                </c:pt>
                <c:pt idx="1022">
                  <c:v>THC2649158</c:v>
                </c:pt>
                <c:pt idx="1023">
                  <c:v>KVZ738739</c:v>
                </c:pt>
                <c:pt idx="1024">
                  <c:v>PSO1444067</c:v>
                </c:pt>
                <c:pt idx="1025">
                  <c:v>BOH22102156</c:v>
                </c:pt>
                <c:pt idx="1026">
                  <c:v>UYM394503</c:v>
                </c:pt>
                <c:pt idx="1027">
                  <c:v>VYO1021948</c:v>
                </c:pt>
                <c:pt idx="1028">
                  <c:v>BJY1268652</c:v>
                </c:pt>
                <c:pt idx="1029">
                  <c:v>EHL1151420</c:v>
                </c:pt>
                <c:pt idx="1030">
                  <c:v>BLL1157429</c:v>
                </c:pt>
                <c:pt idx="1031">
                  <c:v>LPJ2196039</c:v>
                </c:pt>
                <c:pt idx="1032">
                  <c:v>MDF2156772</c:v>
                </c:pt>
                <c:pt idx="1033">
                  <c:v>BGV1029286</c:v>
                </c:pt>
                <c:pt idx="1034">
                  <c:v>YTR730762</c:v>
                </c:pt>
                <c:pt idx="1035">
                  <c:v>AKG198688</c:v>
                </c:pt>
                <c:pt idx="1036">
                  <c:v>XRW1398511</c:v>
                </c:pt>
                <c:pt idx="1037">
                  <c:v>HOO2562106</c:v>
                </c:pt>
                <c:pt idx="1038">
                  <c:v>MWJ2638082</c:v>
                </c:pt>
                <c:pt idx="1039">
                  <c:v>WHW1934650</c:v>
                </c:pt>
                <c:pt idx="1040">
                  <c:v>PTX2666612</c:v>
                </c:pt>
                <c:pt idx="1041">
                  <c:v>JCM2515228</c:v>
                </c:pt>
                <c:pt idx="1042">
                  <c:v>TDC2570314</c:v>
                </c:pt>
                <c:pt idx="1043">
                  <c:v>IVT2069816</c:v>
                </c:pt>
                <c:pt idx="1044">
                  <c:v>FSW1945933</c:v>
                </c:pt>
                <c:pt idx="1045">
                  <c:v>UNN2292424</c:v>
                </c:pt>
                <c:pt idx="1046">
                  <c:v>ETW1698934</c:v>
                </c:pt>
                <c:pt idx="1047">
                  <c:v>ORS2080274</c:v>
                </c:pt>
                <c:pt idx="1048">
                  <c:v>PDM1332046</c:v>
                </c:pt>
                <c:pt idx="1049">
                  <c:v>EOP353967</c:v>
                </c:pt>
                <c:pt idx="1050">
                  <c:v>AVW2283526</c:v>
                </c:pt>
                <c:pt idx="1051">
                  <c:v>VRH483712</c:v>
                </c:pt>
                <c:pt idx="1052">
                  <c:v>ALU2338643</c:v>
                </c:pt>
                <c:pt idx="1053">
                  <c:v>WUE155596</c:v>
                </c:pt>
                <c:pt idx="1054">
                  <c:v>MIF2271280</c:v>
                </c:pt>
                <c:pt idx="1055">
                  <c:v>GNR298466</c:v>
                </c:pt>
                <c:pt idx="1056">
                  <c:v>AUQ1138256</c:v>
                </c:pt>
                <c:pt idx="1057">
                  <c:v>ZEI18100788</c:v>
                </c:pt>
                <c:pt idx="1058">
                  <c:v>GJY1623079</c:v>
                </c:pt>
                <c:pt idx="1059">
                  <c:v>RSU275189</c:v>
                </c:pt>
                <c:pt idx="1060">
                  <c:v>MQT972750</c:v>
                </c:pt>
                <c:pt idx="1061">
                  <c:v>OSW528557</c:v>
                </c:pt>
                <c:pt idx="1062">
                  <c:v>GYV2158578</c:v>
                </c:pt>
                <c:pt idx="1063">
                  <c:v>ARS179344</c:v>
                </c:pt>
                <c:pt idx="1064">
                  <c:v>SEB853211</c:v>
                </c:pt>
                <c:pt idx="1065">
                  <c:v>HLJ1461158</c:v>
                </c:pt>
                <c:pt idx="1066">
                  <c:v>DXR710500</c:v>
                </c:pt>
                <c:pt idx="1067">
                  <c:v>XNS2236465</c:v>
                </c:pt>
                <c:pt idx="1068">
                  <c:v>VEX1045582</c:v>
                </c:pt>
                <c:pt idx="1069">
                  <c:v>NZV1265265</c:v>
                </c:pt>
                <c:pt idx="1070">
                  <c:v>NBA794506</c:v>
                </c:pt>
                <c:pt idx="1071">
                  <c:v>MCC262301</c:v>
                </c:pt>
                <c:pt idx="1072">
                  <c:v>KTV675183</c:v>
                </c:pt>
                <c:pt idx="1073">
                  <c:v>KAU1376512</c:v>
                </c:pt>
                <c:pt idx="1074">
                  <c:v>EAO875873</c:v>
                </c:pt>
                <c:pt idx="1075">
                  <c:v>VVR798982</c:v>
                </c:pt>
                <c:pt idx="1076">
                  <c:v>RRA1025824</c:v>
                </c:pt>
                <c:pt idx="1077">
                  <c:v>YRA2257669</c:v>
                </c:pt>
                <c:pt idx="1078">
                  <c:v>UGK1056031</c:v>
                </c:pt>
                <c:pt idx="1079">
                  <c:v>WIL933684</c:v>
                </c:pt>
                <c:pt idx="1080">
                  <c:v>WZD2288302</c:v>
                </c:pt>
                <c:pt idx="1081">
                  <c:v>XMH2480013</c:v>
                </c:pt>
                <c:pt idx="1082">
                  <c:v>TLT412321</c:v>
                </c:pt>
                <c:pt idx="1083">
                  <c:v>VFR2050856</c:v>
                </c:pt>
                <c:pt idx="1084">
                  <c:v>UTG935901</c:v>
                </c:pt>
                <c:pt idx="1085">
                  <c:v>YNE557201</c:v>
                </c:pt>
                <c:pt idx="1086">
                  <c:v>ACA228688</c:v>
                </c:pt>
                <c:pt idx="1087">
                  <c:v>WRA1740374</c:v>
                </c:pt>
                <c:pt idx="1088">
                  <c:v>EVN1646686</c:v>
                </c:pt>
                <c:pt idx="1089">
                  <c:v>VXV2285368</c:v>
                </c:pt>
                <c:pt idx="1090">
                  <c:v>VMP788590</c:v>
                </c:pt>
                <c:pt idx="1091">
                  <c:v>NYU2653865</c:v>
                </c:pt>
                <c:pt idx="1092">
                  <c:v>XNS438376</c:v>
                </c:pt>
                <c:pt idx="1093">
                  <c:v>UXN879341</c:v>
                </c:pt>
                <c:pt idx="1094">
                  <c:v>SRY251711</c:v>
                </c:pt>
                <c:pt idx="1095">
                  <c:v>DIU1814520</c:v>
                </c:pt>
                <c:pt idx="1096">
                  <c:v>RRR1057627</c:v>
                </c:pt>
                <c:pt idx="1097">
                  <c:v>EJE642138</c:v>
                </c:pt>
                <c:pt idx="1098">
                  <c:v>SPA2454816</c:v>
                </c:pt>
                <c:pt idx="1099">
                  <c:v>SJF2435334</c:v>
                </c:pt>
                <c:pt idx="1100">
                  <c:v>TMA2325926</c:v>
                </c:pt>
                <c:pt idx="1101">
                  <c:v>TJT1327081</c:v>
                </c:pt>
                <c:pt idx="1102">
                  <c:v>ZOR1650187</c:v>
                </c:pt>
                <c:pt idx="1103">
                  <c:v>GZP2230594</c:v>
                </c:pt>
                <c:pt idx="1104">
                  <c:v>LPR2052749</c:v>
                </c:pt>
                <c:pt idx="1105">
                  <c:v>YKC1347997</c:v>
                </c:pt>
                <c:pt idx="1106">
                  <c:v>XVU1551165</c:v>
                </c:pt>
                <c:pt idx="1107">
                  <c:v>ZGC1697710</c:v>
                </c:pt>
                <c:pt idx="1108">
                  <c:v>GWV14104514</c:v>
                </c:pt>
                <c:pt idx="1109">
                  <c:v>VIN2226631</c:v>
                </c:pt>
                <c:pt idx="1110">
                  <c:v>EYO2696132</c:v>
                </c:pt>
                <c:pt idx="1111">
                  <c:v>ABJ2575621</c:v>
                </c:pt>
                <c:pt idx="1112">
                  <c:v>XRZ24106650</c:v>
                </c:pt>
                <c:pt idx="1113">
                  <c:v>BHW320391</c:v>
                </c:pt>
                <c:pt idx="1114">
                  <c:v>QTE149741</c:v>
                </c:pt>
                <c:pt idx="1115">
                  <c:v>ZXP1238469</c:v>
                </c:pt>
                <c:pt idx="1116">
                  <c:v>TSN536129</c:v>
                </c:pt>
                <c:pt idx="1117">
                  <c:v>VAP2550139</c:v>
                </c:pt>
                <c:pt idx="1118">
                  <c:v>IMT1569870</c:v>
                </c:pt>
                <c:pt idx="1119">
                  <c:v>LLZ2611121</c:v>
                </c:pt>
                <c:pt idx="1120">
                  <c:v>IML2399819</c:v>
                </c:pt>
                <c:pt idx="1121">
                  <c:v>JXC561200</c:v>
                </c:pt>
                <c:pt idx="1122">
                  <c:v>TVY318573</c:v>
                </c:pt>
                <c:pt idx="1123">
                  <c:v>UNJ795142</c:v>
                </c:pt>
                <c:pt idx="1124">
                  <c:v>SET11103860</c:v>
                </c:pt>
                <c:pt idx="1125">
                  <c:v>FME229001</c:v>
                </c:pt>
                <c:pt idx="1126">
                  <c:v>ZZM1967341</c:v>
                </c:pt>
                <c:pt idx="1127">
                  <c:v>DEA1155311</c:v>
                </c:pt>
                <c:pt idx="1128">
                  <c:v>UBR1396402</c:v>
                </c:pt>
                <c:pt idx="1129">
                  <c:v>VKZ148337</c:v>
                </c:pt>
                <c:pt idx="1130">
                  <c:v>QTF442570</c:v>
                </c:pt>
                <c:pt idx="1131">
                  <c:v>AUZ1835427</c:v>
                </c:pt>
                <c:pt idx="1132">
                  <c:v>ZHO17104049</c:v>
                </c:pt>
                <c:pt idx="1133">
                  <c:v>WGF991326</c:v>
                </c:pt>
                <c:pt idx="1134">
                  <c:v>VPU472231</c:v>
                </c:pt>
                <c:pt idx="1135">
                  <c:v>DNZ213848</c:v>
                </c:pt>
                <c:pt idx="1136">
                  <c:v>SJR1838346</c:v>
                </c:pt>
                <c:pt idx="1137">
                  <c:v>UYR491155</c:v>
                </c:pt>
                <c:pt idx="1138">
                  <c:v>MTD1756505</c:v>
                </c:pt>
                <c:pt idx="1139">
                  <c:v>RLK164158</c:v>
                </c:pt>
                <c:pt idx="1140">
                  <c:v>SCV1755947</c:v>
                </c:pt>
                <c:pt idx="1141">
                  <c:v>KIT1597149</c:v>
                </c:pt>
                <c:pt idx="1142">
                  <c:v>SBT1671808</c:v>
                </c:pt>
                <c:pt idx="1143">
                  <c:v>UEU674127</c:v>
                </c:pt>
                <c:pt idx="1144">
                  <c:v>QMJ922017</c:v>
                </c:pt>
                <c:pt idx="1145">
                  <c:v>OJI473428</c:v>
                </c:pt>
                <c:pt idx="1146">
                  <c:v>KLT1531185</c:v>
                </c:pt>
                <c:pt idx="1147">
                  <c:v>VKT1183901</c:v>
                </c:pt>
                <c:pt idx="1148">
                  <c:v>YDE2049902</c:v>
                </c:pt>
                <c:pt idx="1149">
                  <c:v>REW23102615</c:v>
                </c:pt>
                <c:pt idx="1150">
                  <c:v>GMA980853</c:v>
                </c:pt>
                <c:pt idx="1151">
                  <c:v>RLL2334119</c:v>
                </c:pt>
                <c:pt idx="1152">
                  <c:v>MXH925446</c:v>
                </c:pt>
                <c:pt idx="1153">
                  <c:v>OAD2420247</c:v>
                </c:pt>
                <c:pt idx="1154">
                  <c:v>NAC2054078</c:v>
                </c:pt>
                <c:pt idx="1155">
                  <c:v>GIS2352530</c:v>
                </c:pt>
                <c:pt idx="1156">
                  <c:v>NHF615717</c:v>
                </c:pt>
                <c:pt idx="1157">
                  <c:v>QDU144235</c:v>
                </c:pt>
                <c:pt idx="1158">
                  <c:v>UUJ662724</c:v>
                </c:pt>
                <c:pt idx="1159">
                  <c:v>CKE478621</c:v>
                </c:pt>
                <c:pt idx="1160">
                  <c:v>VZL1697770</c:v>
                </c:pt>
                <c:pt idx="1161">
                  <c:v>PUV825506</c:v>
                </c:pt>
                <c:pt idx="1162">
                  <c:v>MQM727885</c:v>
                </c:pt>
                <c:pt idx="1163">
                  <c:v>VYX1260705</c:v>
                </c:pt>
                <c:pt idx="1164">
                  <c:v>GPY1326148</c:v>
                </c:pt>
                <c:pt idx="1165">
                  <c:v>YZX886568</c:v>
                </c:pt>
                <c:pt idx="1166">
                  <c:v>WNH2543797</c:v>
                </c:pt>
                <c:pt idx="1167">
                  <c:v>CGY1092706</c:v>
                </c:pt>
                <c:pt idx="1168">
                  <c:v>DBF39606</c:v>
                </c:pt>
                <c:pt idx="1169">
                  <c:v>PQE2657720</c:v>
                </c:pt>
                <c:pt idx="1170">
                  <c:v>YYJ361005</c:v>
                </c:pt>
                <c:pt idx="1171">
                  <c:v>MTE2621390</c:v>
                </c:pt>
                <c:pt idx="1172">
                  <c:v>ZVE1814865</c:v>
                </c:pt>
                <c:pt idx="1173">
                  <c:v>OTQ2091578</c:v>
                </c:pt>
                <c:pt idx="1174">
                  <c:v>DUE2346680</c:v>
                </c:pt>
                <c:pt idx="1175">
                  <c:v>MKY319845</c:v>
                </c:pt>
                <c:pt idx="1176">
                  <c:v>XDH1690603</c:v>
                </c:pt>
                <c:pt idx="1177">
                  <c:v>IXV2131200</c:v>
                </c:pt>
                <c:pt idx="1178">
                  <c:v>DQB963531</c:v>
                </c:pt>
                <c:pt idx="1179">
                  <c:v>YFP947802</c:v>
                </c:pt>
                <c:pt idx="1180">
                  <c:v>BZJ433081</c:v>
                </c:pt>
                <c:pt idx="1181">
                  <c:v>SYU579524</c:v>
                </c:pt>
                <c:pt idx="1182">
                  <c:v>AQD2690402</c:v>
                </c:pt>
                <c:pt idx="1183">
                  <c:v>BGI2443926</c:v>
                </c:pt>
                <c:pt idx="1184">
                  <c:v>HFS2443686</c:v>
                </c:pt>
                <c:pt idx="1185">
                  <c:v>ZFB19103029</c:v>
                </c:pt>
                <c:pt idx="1186">
                  <c:v>RVP1248777</c:v>
                </c:pt>
                <c:pt idx="1187">
                  <c:v>LTU936921</c:v>
                </c:pt>
                <c:pt idx="1188">
                  <c:v>CPL1380202</c:v>
                </c:pt>
                <c:pt idx="1189">
                  <c:v>MJM2390177</c:v>
                </c:pt>
                <c:pt idx="1190">
                  <c:v>JDS1023025</c:v>
                </c:pt>
                <c:pt idx="1191">
                  <c:v>AJI2623796</c:v>
                </c:pt>
                <c:pt idx="1192">
                  <c:v>GUO2089322</c:v>
                </c:pt>
                <c:pt idx="1193">
                  <c:v>ZNL1037497</c:v>
                </c:pt>
                <c:pt idx="1194">
                  <c:v>NHF137962</c:v>
                </c:pt>
                <c:pt idx="1195">
                  <c:v>IQV1573038</c:v>
                </c:pt>
                <c:pt idx="1196">
                  <c:v>LWU1849542</c:v>
                </c:pt>
                <c:pt idx="1197">
                  <c:v>ACV1389043</c:v>
                </c:pt>
                <c:pt idx="1198">
                  <c:v>OFM414043</c:v>
                </c:pt>
                <c:pt idx="1199">
                  <c:v>OSU1441346</c:v>
                </c:pt>
                <c:pt idx="1200">
                  <c:v>PFA2525989</c:v>
                </c:pt>
                <c:pt idx="1201">
                  <c:v>RUL763726</c:v>
                </c:pt>
                <c:pt idx="1202">
                  <c:v>HLQ1365652</c:v>
                </c:pt>
                <c:pt idx="1203">
                  <c:v>DPH1883247</c:v>
                </c:pt>
                <c:pt idx="1204">
                  <c:v>IRP1166729</c:v>
                </c:pt>
                <c:pt idx="1205">
                  <c:v>SDN543875</c:v>
                </c:pt>
                <c:pt idx="1206">
                  <c:v>ZJW2281555</c:v>
                </c:pt>
                <c:pt idx="1207">
                  <c:v>JIC1059865</c:v>
                </c:pt>
                <c:pt idx="1208">
                  <c:v>ALD1668247</c:v>
                </c:pt>
                <c:pt idx="1209">
                  <c:v>TOO342804</c:v>
                </c:pt>
                <c:pt idx="1210">
                  <c:v>JIF563873</c:v>
                </c:pt>
                <c:pt idx="1211">
                  <c:v>AQH1833351</c:v>
                </c:pt>
                <c:pt idx="1212">
                  <c:v>NZT8104025</c:v>
                </c:pt>
                <c:pt idx="1213">
                  <c:v>JGZ449035</c:v>
                </c:pt>
                <c:pt idx="1214">
                  <c:v>ITM1677382</c:v>
                </c:pt>
                <c:pt idx="1215">
                  <c:v>ZCH639462</c:v>
                </c:pt>
                <c:pt idx="1216">
                  <c:v>FOT2635475</c:v>
                </c:pt>
                <c:pt idx="1217">
                  <c:v>ZHK1067710</c:v>
                </c:pt>
                <c:pt idx="1218">
                  <c:v>GKL465376</c:v>
                </c:pt>
                <c:pt idx="1219">
                  <c:v>OOC1796264</c:v>
                </c:pt>
                <c:pt idx="1220">
                  <c:v>MDO1753448</c:v>
                </c:pt>
                <c:pt idx="1221">
                  <c:v>EKH1677253</c:v>
                </c:pt>
                <c:pt idx="1222">
                  <c:v>KPU199948</c:v>
                </c:pt>
                <c:pt idx="1223">
                  <c:v>FNT462541</c:v>
                </c:pt>
                <c:pt idx="1224">
                  <c:v>NAG7105552</c:v>
                </c:pt>
                <c:pt idx="1225">
                  <c:v>BPR1117097</c:v>
                </c:pt>
                <c:pt idx="1226">
                  <c:v>USD1776833</c:v>
                </c:pt>
                <c:pt idx="1227">
                  <c:v>FTL356868</c:v>
                </c:pt>
                <c:pt idx="1228">
                  <c:v>WSM1014727</c:v>
                </c:pt>
                <c:pt idx="1229">
                  <c:v>VNV1757801</c:v>
                </c:pt>
                <c:pt idx="1230">
                  <c:v>XYZ1546416</c:v>
                </c:pt>
                <c:pt idx="1231">
                  <c:v>UIQ390468</c:v>
                </c:pt>
                <c:pt idx="1232">
                  <c:v>OQQ122815</c:v>
                </c:pt>
                <c:pt idx="1233">
                  <c:v>VGS1977268</c:v>
                </c:pt>
                <c:pt idx="1234">
                  <c:v>WEV2061497</c:v>
                </c:pt>
                <c:pt idx="1235">
                  <c:v>KUX2537446</c:v>
                </c:pt>
                <c:pt idx="1236">
                  <c:v>VCB2466360</c:v>
                </c:pt>
                <c:pt idx="1237">
                  <c:v>MDR329028</c:v>
                </c:pt>
                <c:pt idx="1238">
                  <c:v>FFL2590159</c:v>
                </c:pt>
                <c:pt idx="1239">
                  <c:v>RPG543704</c:v>
                </c:pt>
                <c:pt idx="1240">
                  <c:v>QFC990714</c:v>
                </c:pt>
                <c:pt idx="1241">
                  <c:v>TXV1251738</c:v>
                </c:pt>
                <c:pt idx="1242">
                  <c:v>NJQ178693</c:v>
                </c:pt>
                <c:pt idx="1243">
                  <c:v>AVW2145021</c:v>
                </c:pt>
                <c:pt idx="1244">
                  <c:v>RRA1768619</c:v>
                </c:pt>
                <c:pt idx="1245">
                  <c:v>QGE862652</c:v>
                </c:pt>
                <c:pt idx="1246">
                  <c:v>YGS1553559</c:v>
                </c:pt>
                <c:pt idx="1247">
                  <c:v>LEC710221</c:v>
                </c:pt>
                <c:pt idx="1248">
                  <c:v>BJC825098</c:v>
                </c:pt>
                <c:pt idx="1249">
                  <c:v>XHV2058761</c:v>
                </c:pt>
                <c:pt idx="1250">
                  <c:v>IYL1468823</c:v>
                </c:pt>
                <c:pt idx="1251">
                  <c:v>QST2120559</c:v>
                </c:pt>
                <c:pt idx="1252">
                  <c:v>CXE1912048</c:v>
                </c:pt>
                <c:pt idx="1253">
                  <c:v>NXT1718063</c:v>
                </c:pt>
                <c:pt idx="1254">
                  <c:v>YIT184981</c:v>
                </c:pt>
                <c:pt idx="1255">
                  <c:v>DLB261500</c:v>
                </c:pt>
                <c:pt idx="1256">
                  <c:v>RQY2310476</c:v>
                </c:pt>
                <c:pt idx="1257">
                  <c:v>KOW322809</c:v>
                </c:pt>
                <c:pt idx="1258">
                  <c:v>QHV1562343</c:v>
                </c:pt>
                <c:pt idx="1259">
                  <c:v>PEE795235</c:v>
                </c:pt>
                <c:pt idx="1260">
                  <c:v>BBP18100596</c:v>
                </c:pt>
                <c:pt idx="1261">
                  <c:v>KWA208958</c:v>
                </c:pt>
                <c:pt idx="1262">
                  <c:v>DYV1697461</c:v>
                </c:pt>
                <c:pt idx="1263">
                  <c:v>QLZ139762</c:v>
                </c:pt>
                <c:pt idx="1264">
                  <c:v>SKX2158542</c:v>
                </c:pt>
                <c:pt idx="1265">
                  <c:v>DBG240209</c:v>
                </c:pt>
                <c:pt idx="1266">
                  <c:v>ETP1260972</c:v>
                </c:pt>
                <c:pt idx="1267">
                  <c:v>CEQ1731401</c:v>
                </c:pt>
                <c:pt idx="1268">
                  <c:v>TNU1489568</c:v>
                </c:pt>
                <c:pt idx="1269">
                  <c:v>FYM2041865</c:v>
                </c:pt>
                <c:pt idx="1270">
                  <c:v>HXW1041928</c:v>
                </c:pt>
                <c:pt idx="1271">
                  <c:v>NCR2123934</c:v>
                </c:pt>
                <c:pt idx="1272">
                  <c:v>KBO2612942</c:v>
                </c:pt>
                <c:pt idx="1273">
                  <c:v>ACK2490276</c:v>
                </c:pt>
                <c:pt idx="1274">
                  <c:v>WCQ2231410</c:v>
                </c:pt>
                <c:pt idx="1275">
                  <c:v>PSQ2255956</c:v>
                </c:pt>
                <c:pt idx="1276">
                  <c:v>PJS582350</c:v>
                </c:pt>
                <c:pt idx="1277">
                  <c:v>CNB11103098</c:v>
                </c:pt>
                <c:pt idx="1278">
                  <c:v>XZT2055119</c:v>
                </c:pt>
                <c:pt idx="1279">
                  <c:v>TXL482200</c:v>
                </c:pt>
                <c:pt idx="1280">
                  <c:v>NCA2046995</c:v>
                </c:pt>
                <c:pt idx="1281">
                  <c:v>RPY482155</c:v>
                </c:pt>
                <c:pt idx="1282">
                  <c:v>UKV1365985</c:v>
                </c:pt>
                <c:pt idx="1283">
                  <c:v>PET2597134</c:v>
                </c:pt>
                <c:pt idx="1284">
                  <c:v>AFP1458314</c:v>
                </c:pt>
                <c:pt idx="1285">
                  <c:v>XWA818798</c:v>
                </c:pt>
                <c:pt idx="1286">
                  <c:v>VCV1730282</c:v>
                </c:pt>
                <c:pt idx="1287">
                  <c:v>YZD1027699</c:v>
                </c:pt>
                <c:pt idx="1288">
                  <c:v>KNC369465</c:v>
                </c:pt>
                <c:pt idx="1289">
                  <c:v>CVI1953409</c:v>
                </c:pt>
                <c:pt idx="1290">
                  <c:v>KHJ135532</c:v>
                </c:pt>
                <c:pt idx="1291">
                  <c:v>BGE142423</c:v>
                </c:pt>
                <c:pt idx="1292">
                  <c:v>IJB558764</c:v>
                </c:pt>
                <c:pt idx="1293">
                  <c:v>VMJ576851</c:v>
                </c:pt>
                <c:pt idx="1294">
                  <c:v>RAC1317325</c:v>
                </c:pt>
                <c:pt idx="1295">
                  <c:v>KJF2357216</c:v>
                </c:pt>
                <c:pt idx="1296">
                  <c:v>TSS1145726</c:v>
                </c:pt>
                <c:pt idx="1297">
                  <c:v>SLF1458839</c:v>
                </c:pt>
                <c:pt idx="1298">
                  <c:v>ONN2489832</c:v>
                </c:pt>
                <c:pt idx="1299">
                  <c:v>AJM1390357</c:v>
                </c:pt>
                <c:pt idx="1300">
                  <c:v>EEJ562178</c:v>
                </c:pt>
                <c:pt idx="1301">
                  <c:v>BHN2287105</c:v>
                </c:pt>
                <c:pt idx="1302">
                  <c:v>MVQ24107088</c:v>
                </c:pt>
                <c:pt idx="1303">
                  <c:v>TLG632139</c:v>
                </c:pt>
                <c:pt idx="1304">
                  <c:v>ISG1232106</c:v>
                </c:pt>
                <c:pt idx="1305">
                  <c:v>TUA10105510</c:v>
                </c:pt>
                <c:pt idx="1306">
                  <c:v>FLV1616626</c:v>
                </c:pt>
                <c:pt idx="1307">
                  <c:v>AZB2127189</c:v>
                </c:pt>
                <c:pt idx="1308">
                  <c:v>UOO274703</c:v>
                </c:pt>
                <c:pt idx="1309">
                  <c:v>UCV2288275</c:v>
                </c:pt>
                <c:pt idx="1310">
                  <c:v>JNZ2065385</c:v>
                </c:pt>
                <c:pt idx="1311">
                  <c:v>XZD2015543</c:v>
                </c:pt>
                <c:pt idx="1312">
                  <c:v>SKU815633</c:v>
                </c:pt>
                <c:pt idx="1313">
                  <c:v>JZV24100653</c:v>
                </c:pt>
                <c:pt idx="1314">
                  <c:v>EZY1091809</c:v>
                </c:pt>
                <c:pt idx="1315">
                  <c:v>XUQ2377082</c:v>
                </c:pt>
                <c:pt idx="1316">
                  <c:v>BNJ1934824</c:v>
                </c:pt>
                <c:pt idx="1317">
                  <c:v>RKG2253772</c:v>
                </c:pt>
                <c:pt idx="1318">
                  <c:v>SAI2084558</c:v>
                </c:pt>
                <c:pt idx="1319">
                  <c:v>DKE1642864</c:v>
                </c:pt>
                <c:pt idx="1320">
                  <c:v>NML214175</c:v>
                </c:pt>
                <c:pt idx="1321">
                  <c:v>POP1355980</c:v>
                </c:pt>
                <c:pt idx="1322">
                  <c:v>THT375564</c:v>
                </c:pt>
                <c:pt idx="1323">
                  <c:v>SSU696342</c:v>
                </c:pt>
                <c:pt idx="1324">
                  <c:v>MOI1638808</c:v>
                </c:pt>
                <c:pt idx="1325">
                  <c:v>FIR1988512</c:v>
                </c:pt>
                <c:pt idx="1326">
                  <c:v>YWJ352401</c:v>
                </c:pt>
                <c:pt idx="1327">
                  <c:v>CBQ2676785</c:v>
                </c:pt>
                <c:pt idx="1328">
                  <c:v>TLU2458521</c:v>
                </c:pt>
                <c:pt idx="1329">
                  <c:v>UHX2082089</c:v>
                </c:pt>
                <c:pt idx="1330">
                  <c:v>YRY1020787</c:v>
                </c:pt>
                <c:pt idx="1331">
                  <c:v>MDF1899804</c:v>
                </c:pt>
                <c:pt idx="1332">
                  <c:v>HOR1716053</c:v>
                </c:pt>
                <c:pt idx="1333">
                  <c:v>FNB1379512</c:v>
                </c:pt>
                <c:pt idx="1334">
                  <c:v>YSL1735691</c:v>
                </c:pt>
                <c:pt idx="1335">
                  <c:v>UGU217817</c:v>
                </c:pt>
                <c:pt idx="1336">
                  <c:v>LUV1833114</c:v>
                </c:pt>
                <c:pt idx="1337">
                  <c:v>ZLP2321357</c:v>
                </c:pt>
                <c:pt idx="1338">
                  <c:v>OVQ430384</c:v>
                </c:pt>
                <c:pt idx="1339">
                  <c:v>AXT2064872</c:v>
                </c:pt>
                <c:pt idx="1340">
                  <c:v>KNG1790585</c:v>
                </c:pt>
                <c:pt idx="1341">
                  <c:v>NBT729187</c:v>
                </c:pt>
                <c:pt idx="1342">
                  <c:v>GEG1372861</c:v>
                </c:pt>
                <c:pt idx="1343">
                  <c:v>QGK722722</c:v>
                </c:pt>
                <c:pt idx="1344">
                  <c:v>UZK26101772</c:v>
                </c:pt>
                <c:pt idx="1345">
                  <c:v>VXU172870</c:v>
                </c:pt>
                <c:pt idx="1346">
                  <c:v>LJC1182761</c:v>
                </c:pt>
                <c:pt idx="1347">
                  <c:v>CMY572090</c:v>
                </c:pt>
                <c:pt idx="1348">
                  <c:v>SXB852386</c:v>
                </c:pt>
                <c:pt idx="1349">
                  <c:v>MZP915612</c:v>
                </c:pt>
                <c:pt idx="1350">
                  <c:v>ETV2589679</c:v>
                </c:pt>
                <c:pt idx="1351">
                  <c:v>HZR1590792</c:v>
                </c:pt>
                <c:pt idx="1352">
                  <c:v>OTZ1761659</c:v>
                </c:pt>
                <c:pt idx="1353">
                  <c:v>GSA1287384</c:v>
                </c:pt>
                <c:pt idx="1354">
                  <c:v>PVC880616</c:v>
                </c:pt>
                <c:pt idx="1355">
                  <c:v>OMO13100014</c:v>
                </c:pt>
                <c:pt idx="1356">
                  <c:v>CVH1969024</c:v>
                </c:pt>
                <c:pt idx="1357">
                  <c:v>ZGC2637407</c:v>
                </c:pt>
                <c:pt idx="1358">
                  <c:v>HGL15100389</c:v>
                </c:pt>
                <c:pt idx="1359">
                  <c:v>XLV1579905</c:v>
                </c:pt>
                <c:pt idx="1360">
                  <c:v>WCB534278</c:v>
                </c:pt>
                <c:pt idx="1361">
                  <c:v>VQO2595307</c:v>
                </c:pt>
                <c:pt idx="1362">
                  <c:v>AFJ6101622</c:v>
                </c:pt>
                <c:pt idx="1363">
                  <c:v>XWP1518423</c:v>
                </c:pt>
                <c:pt idx="1364">
                  <c:v>KAZ777190</c:v>
                </c:pt>
                <c:pt idx="1365">
                  <c:v>AME1940182</c:v>
                </c:pt>
                <c:pt idx="1366">
                  <c:v>AQJ17104619</c:v>
                </c:pt>
                <c:pt idx="1367">
                  <c:v>OQK338481</c:v>
                </c:pt>
                <c:pt idx="1368">
                  <c:v>MMR781270</c:v>
                </c:pt>
                <c:pt idx="1369">
                  <c:v>TJQ1941241</c:v>
                </c:pt>
                <c:pt idx="1370">
                  <c:v>QVN410377</c:v>
                </c:pt>
                <c:pt idx="1371">
                  <c:v>YCJ1591197</c:v>
                </c:pt>
                <c:pt idx="1372">
                  <c:v>OEQ2059748</c:v>
                </c:pt>
                <c:pt idx="1373">
                  <c:v>FGR936837</c:v>
                </c:pt>
                <c:pt idx="1374">
                  <c:v>QVJ398439</c:v>
                </c:pt>
                <c:pt idx="1375">
                  <c:v>ODO1265328</c:v>
                </c:pt>
                <c:pt idx="1376">
                  <c:v>EGG3105321</c:v>
                </c:pt>
                <c:pt idx="1377">
                  <c:v>FEU2048855</c:v>
                </c:pt>
                <c:pt idx="1378">
                  <c:v>WWB671853</c:v>
                </c:pt>
                <c:pt idx="1379">
                  <c:v>MCS1516446</c:v>
                </c:pt>
                <c:pt idx="1380">
                  <c:v>KRJ296717</c:v>
                </c:pt>
                <c:pt idx="1381">
                  <c:v>RUV1084117</c:v>
                </c:pt>
                <c:pt idx="1382">
                  <c:v>KIB1362001</c:v>
                </c:pt>
                <c:pt idx="1383">
                  <c:v>THD263822</c:v>
                </c:pt>
                <c:pt idx="1384">
                  <c:v>VGD1112426</c:v>
                </c:pt>
                <c:pt idx="1385">
                  <c:v>HRN1349779</c:v>
                </c:pt>
                <c:pt idx="1386">
                  <c:v>WZN1283940</c:v>
                </c:pt>
                <c:pt idx="1387">
                  <c:v>OSL850553</c:v>
                </c:pt>
                <c:pt idx="1388">
                  <c:v>VIK1068640</c:v>
                </c:pt>
                <c:pt idx="1389">
                  <c:v>AWS1725125</c:v>
                </c:pt>
                <c:pt idx="1390">
                  <c:v>TRK1986541</c:v>
                </c:pt>
                <c:pt idx="1391">
                  <c:v>LLI2103677</c:v>
                </c:pt>
                <c:pt idx="1392">
                  <c:v>NDL853169</c:v>
                </c:pt>
                <c:pt idx="1393">
                  <c:v>MCO1884663</c:v>
                </c:pt>
                <c:pt idx="1394">
                  <c:v>URX2670263</c:v>
                </c:pt>
                <c:pt idx="1395">
                  <c:v>IRN189186</c:v>
                </c:pt>
                <c:pt idx="1396">
                  <c:v>WKY2190168</c:v>
                </c:pt>
                <c:pt idx="1397">
                  <c:v>RMW175534</c:v>
                </c:pt>
                <c:pt idx="1398">
                  <c:v>NXE1850604</c:v>
                </c:pt>
                <c:pt idx="1399">
                  <c:v>YHA1334416</c:v>
                </c:pt>
                <c:pt idx="1400">
                  <c:v>SDI2460186</c:v>
                </c:pt>
                <c:pt idx="1401">
                  <c:v>ICF580601</c:v>
                </c:pt>
                <c:pt idx="1402">
                  <c:v>NSA2183514</c:v>
                </c:pt>
                <c:pt idx="1403">
                  <c:v>FLZ1657459</c:v>
                </c:pt>
                <c:pt idx="1404">
                  <c:v>IPA859064</c:v>
                </c:pt>
                <c:pt idx="1405">
                  <c:v>MYM2553439</c:v>
                </c:pt>
                <c:pt idx="1406">
                  <c:v>EBK2435202</c:v>
                </c:pt>
                <c:pt idx="1407">
                  <c:v>TXT4105597</c:v>
                </c:pt>
                <c:pt idx="1408">
                  <c:v>HYY1551984</c:v>
                </c:pt>
                <c:pt idx="1409">
                  <c:v>JRR228818</c:v>
                </c:pt>
                <c:pt idx="1410">
                  <c:v>UNU2580283</c:v>
                </c:pt>
                <c:pt idx="1411">
                  <c:v>SHA1248951</c:v>
                </c:pt>
                <c:pt idx="1412">
                  <c:v>HDQ10102765</c:v>
                </c:pt>
                <c:pt idx="1413">
                  <c:v>HOY372423</c:v>
                </c:pt>
                <c:pt idx="1414">
                  <c:v>YHO1992184</c:v>
                </c:pt>
                <c:pt idx="1415">
                  <c:v>CUC2456943</c:v>
                </c:pt>
                <c:pt idx="1416">
                  <c:v>HEW1259604</c:v>
                </c:pt>
                <c:pt idx="1417">
                  <c:v>OKS1976293</c:v>
                </c:pt>
                <c:pt idx="1418">
                  <c:v>HVE1776965</c:v>
                </c:pt>
                <c:pt idx="1419">
                  <c:v>MYD1458629</c:v>
                </c:pt>
                <c:pt idx="1420">
                  <c:v>KVP1131320</c:v>
                </c:pt>
                <c:pt idx="1421">
                  <c:v>AVK26103008</c:v>
                </c:pt>
                <c:pt idx="1422">
                  <c:v>RNO2469186</c:v>
                </c:pt>
                <c:pt idx="1423">
                  <c:v>UAJ1687339</c:v>
                </c:pt>
                <c:pt idx="1424">
                  <c:v>BNP1745291</c:v>
                </c:pt>
                <c:pt idx="1425">
                  <c:v>XUP418417</c:v>
                </c:pt>
                <c:pt idx="1426">
                  <c:v>OXV10102840</c:v>
                </c:pt>
                <c:pt idx="1427">
                  <c:v>HRE2243224</c:v>
                </c:pt>
                <c:pt idx="1428">
                  <c:v>ZHU1761320</c:v>
                </c:pt>
                <c:pt idx="1429">
                  <c:v>ZNM570131</c:v>
                </c:pt>
                <c:pt idx="1430">
                  <c:v>CZJ1717760</c:v>
                </c:pt>
                <c:pt idx="1431">
                  <c:v>ZMW1032820</c:v>
                </c:pt>
                <c:pt idx="1432">
                  <c:v>CMQ25104244</c:v>
                </c:pt>
                <c:pt idx="1433">
                  <c:v>BIN896666</c:v>
                </c:pt>
                <c:pt idx="1434">
                  <c:v>WOC893306</c:v>
                </c:pt>
                <c:pt idx="1435">
                  <c:v>FAN2290474</c:v>
                </c:pt>
                <c:pt idx="1436">
                  <c:v>UIJ1252704</c:v>
                </c:pt>
                <c:pt idx="1437">
                  <c:v>SVD2348822</c:v>
                </c:pt>
                <c:pt idx="1438">
                  <c:v>MGD1228152</c:v>
                </c:pt>
                <c:pt idx="1439">
                  <c:v>HTC2274613</c:v>
                </c:pt>
                <c:pt idx="1440">
                  <c:v>FMY740623</c:v>
                </c:pt>
                <c:pt idx="1441">
                  <c:v>XRR2383016</c:v>
                </c:pt>
                <c:pt idx="1442">
                  <c:v>FUK2694131</c:v>
                </c:pt>
                <c:pt idx="1443">
                  <c:v>NPP7105693</c:v>
                </c:pt>
                <c:pt idx="1444">
                  <c:v>QDT1454543</c:v>
                </c:pt>
                <c:pt idx="1445">
                  <c:v>BZW1584873</c:v>
                </c:pt>
                <c:pt idx="1446">
                  <c:v>CTJ317703</c:v>
                </c:pt>
                <c:pt idx="1447">
                  <c:v>VEF1070212</c:v>
                </c:pt>
                <c:pt idx="1448">
                  <c:v>WUV2361614</c:v>
                </c:pt>
                <c:pt idx="1449">
                  <c:v>VPY2270851</c:v>
                </c:pt>
                <c:pt idx="1450">
                  <c:v>TWM2525935</c:v>
                </c:pt>
                <c:pt idx="1451">
                  <c:v>VIA582335</c:v>
                </c:pt>
                <c:pt idx="1452">
                  <c:v>VZL1292688</c:v>
                </c:pt>
                <c:pt idx="1453">
                  <c:v>OLP1797101</c:v>
                </c:pt>
                <c:pt idx="1454">
                  <c:v>IFJ2216611</c:v>
                </c:pt>
                <c:pt idx="1455">
                  <c:v>BLL695871</c:v>
                </c:pt>
                <c:pt idx="1456">
                  <c:v>HJR1260699</c:v>
                </c:pt>
                <c:pt idx="1457">
                  <c:v>VYO344565</c:v>
                </c:pt>
                <c:pt idx="1458">
                  <c:v>HSG2695400</c:v>
                </c:pt>
                <c:pt idx="1459">
                  <c:v>NBX913779</c:v>
                </c:pt>
                <c:pt idx="1460">
                  <c:v>HTM2276944</c:v>
                </c:pt>
                <c:pt idx="1461">
                  <c:v>AOB1247994</c:v>
                </c:pt>
                <c:pt idx="1462">
                  <c:v>RCQ18102171</c:v>
                </c:pt>
                <c:pt idx="1463">
                  <c:v>EQO2563750</c:v>
                </c:pt>
                <c:pt idx="1464">
                  <c:v>CEZ1632055</c:v>
                </c:pt>
                <c:pt idx="1465">
                  <c:v>BMD2221270</c:v>
                </c:pt>
                <c:pt idx="1466">
                  <c:v>NAN1818090</c:v>
                </c:pt>
                <c:pt idx="1467">
                  <c:v>WHF896750</c:v>
                </c:pt>
                <c:pt idx="1468">
                  <c:v>OIG234248</c:v>
                </c:pt>
                <c:pt idx="1469">
                  <c:v>FCZ296810</c:v>
                </c:pt>
                <c:pt idx="1470">
                  <c:v>WHS2069972</c:v>
                </c:pt>
                <c:pt idx="1471">
                  <c:v>LWG2284723</c:v>
                </c:pt>
                <c:pt idx="1472">
                  <c:v>IFQ1962370</c:v>
                </c:pt>
                <c:pt idx="1473">
                  <c:v>EVS713536</c:v>
                </c:pt>
                <c:pt idx="1474">
                  <c:v>XLT20106050</c:v>
                </c:pt>
                <c:pt idx="1475">
                  <c:v>SDN315819</c:v>
                </c:pt>
                <c:pt idx="1476">
                  <c:v>GHN1329964</c:v>
                </c:pt>
                <c:pt idx="1477">
                  <c:v>ZEI890627</c:v>
                </c:pt>
                <c:pt idx="1478">
                  <c:v>ICB1168250</c:v>
                </c:pt>
                <c:pt idx="1479">
                  <c:v>ODP337260</c:v>
                </c:pt>
                <c:pt idx="1480">
                  <c:v>OBE2211274</c:v>
                </c:pt>
                <c:pt idx="1481">
                  <c:v>ELT2339963</c:v>
                </c:pt>
                <c:pt idx="1482">
                  <c:v>ENK2568433</c:v>
                </c:pt>
                <c:pt idx="1483">
                  <c:v>TPA5100023</c:v>
                </c:pt>
                <c:pt idx="1484">
                  <c:v>GXS2558176</c:v>
                </c:pt>
                <c:pt idx="1485">
                  <c:v>BHT2042897</c:v>
                </c:pt>
                <c:pt idx="1486">
                  <c:v>BCM942612</c:v>
                </c:pt>
                <c:pt idx="1487">
                  <c:v>DOT1510434</c:v>
                </c:pt>
                <c:pt idx="1488">
                  <c:v>PMG554969</c:v>
                </c:pt>
                <c:pt idx="1489">
                  <c:v>YAF318999</c:v>
                </c:pt>
                <c:pt idx="1490">
                  <c:v>LWC2012150</c:v>
                </c:pt>
                <c:pt idx="1491">
                  <c:v>HRF1220502</c:v>
                </c:pt>
                <c:pt idx="1492">
                  <c:v>KVS1691260</c:v>
                </c:pt>
                <c:pt idx="1493">
                  <c:v>FQR227612</c:v>
                </c:pt>
                <c:pt idx="1494">
                  <c:v>KQS2364506</c:v>
                </c:pt>
                <c:pt idx="1495">
                  <c:v>BZG1715279</c:v>
                </c:pt>
                <c:pt idx="1496">
                  <c:v>YLX2550928</c:v>
                </c:pt>
                <c:pt idx="1497">
                  <c:v>WZD321126</c:v>
                </c:pt>
                <c:pt idx="1498">
                  <c:v>OZS1051201</c:v>
                </c:pt>
                <c:pt idx="1499">
                  <c:v>OXO157909</c:v>
                </c:pt>
                <c:pt idx="1500">
                  <c:v>DPB625737</c:v>
                </c:pt>
                <c:pt idx="1501">
                  <c:v>MRH165925</c:v>
                </c:pt>
                <c:pt idx="1502">
                  <c:v>DEZ157812</c:v>
                </c:pt>
                <c:pt idx="1503">
                  <c:v>QMT1512465</c:v>
                </c:pt>
                <c:pt idx="1504">
                  <c:v>LXY1117955</c:v>
                </c:pt>
                <c:pt idx="1505">
                  <c:v>ENA2443380</c:v>
                </c:pt>
                <c:pt idx="1506">
                  <c:v>CLH397491</c:v>
                </c:pt>
                <c:pt idx="1507">
                  <c:v>YFX2269864</c:v>
                </c:pt>
                <c:pt idx="1508">
                  <c:v>VYV2656793</c:v>
                </c:pt>
                <c:pt idx="1509">
                  <c:v>XMM1911850</c:v>
                </c:pt>
                <c:pt idx="1510">
                  <c:v>IMN429490</c:v>
                </c:pt>
                <c:pt idx="1511">
                  <c:v>LAP1458068</c:v>
                </c:pt>
                <c:pt idx="1512">
                  <c:v>VSK2317109</c:v>
                </c:pt>
                <c:pt idx="1513">
                  <c:v>DDT612435</c:v>
                </c:pt>
                <c:pt idx="1514">
                  <c:v>AQQ2537344</c:v>
                </c:pt>
                <c:pt idx="1515">
                  <c:v>KDO596186</c:v>
                </c:pt>
                <c:pt idx="1516">
                  <c:v>XAU23103998</c:v>
                </c:pt>
                <c:pt idx="1517">
                  <c:v>QGX241418</c:v>
                </c:pt>
                <c:pt idx="1518">
                  <c:v>VBP2695265</c:v>
                </c:pt>
                <c:pt idx="1519">
                  <c:v>QYN1410287</c:v>
                </c:pt>
                <c:pt idx="1520">
                  <c:v>DII650283</c:v>
                </c:pt>
                <c:pt idx="1521">
                  <c:v>MSN758137</c:v>
                </c:pt>
                <c:pt idx="1522">
                  <c:v>LAM14107226</c:v>
                </c:pt>
                <c:pt idx="1523">
                  <c:v>RSE1954072</c:v>
                </c:pt>
                <c:pt idx="1524">
                  <c:v>REC765232</c:v>
                </c:pt>
                <c:pt idx="1525">
                  <c:v>ZKW1938901</c:v>
                </c:pt>
                <c:pt idx="1526">
                  <c:v>QQN1672897</c:v>
                </c:pt>
                <c:pt idx="1527">
                  <c:v>OBS280619</c:v>
                </c:pt>
                <c:pt idx="1528">
                  <c:v>FFE2172186</c:v>
                </c:pt>
                <c:pt idx="1529">
                  <c:v>JAT1246767</c:v>
                </c:pt>
                <c:pt idx="1530">
                  <c:v>NOM1698172</c:v>
                </c:pt>
                <c:pt idx="1531">
                  <c:v>DUP1546350</c:v>
                </c:pt>
                <c:pt idx="1532">
                  <c:v>TGP1141175</c:v>
                </c:pt>
                <c:pt idx="1533">
                  <c:v>QNM948372</c:v>
                </c:pt>
                <c:pt idx="1534">
                  <c:v>YZM1142408</c:v>
                </c:pt>
                <c:pt idx="1535">
                  <c:v>LCE170446</c:v>
                </c:pt>
                <c:pt idx="1536">
                  <c:v>EVC2698721</c:v>
                </c:pt>
                <c:pt idx="1537">
                  <c:v>SHB273575</c:v>
                </c:pt>
                <c:pt idx="1538">
                  <c:v>ERI577484</c:v>
                </c:pt>
                <c:pt idx="1539">
                  <c:v>TII1365892</c:v>
                </c:pt>
                <c:pt idx="1540">
                  <c:v>SLD2047577</c:v>
                </c:pt>
                <c:pt idx="1541">
                  <c:v>BXZ448810</c:v>
                </c:pt>
                <c:pt idx="1542">
                  <c:v>ATM867131</c:v>
                </c:pt>
                <c:pt idx="1543">
                  <c:v>RGL2372156</c:v>
                </c:pt>
                <c:pt idx="1544">
                  <c:v>WHU1141151</c:v>
                </c:pt>
                <c:pt idx="1545">
                  <c:v>WAG1359760</c:v>
                </c:pt>
                <c:pt idx="1546">
                  <c:v>WOX1661827</c:v>
                </c:pt>
                <c:pt idx="1547">
                  <c:v>YGN1023826</c:v>
                </c:pt>
                <c:pt idx="1548">
                  <c:v>IZC993738</c:v>
                </c:pt>
                <c:pt idx="1549">
                  <c:v>HOC857927</c:v>
                </c:pt>
                <c:pt idx="1550">
                  <c:v>MHY6104796</c:v>
                </c:pt>
                <c:pt idx="1551">
                  <c:v>YXE970719</c:v>
                </c:pt>
                <c:pt idx="1552">
                  <c:v>XLW2512570</c:v>
                </c:pt>
                <c:pt idx="1553">
                  <c:v>XJA2229274</c:v>
                </c:pt>
                <c:pt idx="1554">
                  <c:v>TPX969600</c:v>
                </c:pt>
                <c:pt idx="1555">
                  <c:v>IRS661107</c:v>
                </c:pt>
                <c:pt idx="1556">
                  <c:v>UIC254864</c:v>
                </c:pt>
                <c:pt idx="1557">
                  <c:v>DAB1154927</c:v>
                </c:pt>
                <c:pt idx="1558">
                  <c:v>MNR1569315</c:v>
                </c:pt>
                <c:pt idx="1559">
                  <c:v>GZI1965178</c:v>
                </c:pt>
                <c:pt idx="1560">
                  <c:v>IJH2087714</c:v>
                </c:pt>
                <c:pt idx="1561">
                  <c:v>XPL2649818</c:v>
                </c:pt>
                <c:pt idx="1562">
                  <c:v>XZA380286</c:v>
                </c:pt>
                <c:pt idx="1563">
                  <c:v>AOA945003</c:v>
                </c:pt>
                <c:pt idx="1564">
                  <c:v>NDZ1577229</c:v>
                </c:pt>
                <c:pt idx="1565">
                  <c:v>SSD2690570</c:v>
                </c:pt>
                <c:pt idx="1566">
                  <c:v>PRA8104904</c:v>
                </c:pt>
                <c:pt idx="1567">
                  <c:v>EAH1555989</c:v>
                </c:pt>
                <c:pt idx="1568">
                  <c:v>ZDC555044</c:v>
                </c:pt>
                <c:pt idx="1569">
                  <c:v>HYU739453</c:v>
                </c:pt>
                <c:pt idx="1570">
                  <c:v>MEA1728296</c:v>
                </c:pt>
                <c:pt idx="1571">
                  <c:v>MQP20104577</c:v>
                </c:pt>
                <c:pt idx="1572">
                  <c:v>FOW1954861</c:v>
                </c:pt>
                <c:pt idx="1573">
                  <c:v>TDC2253928</c:v>
                </c:pt>
                <c:pt idx="1574">
                  <c:v>KAE492028</c:v>
                </c:pt>
                <c:pt idx="1575">
                  <c:v>DWL2599201</c:v>
                </c:pt>
                <c:pt idx="1576">
                  <c:v>SMP1929688</c:v>
                </c:pt>
                <c:pt idx="1577">
                  <c:v>AIV2551324</c:v>
                </c:pt>
                <c:pt idx="1578">
                  <c:v>TXK2136450</c:v>
                </c:pt>
                <c:pt idx="1579">
                  <c:v>XYU2524957</c:v>
                </c:pt>
                <c:pt idx="1580">
                  <c:v>WSP2083238</c:v>
                </c:pt>
                <c:pt idx="1581">
                  <c:v>SHT2578729</c:v>
                </c:pt>
                <c:pt idx="1582">
                  <c:v>ZJJ1075333</c:v>
                </c:pt>
                <c:pt idx="1583">
                  <c:v>HEN845924</c:v>
                </c:pt>
                <c:pt idx="1584">
                  <c:v>QSL522803</c:v>
                </c:pt>
                <c:pt idx="1585">
                  <c:v>ZPA1320592</c:v>
                </c:pt>
                <c:pt idx="1586">
                  <c:v>JTV1680598</c:v>
                </c:pt>
                <c:pt idx="1587">
                  <c:v>GGJ24101142</c:v>
                </c:pt>
                <c:pt idx="1588">
                  <c:v>TAN624846</c:v>
                </c:pt>
                <c:pt idx="1589">
                  <c:v>SXD2467029</c:v>
                </c:pt>
                <c:pt idx="1590">
                  <c:v>OAS1339975</c:v>
                </c:pt>
                <c:pt idx="1591">
                  <c:v>HAU2273803</c:v>
                </c:pt>
                <c:pt idx="1592">
                  <c:v>GIN2168322</c:v>
                </c:pt>
                <c:pt idx="1593">
                  <c:v>WAY2664749</c:v>
                </c:pt>
                <c:pt idx="1594">
                  <c:v>ODB59090</c:v>
                </c:pt>
                <c:pt idx="1595">
                  <c:v>VSD473740</c:v>
                </c:pt>
                <c:pt idx="1596">
                  <c:v>DBR1293303</c:v>
                </c:pt>
                <c:pt idx="1597">
                  <c:v>BQG250136</c:v>
                </c:pt>
                <c:pt idx="1598">
                  <c:v>PWY899279</c:v>
                </c:pt>
                <c:pt idx="1599">
                  <c:v>PUK2627942</c:v>
                </c:pt>
                <c:pt idx="1600">
                  <c:v>KQF2531548</c:v>
                </c:pt>
                <c:pt idx="1601">
                  <c:v>ESC2136861</c:v>
                </c:pt>
                <c:pt idx="1602">
                  <c:v>PMR1532085</c:v>
                </c:pt>
                <c:pt idx="1603">
                  <c:v>ZZY1437275</c:v>
                </c:pt>
                <c:pt idx="1604">
                  <c:v>WMZ1673611</c:v>
                </c:pt>
                <c:pt idx="1605">
                  <c:v>HDF2146542</c:v>
                </c:pt>
                <c:pt idx="1606">
                  <c:v>EHZ1948276</c:v>
                </c:pt>
                <c:pt idx="1607">
                  <c:v>XDD546281</c:v>
                </c:pt>
                <c:pt idx="1608">
                  <c:v>XUZ3105276</c:v>
                </c:pt>
                <c:pt idx="1609">
                  <c:v>CPC751750</c:v>
                </c:pt>
                <c:pt idx="1610">
                  <c:v>DVG1948924</c:v>
                </c:pt>
                <c:pt idx="1611">
                  <c:v>UXX2093834</c:v>
                </c:pt>
                <c:pt idx="1612">
                  <c:v>GZC1282599</c:v>
                </c:pt>
                <c:pt idx="1613">
                  <c:v>CFI1650046</c:v>
                </c:pt>
                <c:pt idx="1614">
                  <c:v>MEM1333069</c:v>
                </c:pt>
                <c:pt idx="1615">
                  <c:v>GLJ2271700</c:v>
                </c:pt>
                <c:pt idx="1616">
                  <c:v>KQF1541901</c:v>
                </c:pt>
                <c:pt idx="1617">
                  <c:v>YYC2555878</c:v>
                </c:pt>
                <c:pt idx="1618">
                  <c:v>LOO382698</c:v>
                </c:pt>
                <c:pt idx="1619">
                  <c:v>IHX2072513</c:v>
                </c:pt>
                <c:pt idx="1620">
                  <c:v>WZV11100629</c:v>
                </c:pt>
                <c:pt idx="1621">
                  <c:v>BUQ1428929</c:v>
                </c:pt>
                <c:pt idx="1622">
                  <c:v>BYR1096741</c:v>
                </c:pt>
                <c:pt idx="1623">
                  <c:v>API764896</c:v>
                </c:pt>
                <c:pt idx="1624">
                  <c:v>XKK570845</c:v>
                </c:pt>
                <c:pt idx="1625">
                  <c:v>WIC1752908</c:v>
                </c:pt>
                <c:pt idx="1626">
                  <c:v>JDQ2215276</c:v>
                </c:pt>
                <c:pt idx="1627">
                  <c:v>ADY2581375</c:v>
                </c:pt>
                <c:pt idx="1628">
                  <c:v>LAA678837</c:v>
                </c:pt>
                <c:pt idx="1629">
                  <c:v>HAY341670</c:v>
                </c:pt>
                <c:pt idx="1630">
                  <c:v>ACY1277631</c:v>
                </c:pt>
                <c:pt idx="1631">
                  <c:v>BBL345000</c:v>
                </c:pt>
                <c:pt idx="1632">
                  <c:v>ZNV2180157</c:v>
                </c:pt>
                <c:pt idx="1633">
                  <c:v>FEC2030828</c:v>
                </c:pt>
                <c:pt idx="1634">
                  <c:v>BSJ22102069</c:v>
                </c:pt>
                <c:pt idx="1635">
                  <c:v>AVN1873224</c:v>
                </c:pt>
                <c:pt idx="1636">
                  <c:v>XYB1743839</c:v>
                </c:pt>
                <c:pt idx="1637">
                  <c:v>SZG1696804</c:v>
                </c:pt>
                <c:pt idx="1638">
                  <c:v>IJX1359550</c:v>
                </c:pt>
                <c:pt idx="1639">
                  <c:v>AMU2617838</c:v>
                </c:pt>
                <c:pt idx="1640">
                  <c:v>FHK1093150</c:v>
                </c:pt>
                <c:pt idx="1641">
                  <c:v>RGP1074106</c:v>
                </c:pt>
                <c:pt idx="1642">
                  <c:v>RIH1553748</c:v>
                </c:pt>
                <c:pt idx="1643">
                  <c:v>FSK970341</c:v>
                </c:pt>
                <c:pt idx="1644">
                  <c:v>JPN738520</c:v>
                </c:pt>
                <c:pt idx="1645">
                  <c:v>USV16103065</c:v>
                </c:pt>
                <c:pt idx="1646">
                  <c:v>IEJ2263582</c:v>
                </c:pt>
                <c:pt idx="1647">
                  <c:v>JGR150481</c:v>
                </c:pt>
                <c:pt idx="1648">
                  <c:v>STC863243</c:v>
                </c:pt>
                <c:pt idx="1649">
                  <c:v>DOR2684342</c:v>
                </c:pt>
                <c:pt idx="1650">
                  <c:v>SVQ1743725</c:v>
                </c:pt>
                <c:pt idx="1651">
                  <c:v>COJ1057723</c:v>
                </c:pt>
                <c:pt idx="1652">
                  <c:v>HRH1724054</c:v>
                </c:pt>
                <c:pt idx="1653">
                  <c:v>DWU2259826</c:v>
                </c:pt>
                <c:pt idx="1654">
                  <c:v>YJG1470266</c:v>
                </c:pt>
                <c:pt idx="1655">
                  <c:v>QJT2163948</c:v>
                </c:pt>
                <c:pt idx="1656">
                  <c:v>HOX317142</c:v>
                </c:pt>
                <c:pt idx="1657">
                  <c:v>AIH587729</c:v>
                </c:pt>
                <c:pt idx="1658">
                  <c:v>CAO1449017</c:v>
                </c:pt>
                <c:pt idx="1659">
                  <c:v>NTA2359076</c:v>
                </c:pt>
                <c:pt idx="1660">
                  <c:v>HAZ213275</c:v>
                </c:pt>
                <c:pt idx="1661">
                  <c:v>QCA1441772</c:v>
                </c:pt>
                <c:pt idx="1662">
                  <c:v>KVX1967227</c:v>
                </c:pt>
                <c:pt idx="1663">
                  <c:v>IYV256535</c:v>
                </c:pt>
                <c:pt idx="1664">
                  <c:v>QIU108655</c:v>
                </c:pt>
                <c:pt idx="1665">
                  <c:v>XQN1266024</c:v>
                </c:pt>
                <c:pt idx="1666">
                  <c:v>YKC1779890</c:v>
                </c:pt>
                <c:pt idx="1667">
                  <c:v>RME2655278</c:v>
                </c:pt>
                <c:pt idx="1668">
                  <c:v>GEZ853016</c:v>
                </c:pt>
                <c:pt idx="1669">
                  <c:v>CTJ2153457</c:v>
                </c:pt>
                <c:pt idx="1670">
                  <c:v>WNQ1476026</c:v>
                </c:pt>
                <c:pt idx="1671">
                  <c:v>TOR1535169</c:v>
                </c:pt>
                <c:pt idx="1672">
                  <c:v>OAW2182074</c:v>
                </c:pt>
                <c:pt idx="1673">
                  <c:v>TZY1692787</c:v>
                </c:pt>
                <c:pt idx="1674">
                  <c:v>RDY1014199</c:v>
                </c:pt>
                <c:pt idx="1675">
                  <c:v>MKX2123625</c:v>
                </c:pt>
                <c:pt idx="1676">
                  <c:v>MIW1339918</c:v>
                </c:pt>
                <c:pt idx="1677">
                  <c:v>LCC2218240</c:v>
                </c:pt>
                <c:pt idx="1678">
                  <c:v>COO1391422</c:v>
                </c:pt>
                <c:pt idx="1679">
                  <c:v>ZJL1945027</c:v>
                </c:pt>
                <c:pt idx="1680">
                  <c:v>QDM2452125</c:v>
                </c:pt>
                <c:pt idx="1681">
                  <c:v>VKG1832727</c:v>
                </c:pt>
                <c:pt idx="1682">
                  <c:v>NON1689103</c:v>
                </c:pt>
                <c:pt idx="1683">
                  <c:v>SBQ1840611</c:v>
                </c:pt>
                <c:pt idx="1684">
                  <c:v>EOC5103725</c:v>
                </c:pt>
                <c:pt idx="1685">
                  <c:v>PFH2115510</c:v>
                </c:pt>
                <c:pt idx="1686">
                  <c:v>OFV1175426</c:v>
                </c:pt>
                <c:pt idx="1687">
                  <c:v>FLQ1317589</c:v>
                </c:pt>
                <c:pt idx="1688">
                  <c:v>VUU1427966</c:v>
                </c:pt>
                <c:pt idx="1689">
                  <c:v>AOR169453</c:v>
                </c:pt>
                <c:pt idx="1690">
                  <c:v>SIS227837</c:v>
                </c:pt>
                <c:pt idx="1691">
                  <c:v>CCY2136744</c:v>
                </c:pt>
                <c:pt idx="1692">
                  <c:v>YCY13106851</c:v>
                </c:pt>
                <c:pt idx="1693">
                  <c:v>YAX1730309</c:v>
                </c:pt>
                <c:pt idx="1694">
                  <c:v>ULB278438</c:v>
                </c:pt>
                <c:pt idx="1695">
                  <c:v>MID87326</c:v>
                </c:pt>
                <c:pt idx="1696">
                  <c:v>LCZ373533</c:v>
                </c:pt>
                <c:pt idx="1697">
                  <c:v>GKG987630</c:v>
                </c:pt>
                <c:pt idx="1698">
                  <c:v>UBH1190846</c:v>
                </c:pt>
                <c:pt idx="1699">
                  <c:v>IRT773980</c:v>
                </c:pt>
                <c:pt idx="1700">
                  <c:v>NWL2067761</c:v>
                </c:pt>
                <c:pt idx="1701">
                  <c:v>DFP711046</c:v>
                </c:pt>
                <c:pt idx="1702">
                  <c:v>SDK1417829</c:v>
                </c:pt>
                <c:pt idx="1703">
                  <c:v>WAV357219</c:v>
                </c:pt>
                <c:pt idx="1704">
                  <c:v>NKK1377478</c:v>
                </c:pt>
                <c:pt idx="1705">
                  <c:v>TIL1278753</c:v>
                </c:pt>
                <c:pt idx="1706">
                  <c:v>SNC2473677</c:v>
                </c:pt>
                <c:pt idx="1707">
                  <c:v>BXN1934764</c:v>
                </c:pt>
                <c:pt idx="1708">
                  <c:v>RXV157633</c:v>
                </c:pt>
                <c:pt idx="1709">
                  <c:v>XSP710818</c:v>
                </c:pt>
                <c:pt idx="1710">
                  <c:v>ZIX997371</c:v>
                </c:pt>
                <c:pt idx="1711">
                  <c:v>LBB822431</c:v>
                </c:pt>
                <c:pt idx="1712">
                  <c:v>DNC2369609</c:v>
                </c:pt>
                <c:pt idx="1713">
                  <c:v>ATO829331</c:v>
                </c:pt>
                <c:pt idx="1714">
                  <c:v>RLY2153028</c:v>
                </c:pt>
                <c:pt idx="1715">
                  <c:v>SAV1177430</c:v>
                </c:pt>
                <c:pt idx="1716">
                  <c:v>BWN2339378</c:v>
                </c:pt>
                <c:pt idx="1717">
                  <c:v>SBB1391353</c:v>
                </c:pt>
                <c:pt idx="1718">
                  <c:v>PBD1882512</c:v>
                </c:pt>
                <c:pt idx="1719">
                  <c:v>XFT852218</c:v>
                </c:pt>
                <c:pt idx="1720">
                  <c:v>SGI1281501</c:v>
                </c:pt>
                <c:pt idx="1721">
                  <c:v>IYW6105975</c:v>
                </c:pt>
                <c:pt idx="1722">
                  <c:v>WCG2511556</c:v>
                </c:pt>
                <c:pt idx="1723">
                  <c:v>RRK1235751</c:v>
                </c:pt>
                <c:pt idx="1724">
                  <c:v>SIH6100473</c:v>
                </c:pt>
                <c:pt idx="1725">
                  <c:v>XHD1529916</c:v>
                </c:pt>
                <c:pt idx="1726">
                  <c:v>PVD732481</c:v>
                </c:pt>
                <c:pt idx="1727">
                  <c:v>GKJ2100059</c:v>
                </c:pt>
                <c:pt idx="1728">
                  <c:v>BDA435070</c:v>
                </c:pt>
                <c:pt idx="1729">
                  <c:v>ICM2182323</c:v>
                </c:pt>
                <c:pt idx="1730">
                  <c:v>UDF1247670</c:v>
                </c:pt>
                <c:pt idx="1731">
                  <c:v>QSU929562</c:v>
                </c:pt>
                <c:pt idx="1732">
                  <c:v>LLZ11102108</c:v>
                </c:pt>
                <c:pt idx="1733">
                  <c:v>JGE465871</c:v>
                </c:pt>
                <c:pt idx="1734">
                  <c:v>BDD119131</c:v>
                </c:pt>
                <c:pt idx="1735">
                  <c:v>ESY1331209</c:v>
                </c:pt>
                <c:pt idx="1736">
                  <c:v>HEA2398184</c:v>
                </c:pt>
                <c:pt idx="1737">
                  <c:v>HSR2018630</c:v>
                </c:pt>
                <c:pt idx="1738">
                  <c:v>EMQ1297923</c:v>
                </c:pt>
                <c:pt idx="1739">
                  <c:v>WYO934239</c:v>
                </c:pt>
                <c:pt idx="1740">
                  <c:v>XWJ2642381</c:v>
                </c:pt>
                <c:pt idx="1741">
                  <c:v>SRB934353</c:v>
                </c:pt>
                <c:pt idx="1742">
                  <c:v>IYB572432</c:v>
                </c:pt>
                <c:pt idx="1743">
                  <c:v>PBZ1262331</c:v>
                </c:pt>
                <c:pt idx="1744">
                  <c:v>WYR1091290</c:v>
                </c:pt>
                <c:pt idx="1745">
                  <c:v>MIK2042717</c:v>
                </c:pt>
                <c:pt idx="1746">
                  <c:v>LZI1897287</c:v>
                </c:pt>
                <c:pt idx="1747">
                  <c:v>VNQ11102624</c:v>
                </c:pt>
                <c:pt idx="1748">
                  <c:v>JAW691992</c:v>
                </c:pt>
                <c:pt idx="1749">
                  <c:v>IFC674295</c:v>
                </c:pt>
                <c:pt idx="1750">
                  <c:v>BTF1686802</c:v>
                </c:pt>
                <c:pt idx="1751">
                  <c:v>NOK1615573</c:v>
                </c:pt>
                <c:pt idx="1752">
                  <c:v>MSJ2079812</c:v>
                </c:pt>
                <c:pt idx="1753">
                  <c:v>DJL2188530</c:v>
                </c:pt>
                <c:pt idx="1754">
                  <c:v>PRW2297077</c:v>
                </c:pt>
                <c:pt idx="1755">
                  <c:v>ICM1459319</c:v>
                </c:pt>
                <c:pt idx="1756">
                  <c:v>XAC14109449</c:v>
                </c:pt>
                <c:pt idx="1757">
                  <c:v>XII375039</c:v>
                </c:pt>
                <c:pt idx="1758">
                  <c:v>PAZ1848090</c:v>
                </c:pt>
                <c:pt idx="1759">
                  <c:v>LUR2083655</c:v>
                </c:pt>
                <c:pt idx="1760">
                  <c:v>CNS2291074</c:v>
                </c:pt>
                <c:pt idx="1761">
                  <c:v>RHU2320673</c:v>
                </c:pt>
                <c:pt idx="1762">
                  <c:v>WWT2172192</c:v>
                </c:pt>
                <c:pt idx="1763">
                  <c:v>AAT397791</c:v>
                </c:pt>
                <c:pt idx="1764">
                  <c:v>BHK113605</c:v>
                </c:pt>
                <c:pt idx="1765">
                  <c:v>OEW1495862</c:v>
                </c:pt>
                <c:pt idx="1766">
                  <c:v>FIQ1737428</c:v>
                </c:pt>
                <c:pt idx="1767">
                  <c:v>YBI15101529</c:v>
                </c:pt>
                <c:pt idx="1768">
                  <c:v>RID117904</c:v>
                </c:pt>
                <c:pt idx="1769">
                  <c:v>DNW14108069</c:v>
                </c:pt>
                <c:pt idx="1770">
                  <c:v>XMK2315609</c:v>
                </c:pt>
                <c:pt idx="1771">
                  <c:v>NNH1023682</c:v>
                </c:pt>
                <c:pt idx="1772">
                  <c:v>KXA615162</c:v>
                </c:pt>
                <c:pt idx="1773">
                  <c:v>NBW1967707</c:v>
                </c:pt>
                <c:pt idx="1774">
                  <c:v>ERH2479008</c:v>
                </c:pt>
                <c:pt idx="1775">
                  <c:v>LEU2123343</c:v>
                </c:pt>
                <c:pt idx="1776">
                  <c:v>EDA6103203</c:v>
                </c:pt>
                <c:pt idx="1777">
                  <c:v>BWW22101715</c:v>
                </c:pt>
                <c:pt idx="1778">
                  <c:v>ZCZ7100770</c:v>
                </c:pt>
                <c:pt idx="1779">
                  <c:v>CXL321498</c:v>
                </c:pt>
                <c:pt idx="1780">
                  <c:v>DQW291773</c:v>
                </c:pt>
                <c:pt idx="1781">
                  <c:v>SQL2333546</c:v>
                </c:pt>
                <c:pt idx="1782">
                  <c:v>PHC2632019</c:v>
                </c:pt>
                <c:pt idx="1783">
                  <c:v>OXF941703</c:v>
                </c:pt>
                <c:pt idx="1784">
                  <c:v>LJJ8103713</c:v>
                </c:pt>
                <c:pt idx="1785">
                  <c:v>JFC1982578</c:v>
                </c:pt>
                <c:pt idx="1786">
                  <c:v>WWH2238094</c:v>
                </c:pt>
                <c:pt idx="1787">
                  <c:v>OME549641</c:v>
                </c:pt>
                <c:pt idx="1788">
                  <c:v>MZQ1463108</c:v>
                </c:pt>
                <c:pt idx="1789">
                  <c:v>ANZ2344919</c:v>
                </c:pt>
                <c:pt idx="1790">
                  <c:v>SSQ1873314</c:v>
                </c:pt>
                <c:pt idx="1791">
                  <c:v>NLB2357183</c:v>
                </c:pt>
                <c:pt idx="1792">
                  <c:v>WEM2321504</c:v>
                </c:pt>
                <c:pt idx="1793">
                  <c:v>JVY584438</c:v>
                </c:pt>
                <c:pt idx="1794">
                  <c:v>XEK2533384</c:v>
                </c:pt>
                <c:pt idx="1795">
                  <c:v>MZN659796</c:v>
                </c:pt>
                <c:pt idx="1796">
                  <c:v>GNZ421318</c:v>
                </c:pt>
                <c:pt idx="1797">
                  <c:v>HOI2026844</c:v>
                </c:pt>
                <c:pt idx="1798">
                  <c:v>GDZ392685</c:v>
                </c:pt>
                <c:pt idx="1799">
                  <c:v>CUA25102240</c:v>
                </c:pt>
                <c:pt idx="1800">
                  <c:v>VDU2170260</c:v>
                </c:pt>
                <c:pt idx="1801">
                  <c:v>SFZ177658</c:v>
                </c:pt>
                <c:pt idx="1802">
                  <c:v>EQY1255671</c:v>
                </c:pt>
                <c:pt idx="1803">
                  <c:v>TNO1948360</c:v>
                </c:pt>
                <c:pt idx="1804">
                  <c:v>LIM1983991</c:v>
                </c:pt>
                <c:pt idx="1805">
                  <c:v>QDV1757492</c:v>
                </c:pt>
                <c:pt idx="1806">
                  <c:v>JGZ2213470</c:v>
                </c:pt>
                <c:pt idx="1807">
                  <c:v>EED362079</c:v>
                </c:pt>
                <c:pt idx="1808">
                  <c:v>PPB16108351</c:v>
                </c:pt>
                <c:pt idx="1809">
                  <c:v>IVM1834806</c:v>
                </c:pt>
                <c:pt idx="1810">
                  <c:v>XPE17107493</c:v>
                </c:pt>
                <c:pt idx="1811">
                  <c:v>FAM1355188</c:v>
                </c:pt>
                <c:pt idx="1812">
                  <c:v>PBB1586184</c:v>
                </c:pt>
                <c:pt idx="1813">
                  <c:v>SEI1882581</c:v>
                </c:pt>
                <c:pt idx="1814">
                  <c:v>CPY2270644</c:v>
                </c:pt>
                <c:pt idx="1815">
                  <c:v>YIX149710</c:v>
                </c:pt>
                <c:pt idx="1816">
                  <c:v>RYS764434</c:v>
                </c:pt>
                <c:pt idx="1817">
                  <c:v>RGX1664494</c:v>
                </c:pt>
                <c:pt idx="1818">
                  <c:v>IED148895</c:v>
                </c:pt>
                <c:pt idx="1819">
                  <c:v>KVS975696</c:v>
                </c:pt>
                <c:pt idx="1820">
                  <c:v>NQU741430</c:v>
                </c:pt>
                <c:pt idx="1821">
                  <c:v>VYJ178613</c:v>
                </c:pt>
                <c:pt idx="1822">
                  <c:v>NLY1054024</c:v>
                </c:pt>
                <c:pt idx="1823">
                  <c:v>UOO496765</c:v>
                </c:pt>
                <c:pt idx="1824">
                  <c:v>YGX840041</c:v>
                </c:pt>
                <c:pt idx="1825">
                  <c:v>KGM2126508</c:v>
                </c:pt>
                <c:pt idx="1826">
                  <c:v>LPN5106638</c:v>
                </c:pt>
                <c:pt idx="1827">
                  <c:v>XIJ2420958</c:v>
                </c:pt>
                <c:pt idx="1828">
                  <c:v>YFZ1582842</c:v>
                </c:pt>
                <c:pt idx="1829">
                  <c:v>AAR2036663</c:v>
                </c:pt>
                <c:pt idx="1830">
                  <c:v>STZ13101751</c:v>
                </c:pt>
                <c:pt idx="1831">
                  <c:v>SIR852572</c:v>
                </c:pt>
                <c:pt idx="1832">
                  <c:v>OIE245525</c:v>
                </c:pt>
                <c:pt idx="1833">
                  <c:v>SPQ1562985</c:v>
                </c:pt>
                <c:pt idx="1834">
                  <c:v>GBA2280769</c:v>
                </c:pt>
                <c:pt idx="1835">
                  <c:v>OCO2699288</c:v>
                </c:pt>
                <c:pt idx="1836">
                  <c:v>LVE2241514</c:v>
                </c:pt>
                <c:pt idx="1837">
                  <c:v>BQD1498715</c:v>
                </c:pt>
                <c:pt idx="1838">
                  <c:v>WAE965373</c:v>
                </c:pt>
                <c:pt idx="1839">
                  <c:v>PKH2019008</c:v>
                </c:pt>
                <c:pt idx="1840">
                  <c:v>EUL860450</c:v>
                </c:pt>
                <c:pt idx="1841">
                  <c:v>JJC2056253</c:v>
                </c:pt>
                <c:pt idx="1842">
                  <c:v>JKE2160618</c:v>
                </c:pt>
                <c:pt idx="1843">
                  <c:v>EQE1819779</c:v>
                </c:pt>
                <c:pt idx="1844">
                  <c:v>OWQ2441526</c:v>
                </c:pt>
                <c:pt idx="1845">
                  <c:v>LSQ555140</c:v>
                </c:pt>
                <c:pt idx="1846">
                  <c:v>VPE766168</c:v>
                </c:pt>
                <c:pt idx="1847">
                  <c:v>BGX151549</c:v>
                </c:pt>
                <c:pt idx="1848">
                  <c:v>OBK2358488</c:v>
                </c:pt>
                <c:pt idx="1849">
                  <c:v>YFX1129448</c:v>
                </c:pt>
                <c:pt idx="1850">
                  <c:v>MTV2495484</c:v>
                </c:pt>
                <c:pt idx="1851">
                  <c:v>KIE2587186</c:v>
                </c:pt>
                <c:pt idx="1852">
                  <c:v>FZK59600</c:v>
                </c:pt>
                <c:pt idx="1853">
                  <c:v>YNU977850</c:v>
                </c:pt>
                <c:pt idx="1854">
                  <c:v>XHH1262172</c:v>
                </c:pt>
                <c:pt idx="1855">
                  <c:v>HNQ1674649</c:v>
                </c:pt>
                <c:pt idx="1856">
                  <c:v>AWL958608</c:v>
                </c:pt>
                <c:pt idx="1857">
                  <c:v>OVR1068427</c:v>
                </c:pt>
                <c:pt idx="1858">
                  <c:v>SKI1076074</c:v>
                </c:pt>
                <c:pt idx="1859">
                  <c:v>XMM263291</c:v>
                </c:pt>
                <c:pt idx="1860">
                  <c:v>HOX596711</c:v>
                </c:pt>
                <c:pt idx="1861">
                  <c:v>XSU1343419</c:v>
                </c:pt>
                <c:pt idx="1862">
                  <c:v>TMT2558503</c:v>
                </c:pt>
                <c:pt idx="1863">
                  <c:v>NQK1169570</c:v>
                </c:pt>
                <c:pt idx="1864">
                  <c:v>VWG2292574</c:v>
                </c:pt>
                <c:pt idx="1865">
                  <c:v>TZJ2071844</c:v>
                </c:pt>
                <c:pt idx="1866">
                  <c:v>RCN273707</c:v>
                </c:pt>
                <c:pt idx="1867">
                  <c:v>CYL1185491</c:v>
                </c:pt>
                <c:pt idx="1868">
                  <c:v>YSM16104673</c:v>
                </c:pt>
                <c:pt idx="1869">
                  <c:v>HIB1648786</c:v>
                </c:pt>
                <c:pt idx="1870">
                  <c:v>JDO277727</c:v>
                </c:pt>
                <c:pt idx="1871">
                  <c:v>VNJ410953</c:v>
                </c:pt>
                <c:pt idx="1872">
                  <c:v>VYX1072306</c:v>
                </c:pt>
                <c:pt idx="1873">
                  <c:v>IKT1867179</c:v>
                </c:pt>
                <c:pt idx="1874">
                  <c:v>DYH1557324</c:v>
                </c:pt>
                <c:pt idx="1875">
                  <c:v>BWX876947</c:v>
                </c:pt>
                <c:pt idx="1876">
                  <c:v>FZK2231749</c:v>
                </c:pt>
                <c:pt idx="1877">
                  <c:v>BOG9107217</c:v>
                </c:pt>
                <c:pt idx="1878">
                  <c:v>ZIE838499</c:v>
                </c:pt>
                <c:pt idx="1879">
                  <c:v>TNS1179956</c:v>
                </c:pt>
                <c:pt idx="1880">
                  <c:v>DBL257875</c:v>
                </c:pt>
                <c:pt idx="1881">
                  <c:v>ZFM2499387</c:v>
                </c:pt>
                <c:pt idx="1882">
                  <c:v>NUC1949713</c:v>
                </c:pt>
                <c:pt idx="1883">
                  <c:v>WFA568448</c:v>
                </c:pt>
                <c:pt idx="1884">
                  <c:v>RZS1493384</c:v>
                </c:pt>
                <c:pt idx="1885">
                  <c:v>TYN598010</c:v>
                </c:pt>
                <c:pt idx="1886">
                  <c:v>PQS849197</c:v>
                </c:pt>
                <c:pt idx="1887">
                  <c:v>SNL15108621</c:v>
                </c:pt>
                <c:pt idx="1888">
                  <c:v>VRL955062</c:v>
                </c:pt>
                <c:pt idx="1889">
                  <c:v>MAK1444487</c:v>
                </c:pt>
                <c:pt idx="1890">
                  <c:v>NGQ1160438</c:v>
                </c:pt>
                <c:pt idx="1891">
                  <c:v>YDY2193213</c:v>
                </c:pt>
                <c:pt idx="1892">
                  <c:v>QYD11101364</c:v>
                </c:pt>
                <c:pt idx="1893">
                  <c:v>GMV1053637</c:v>
                </c:pt>
                <c:pt idx="1894">
                  <c:v>DCV1829526</c:v>
                </c:pt>
                <c:pt idx="1895">
                  <c:v>WMN927870</c:v>
                </c:pt>
                <c:pt idx="1896">
                  <c:v>TXI1396432</c:v>
                </c:pt>
                <c:pt idx="1897">
                  <c:v>SGM1363699</c:v>
                </c:pt>
                <c:pt idx="1898">
                  <c:v>MFW1762463</c:v>
                </c:pt>
                <c:pt idx="1899">
                  <c:v>DQU1723532</c:v>
                </c:pt>
                <c:pt idx="1900">
                  <c:v>BMZ1570251</c:v>
                </c:pt>
                <c:pt idx="1901">
                  <c:v>NJK240422</c:v>
                </c:pt>
                <c:pt idx="1902">
                  <c:v>GRS27371</c:v>
                </c:pt>
                <c:pt idx="1903">
                  <c:v>ZQR675102</c:v>
                </c:pt>
                <c:pt idx="1904">
                  <c:v>NGC457846</c:v>
                </c:pt>
                <c:pt idx="1905">
                  <c:v>BSY1488692</c:v>
                </c:pt>
                <c:pt idx="1906">
                  <c:v>BAB1741940</c:v>
                </c:pt>
                <c:pt idx="1907">
                  <c:v>WJT968388</c:v>
                </c:pt>
                <c:pt idx="1908">
                  <c:v>WTZ338592</c:v>
                </c:pt>
                <c:pt idx="1909">
                  <c:v>JEK2551588</c:v>
                </c:pt>
                <c:pt idx="1910">
                  <c:v>DOH1077073</c:v>
                </c:pt>
                <c:pt idx="1911">
                  <c:v>ATW15106137</c:v>
                </c:pt>
                <c:pt idx="1912">
                  <c:v>CQL485875</c:v>
                </c:pt>
                <c:pt idx="1913">
                  <c:v>CSY2102099</c:v>
                </c:pt>
                <c:pt idx="1914">
                  <c:v>WWG1315951</c:v>
                </c:pt>
                <c:pt idx="1915">
                  <c:v>EDY1875972</c:v>
                </c:pt>
                <c:pt idx="1916">
                  <c:v>JWW197137</c:v>
                </c:pt>
                <c:pt idx="1917">
                  <c:v>ETE774583</c:v>
                </c:pt>
                <c:pt idx="1918">
                  <c:v>AQH11104640</c:v>
                </c:pt>
                <c:pt idx="1919">
                  <c:v>ZTS1972894</c:v>
                </c:pt>
                <c:pt idx="1920">
                  <c:v>PIP10108030</c:v>
                </c:pt>
                <c:pt idx="1921">
                  <c:v>EXX233882</c:v>
                </c:pt>
                <c:pt idx="1922">
                  <c:v>BGL1659247</c:v>
                </c:pt>
                <c:pt idx="1923">
                  <c:v>YVF251600</c:v>
                </c:pt>
                <c:pt idx="1924">
                  <c:v>OZT860747</c:v>
                </c:pt>
                <c:pt idx="1925">
                  <c:v>GXS7101697</c:v>
                </c:pt>
                <c:pt idx="1926">
                  <c:v>SGU493657</c:v>
                </c:pt>
                <c:pt idx="1927">
                  <c:v>HCQ1393990</c:v>
                </c:pt>
                <c:pt idx="1928">
                  <c:v>OCV2493486</c:v>
                </c:pt>
                <c:pt idx="1929">
                  <c:v>HKK1852860</c:v>
                </c:pt>
                <c:pt idx="1930">
                  <c:v>BCO1862550</c:v>
                </c:pt>
                <c:pt idx="1931">
                  <c:v>WNV2513239</c:v>
                </c:pt>
                <c:pt idx="1932">
                  <c:v>MQL2522659</c:v>
                </c:pt>
                <c:pt idx="1933">
                  <c:v>GAL258992</c:v>
                </c:pt>
                <c:pt idx="1934">
                  <c:v>MCR456181</c:v>
                </c:pt>
                <c:pt idx="1935">
                  <c:v>LGP763000</c:v>
                </c:pt>
                <c:pt idx="1936">
                  <c:v>HZF21101073</c:v>
                </c:pt>
                <c:pt idx="1937">
                  <c:v>IRL754684</c:v>
                </c:pt>
                <c:pt idx="1938">
                  <c:v>OLS2366420</c:v>
                </c:pt>
                <c:pt idx="1939">
                  <c:v>KMJ2138682</c:v>
                </c:pt>
                <c:pt idx="1940">
                  <c:v>KPS757729</c:v>
                </c:pt>
                <c:pt idx="1941">
                  <c:v>FNE1958596</c:v>
                </c:pt>
                <c:pt idx="1942">
                  <c:v>DLN988476</c:v>
                </c:pt>
                <c:pt idx="1943">
                  <c:v>BFI5100569</c:v>
                </c:pt>
                <c:pt idx="1944">
                  <c:v>THJ2229955</c:v>
                </c:pt>
                <c:pt idx="1945">
                  <c:v>LZQ1068532</c:v>
                </c:pt>
                <c:pt idx="1946">
                  <c:v>KCR2497401</c:v>
                </c:pt>
                <c:pt idx="1947">
                  <c:v>WHR180319</c:v>
                </c:pt>
                <c:pt idx="1948">
                  <c:v>SNH2620367</c:v>
                </c:pt>
                <c:pt idx="1949">
                  <c:v>TBZ5107046</c:v>
                </c:pt>
                <c:pt idx="1950">
                  <c:v>KYN966759</c:v>
                </c:pt>
                <c:pt idx="1951">
                  <c:v>ZDM1557732</c:v>
                </c:pt>
                <c:pt idx="1952">
                  <c:v>ZUZ1395298</c:v>
                </c:pt>
                <c:pt idx="1953">
                  <c:v>UVX223085</c:v>
                </c:pt>
                <c:pt idx="1954">
                  <c:v>NKI2372312</c:v>
                </c:pt>
                <c:pt idx="1955">
                  <c:v>HTF1422455</c:v>
                </c:pt>
                <c:pt idx="1956">
                  <c:v>OLW795244</c:v>
                </c:pt>
                <c:pt idx="1957">
                  <c:v>IPT2161647</c:v>
                </c:pt>
                <c:pt idx="1958">
                  <c:v>YVM10108573</c:v>
                </c:pt>
                <c:pt idx="1959">
                  <c:v>TZV943134</c:v>
                </c:pt>
                <c:pt idx="1960">
                  <c:v>OCW987321</c:v>
                </c:pt>
                <c:pt idx="1961">
                  <c:v>XOG811856</c:v>
                </c:pt>
                <c:pt idx="1962">
                  <c:v>TZO2154936</c:v>
                </c:pt>
                <c:pt idx="1963">
                  <c:v>JYE874166</c:v>
                </c:pt>
                <c:pt idx="1964">
                  <c:v>ZNH751408</c:v>
                </c:pt>
                <c:pt idx="1965">
                  <c:v>DVZ2154723</c:v>
                </c:pt>
                <c:pt idx="1966">
                  <c:v>PXS1282965</c:v>
                </c:pt>
                <c:pt idx="1967">
                  <c:v>JCO883784</c:v>
                </c:pt>
                <c:pt idx="1968">
                  <c:v>EMY2154324</c:v>
                </c:pt>
                <c:pt idx="1969">
                  <c:v>UPY455938</c:v>
                </c:pt>
                <c:pt idx="1970">
                  <c:v>GNI1738445</c:v>
                </c:pt>
                <c:pt idx="1971">
                  <c:v>AUJ334275</c:v>
                </c:pt>
                <c:pt idx="1972">
                  <c:v>RUT1135637</c:v>
                </c:pt>
                <c:pt idx="1973">
                  <c:v>KJI1564227</c:v>
                </c:pt>
                <c:pt idx="1974">
                  <c:v>GLK1685161</c:v>
                </c:pt>
                <c:pt idx="1975">
                  <c:v>FOS1324285</c:v>
                </c:pt>
                <c:pt idx="1976">
                  <c:v>DLF7101451</c:v>
                </c:pt>
                <c:pt idx="1977">
                  <c:v>HDW1381747</c:v>
                </c:pt>
                <c:pt idx="1978">
                  <c:v>IJG2338457</c:v>
                </c:pt>
                <c:pt idx="1979">
                  <c:v>YHV247932</c:v>
                </c:pt>
                <c:pt idx="1980">
                  <c:v>SSF23103437</c:v>
                </c:pt>
                <c:pt idx="1981">
                  <c:v>JUD26100140</c:v>
                </c:pt>
                <c:pt idx="1982">
                  <c:v>ZMX14107466</c:v>
                </c:pt>
                <c:pt idx="1983">
                  <c:v>ATN2243860</c:v>
                </c:pt>
                <c:pt idx="1984">
                  <c:v>LPP2486574</c:v>
                </c:pt>
                <c:pt idx="1985">
                  <c:v>JJA1025734</c:v>
                </c:pt>
                <c:pt idx="1986">
                  <c:v>ANM2559811</c:v>
                </c:pt>
                <c:pt idx="1987">
                  <c:v>RKQ674898</c:v>
                </c:pt>
                <c:pt idx="1988">
                  <c:v>RVP2557132</c:v>
                </c:pt>
                <c:pt idx="1989">
                  <c:v>YQR644514</c:v>
                </c:pt>
                <c:pt idx="1990">
                  <c:v>KSQ2516185</c:v>
                </c:pt>
                <c:pt idx="1991">
                  <c:v>JZX1279392</c:v>
                </c:pt>
                <c:pt idx="1992">
                  <c:v>HSW2411568</c:v>
                </c:pt>
                <c:pt idx="1993">
                  <c:v>ECF2322344</c:v>
                </c:pt>
                <c:pt idx="1994">
                  <c:v>CBA1141856</c:v>
                </c:pt>
                <c:pt idx="1995">
                  <c:v>JPH1676500</c:v>
                </c:pt>
                <c:pt idx="1996">
                  <c:v>ADF288047</c:v>
                </c:pt>
                <c:pt idx="1997">
                  <c:v>QKO1999456</c:v>
                </c:pt>
                <c:pt idx="1998">
                  <c:v>OHX269318</c:v>
                </c:pt>
                <c:pt idx="1999">
                  <c:v>URH3104790</c:v>
                </c:pt>
                <c:pt idx="2000">
                  <c:v>UBA1887075</c:v>
                </c:pt>
                <c:pt idx="2001">
                  <c:v>VKQ1590741</c:v>
                </c:pt>
                <c:pt idx="2002">
                  <c:v>NNF1291971</c:v>
                </c:pt>
                <c:pt idx="2003">
                  <c:v>CMP1289328</c:v>
                </c:pt>
                <c:pt idx="2004">
                  <c:v>XXF1745891</c:v>
                </c:pt>
                <c:pt idx="2005">
                  <c:v>UMP2391671</c:v>
                </c:pt>
                <c:pt idx="2006">
                  <c:v>RQI268466</c:v>
                </c:pt>
                <c:pt idx="2007">
                  <c:v>BQL2465028</c:v>
                </c:pt>
                <c:pt idx="2008">
                  <c:v>WYW2228758</c:v>
                </c:pt>
                <c:pt idx="2009">
                  <c:v>ZUO1950349</c:v>
                </c:pt>
                <c:pt idx="2010">
                  <c:v>CAG1496861</c:v>
                </c:pt>
                <c:pt idx="2011">
                  <c:v>NCC1570668</c:v>
                </c:pt>
                <c:pt idx="2012">
                  <c:v>RMK1576674</c:v>
                </c:pt>
                <c:pt idx="2013">
                  <c:v>EZS196987</c:v>
                </c:pt>
                <c:pt idx="2014">
                  <c:v>OPI376470</c:v>
                </c:pt>
                <c:pt idx="2015">
                  <c:v>XLU1288128</c:v>
                </c:pt>
                <c:pt idx="2016">
                  <c:v>TWQ2544355</c:v>
                </c:pt>
                <c:pt idx="2017">
                  <c:v>PYQ767530</c:v>
                </c:pt>
                <c:pt idx="2018">
                  <c:v>CPC1944769</c:v>
                </c:pt>
                <c:pt idx="2019">
                  <c:v>OUF24104685</c:v>
                </c:pt>
                <c:pt idx="2020">
                  <c:v>EKU646488</c:v>
                </c:pt>
                <c:pt idx="2021">
                  <c:v>LQR2248171</c:v>
                </c:pt>
                <c:pt idx="2022">
                  <c:v>JRG960192</c:v>
                </c:pt>
                <c:pt idx="2023">
                  <c:v>YOP778705</c:v>
                </c:pt>
                <c:pt idx="2024">
                  <c:v>USH1732439</c:v>
                </c:pt>
                <c:pt idx="2025">
                  <c:v>OUS452230</c:v>
                </c:pt>
                <c:pt idx="2026">
                  <c:v>SKP1817352</c:v>
                </c:pt>
                <c:pt idx="2027">
                  <c:v>OMG56822</c:v>
                </c:pt>
                <c:pt idx="2028">
                  <c:v>TTB580805</c:v>
                </c:pt>
                <c:pt idx="2029">
                  <c:v>IMY1867446</c:v>
                </c:pt>
                <c:pt idx="2030">
                  <c:v>IIG1145699</c:v>
                </c:pt>
                <c:pt idx="2031">
                  <c:v>YUN2654006</c:v>
                </c:pt>
                <c:pt idx="2032">
                  <c:v>XEO2484552</c:v>
                </c:pt>
                <c:pt idx="2033">
                  <c:v>RVK647403</c:v>
                </c:pt>
                <c:pt idx="2034">
                  <c:v>PZE330813</c:v>
                </c:pt>
                <c:pt idx="2035">
                  <c:v>KTC188377</c:v>
                </c:pt>
                <c:pt idx="2036">
                  <c:v>JLH259106</c:v>
                </c:pt>
                <c:pt idx="2037">
                  <c:v>HFJ1032967</c:v>
                </c:pt>
                <c:pt idx="2038">
                  <c:v>BGK2661056</c:v>
                </c:pt>
                <c:pt idx="2039">
                  <c:v>DVD1386214</c:v>
                </c:pt>
                <c:pt idx="2040">
                  <c:v>VBB2620370</c:v>
                </c:pt>
                <c:pt idx="2041">
                  <c:v>ILB769270</c:v>
                </c:pt>
                <c:pt idx="2042">
                  <c:v>ZHF2399318</c:v>
                </c:pt>
                <c:pt idx="2043">
                  <c:v>HEU1440722</c:v>
                </c:pt>
                <c:pt idx="2044">
                  <c:v>CFF387528</c:v>
                </c:pt>
                <c:pt idx="2045">
                  <c:v>GYN2494260</c:v>
                </c:pt>
                <c:pt idx="2046">
                  <c:v>RWK664503</c:v>
                </c:pt>
                <c:pt idx="2047">
                  <c:v>JAP1252197</c:v>
                </c:pt>
                <c:pt idx="2048">
                  <c:v>AQI2107775</c:v>
                </c:pt>
                <c:pt idx="2049">
                  <c:v>VGY2557120</c:v>
                </c:pt>
                <c:pt idx="2050">
                  <c:v>TBJ2335814</c:v>
                </c:pt>
                <c:pt idx="2051">
                  <c:v>WYW2251999</c:v>
                </c:pt>
                <c:pt idx="2052">
                  <c:v>RYV2572084</c:v>
                </c:pt>
                <c:pt idx="2053">
                  <c:v>HOC336906</c:v>
                </c:pt>
                <c:pt idx="2054">
                  <c:v>SGK2266123</c:v>
                </c:pt>
                <c:pt idx="2055">
                  <c:v>FYF1786073</c:v>
                </c:pt>
                <c:pt idx="2056">
                  <c:v>BXJ2104169</c:v>
                </c:pt>
                <c:pt idx="2057">
                  <c:v>BFZ576344</c:v>
                </c:pt>
                <c:pt idx="2058">
                  <c:v>PTH740350</c:v>
                </c:pt>
                <c:pt idx="2059">
                  <c:v>UKN262274</c:v>
                </c:pt>
                <c:pt idx="2060">
                  <c:v>BZT816959</c:v>
                </c:pt>
                <c:pt idx="2061">
                  <c:v>HTP2184423</c:v>
                </c:pt>
                <c:pt idx="2062">
                  <c:v>UYX2196357</c:v>
                </c:pt>
                <c:pt idx="2063">
                  <c:v>NGZ418579</c:v>
                </c:pt>
                <c:pt idx="2064">
                  <c:v>SKO1851048</c:v>
                </c:pt>
                <c:pt idx="2065">
                  <c:v>SDL1350082</c:v>
                </c:pt>
                <c:pt idx="2066">
                  <c:v>NVB2265307</c:v>
                </c:pt>
                <c:pt idx="2067">
                  <c:v>VMD2137518</c:v>
                </c:pt>
                <c:pt idx="2068">
                  <c:v>VVZ159271</c:v>
                </c:pt>
                <c:pt idx="2069">
                  <c:v>ERS1745762</c:v>
                </c:pt>
                <c:pt idx="2070">
                  <c:v>AXU2345978</c:v>
                </c:pt>
                <c:pt idx="2071">
                  <c:v>PEG1059364</c:v>
                </c:pt>
                <c:pt idx="2072">
                  <c:v>LEZ1452203</c:v>
                </c:pt>
                <c:pt idx="2073">
                  <c:v>HRH2106971</c:v>
                </c:pt>
                <c:pt idx="2074">
                  <c:v>XHL1928134</c:v>
                </c:pt>
                <c:pt idx="2075">
                  <c:v>QMU2171262</c:v>
                </c:pt>
                <c:pt idx="2076">
                  <c:v>LTB1840935</c:v>
                </c:pt>
                <c:pt idx="2077">
                  <c:v>CUM2162562</c:v>
                </c:pt>
                <c:pt idx="2078">
                  <c:v>TMK2089934</c:v>
                </c:pt>
                <c:pt idx="2079">
                  <c:v>PIZ914319</c:v>
                </c:pt>
                <c:pt idx="2080">
                  <c:v>ATC1238322</c:v>
                </c:pt>
                <c:pt idx="2081">
                  <c:v>TPJ1993699</c:v>
                </c:pt>
                <c:pt idx="2082">
                  <c:v>YJE1492949</c:v>
                </c:pt>
                <c:pt idx="2083">
                  <c:v>UNJ2319137</c:v>
                </c:pt>
                <c:pt idx="2084">
                  <c:v>SAB352902</c:v>
                </c:pt>
                <c:pt idx="2085">
                  <c:v>NJH370608</c:v>
                </c:pt>
                <c:pt idx="2086">
                  <c:v>CUP1189316</c:v>
                </c:pt>
                <c:pt idx="2087">
                  <c:v>MWQ2635094</c:v>
                </c:pt>
                <c:pt idx="2088">
                  <c:v>LYR2179509</c:v>
                </c:pt>
                <c:pt idx="2089">
                  <c:v>GAG1455563</c:v>
                </c:pt>
                <c:pt idx="2090">
                  <c:v>XOF2012723</c:v>
                </c:pt>
                <c:pt idx="2091">
                  <c:v>LRD14101595</c:v>
                </c:pt>
                <c:pt idx="2092">
                  <c:v>RLV173854</c:v>
                </c:pt>
                <c:pt idx="2093">
                  <c:v>IOC486562</c:v>
                </c:pt>
                <c:pt idx="2094">
                  <c:v>VLN2014787</c:v>
                </c:pt>
                <c:pt idx="2095">
                  <c:v>RUY354873</c:v>
                </c:pt>
                <c:pt idx="2096">
                  <c:v>SNG1734599</c:v>
                </c:pt>
                <c:pt idx="2097">
                  <c:v>JCZ951465</c:v>
                </c:pt>
                <c:pt idx="2098">
                  <c:v>AEF1162685</c:v>
                </c:pt>
                <c:pt idx="2099">
                  <c:v>BHC682794</c:v>
                </c:pt>
                <c:pt idx="2100">
                  <c:v>VDM22102249</c:v>
                </c:pt>
                <c:pt idx="2101">
                  <c:v>MEI1411931</c:v>
                </c:pt>
                <c:pt idx="2102">
                  <c:v>ONK1687459</c:v>
                </c:pt>
                <c:pt idx="2103">
                  <c:v>EIK2181036</c:v>
                </c:pt>
                <c:pt idx="2104">
                  <c:v>WKO1731902</c:v>
                </c:pt>
                <c:pt idx="2105">
                  <c:v>UHD10106335</c:v>
                </c:pt>
                <c:pt idx="2106">
                  <c:v>IPF1221915</c:v>
                </c:pt>
                <c:pt idx="2107">
                  <c:v>UFV715012</c:v>
                </c:pt>
                <c:pt idx="2108">
                  <c:v>MCR1378801</c:v>
                </c:pt>
                <c:pt idx="2109">
                  <c:v>YPH2165616</c:v>
                </c:pt>
                <c:pt idx="2110">
                  <c:v>NLK2268691</c:v>
                </c:pt>
                <c:pt idx="2111">
                  <c:v>LXI1996351</c:v>
                </c:pt>
                <c:pt idx="2112">
                  <c:v>HQN2252836</c:v>
                </c:pt>
                <c:pt idx="2113">
                  <c:v>ZFW1552893</c:v>
                </c:pt>
                <c:pt idx="2114">
                  <c:v>MMP615363</c:v>
                </c:pt>
                <c:pt idx="2115">
                  <c:v>WVP1623061</c:v>
                </c:pt>
                <c:pt idx="2116">
                  <c:v>OEG1256796</c:v>
                </c:pt>
                <c:pt idx="2117">
                  <c:v>AZF150964</c:v>
                </c:pt>
                <c:pt idx="2118">
                  <c:v>TII397347</c:v>
                </c:pt>
                <c:pt idx="2119">
                  <c:v>VUZ2169147</c:v>
                </c:pt>
                <c:pt idx="2120">
                  <c:v>FUU1349896</c:v>
                </c:pt>
                <c:pt idx="2121">
                  <c:v>ZGU1125056</c:v>
                </c:pt>
                <c:pt idx="2122">
                  <c:v>SVR1151492</c:v>
                </c:pt>
                <c:pt idx="2123">
                  <c:v>TZP1242441</c:v>
                </c:pt>
                <c:pt idx="2124">
                  <c:v>PPV1741244</c:v>
                </c:pt>
                <c:pt idx="2125">
                  <c:v>XKO186739</c:v>
                </c:pt>
                <c:pt idx="2126">
                  <c:v>WHU499477</c:v>
                </c:pt>
                <c:pt idx="2127">
                  <c:v>NMI545666</c:v>
                </c:pt>
                <c:pt idx="2128">
                  <c:v>XSR397560</c:v>
                </c:pt>
                <c:pt idx="2129">
                  <c:v>SYP2628386</c:v>
                </c:pt>
                <c:pt idx="2130">
                  <c:v>PGB853715</c:v>
                </c:pt>
                <c:pt idx="2131">
                  <c:v>YIN487033</c:v>
                </c:pt>
                <c:pt idx="2132">
                  <c:v>XPA2654423</c:v>
                </c:pt>
                <c:pt idx="2133">
                  <c:v>PXA1780085</c:v>
                </c:pt>
                <c:pt idx="2134">
                  <c:v>DZC563924</c:v>
                </c:pt>
                <c:pt idx="2135">
                  <c:v>NZR1798205</c:v>
                </c:pt>
                <c:pt idx="2136">
                  <c:v>LWI4102294</c:v>
                </c:pt>
                <c:pt idx="2137">
                  <c:v>ZHD1652596</c:v>
                </c:pt>
                <c:pt idx="2138">
                  <c:v>SLE1366000</c:v>
                </c:pt>
                <c:pt idx="2139">
                  <c:v>DSN1864707</c:v>
                </c:pt>
                <c:pt idx="2140">
                  <c:v>EDB2413305</c:v>
                </c:pt>
                <c:pt idx="2141">
                  <c:v>UJQ2451849</c:v>
                </c:pt>
                <c:pt idx="2142">
                  <c:v>KWR2370086</c:v>
                </c:pt>
                <c:pt idx="2143">
                  <c:v>JSQ186298</c:v>
                </c:pt>
                <c:pt idx="2144">
                  <c:v>CAY1891764</c:v>
                </c:pt>
                <c:pt idx="2145">
                  <c:v>PFD1972966</c:v>
                </c:pt>
                <c:pt idx="2146">
                  <c:v>LWF2108387</c:v>
                </c:pt>
                <c:pt idx="2147">
                  <c:v>RKN539177</c:v>
                </c:pt>
                <c:pt idx="2148">
                  <c:v>ZZN585308</c:v>
                </c:pt>
                <c:pt idx="2149">
                  <c:v>MVT1267308</c:v>
                </c:pt>
                <c:pt idx="2150">
                  <c:v>AYB7100005</c:v>
                </c:pt>
                <c:pt idx="2151">
                  <c:v>TIZ2673977</c:v>
                </c:pt>
                <c:pt idx="2152">
                  <c:v>ONG1987609</c:v>
                </c:pt>
                <c:pt idx="2153">
                  <c:v>DUN17100335</c:v>
                </c:pt>
                <c:pt idx="2154">
                  <c:v>TBX2556484</c:v>
                </c:pt>
                <c:pt idx="2155">
                  <c:v>PXC2062073</c:v>
                </c:pt>
                <c:pt idx="2156">
                  <c:v>NTD10103278</c:v>
                </c:pt>
                <c:pt idx="2157">
                  <c:v>MAL937797</c:v>
                </c:pt>
                <c:pt idx="2158">
                  <c:v>LGE2341292</c:v>
                </c:pt>
                <c:pt idx="2159">
                  <c:v>HYJ1595937</c:v>
                </c:pt>
                <c:pt idx="2160">
                  <c:v>FSF2485194</c:v>
                </c:pt>
                <c:pt idx="2161">
                  <c:v>WME1656097</c:v>
                </c:pt>
                <c:pt idx="2162">
                  <c:v>PFK1425842</c:v>
                </c:pt>
                <c:pt idx="2163">
                  <c:v>ZON1598028</c:v>
                </c:pt>
                <c:pt idx="2164">
                  <c:v>DWC2252452</c:v>
                </c:pt>
                <c:pt idx="2165">
                  <c:v>QQV394101</c:v>
                </c:pt>
                <c:pt idx="2166">
                  <c:v>MPI22103212</c:v>
                </c:pt>
                <c:pt idx="2167">
                  <c:v>DTR1224336</c:v>
                </c:pt>
                <c:pt idx="2168">
                  <c:v>WBO2012663</c:v>
                </c:pt>
                <c:pt idx="2169">
                  <c:v>SFJ1263333</c:v>
                </c:pt>
                <c:pt idx="2170">
                  <c:v>QSN2094017</c:v>
                </c:pt>
                <c:pt idx="2171">
                  <c:v>EGJ130789</c:v>
                </c:pt>
                <c:pt idx="2172">
                  <c:v>CUJ1446599</c:v>
                </c:pt>
                <c:pt idx="2173">
                  <c:v>CIY1963081</c:v>
                </c:pt>
                <c:pt idx="2174">
                  <c:v>CQX1368286</c:v>
                </c:pt>
                <c:pt idx="2175">
                  <c:v>HXF1799420</c:v>
                </c:pt>
                <c:pt idx="2176">
                  <c:v>EWH922182</c:v>
                </c:pt>
                <c:pt idx="2177">
                  <c:v>DRU1694968</c:v>
                </c:pt>
                <c:pt idx="2178">
                  <c:v>ATG14101904</c:v>
                </c:pt>
                <c:pt idx="2179">
                  <c:v>URF851132</c:v>
                </c:pt>
                <c:pt idx="2180">
                  <c:v>UTI1321159</c:v>
                </c:pt>
                <c:pt idx="2181">
                  <c:v>TDT1463966</c:v>
                </c:pt>
                <c:pt idx="2182">
                  <c:v>GKB16109590</c:v>
                </c:pt>
                <c:pt idx="2183">
                  <c:v>NPB2131665</c:v>
                </c:pt>
                <c:pt idx="2184">
                  <c:v>VHD1265994</c:v>
                </c:pt>
                <c:pt idx="2185">
                  <c:v>NUM2261266</c:v>
                </c:pt>
                <c:pt idx="2186">
                  <c:v>BDX17106611</c:v>
                </c:pt>
                <c:pt idx="2187">
                  <c:v>WIG2364815</c:v>
                </c:pt>
                <c:pt idx="2188">
                  <c:v>AHJ1330336</c:v>
                </c:pt>
                <c:pt idx="2189">
                  <c:v>XNH898880</c:v>
                </c:pt>
                <c:pt idx="2190">
                  <c:v>YTU1658785</c:v>
                </c:pt>
                <c:pt idx="2191">
                  <c:v>WTE8104418</c:v>
                </c:pt>
                <c:pt idx="2192">
                  <c:v>GNF1949794</c:v>
                </c:pt>
                <c:pt idx="2193">
                  <c:v>AOU169003</c:v>
                </c:pt>
                <c:pt idx="2194">
                  <c:v>TJG2087603</c:v>
                </c:pt>
                <c:pt idx="2195">
                  <c:v>LJS847745</c:v>
                </c:pt>
                <c:pt idx="2196">
                  <c:v>JDC875711</c:v>
                </c:pt>
                <c:pt idx="2197">
                  <c:v>RRP2089034</c:v>
                </c:pt>
                <c:pt idx="2198">
                  <c:v>ZHU555677</c:v>
                </c:pt>
                <c:pt idx="2199">
                  <c:v>TBA787828</c:v>
                </c:pt>
                <c:pt idx="2200">
                  <c:v>YJR444475</c:v>
                </c:pt>
                <c:pt idx="2201">
                  <c:v>WTS1650607</c:v>
                </c:pt>
                <c:pt idx="2202">
                  <c:v>QSK1363870</c:v>
                </c:pt>
                <c:pt idx="2203">
                  <c:v>TGP689460</c:v>
                </c:pt>
                <c:pt idx="2204">
                  <c:v>QIO223397</c:v>
                </c:pt>
                <c:pt idx="2205">
                  <c:v>FCB69285</c:v>
                </c:pt>
                <c:pt idx="2206">
                  <c:v>AIS141943</c:v>
                </c:pt>
                <c:pt idx="2207">
                  <c:v>TSK1759739</c:v>
                </c:pt>
                <c:pt idx="2208">
                  <c:v>SQL1870095</c:v>
                </c:pt>
                <c:pt idx="2209">
                  <c:v>HCB594104</c:v>
                </c:pt>
                <c:pt idx="2210">
                  <c:v>GIT561101</c:v>
                </c:pt>
                <c:pt idx="2211">
                  <c:v>XXQ2114052</c:v>
                </c:pt>
                <c:pt idx="2212">
                  <c:v>EWA1689427</c:v>
                </c:pt>
                <c:pt idx="2213">
                  <c:v>QNJ8100257</c:v>
                </c:pt>
                <c:pt idx="2214">
                  <c:v>LFT1483076</c:v>
                </c:pt>
                <c:pt idx="2215">
                  <c:v>FVO17108330</c:v>
                </c:pt>
                <c:pt idx="2216">
                  <c:v>ABB4102768</c:v>
                </c:pt>
                <c:pt idx="2217">
                  <c:v>XDR2356154</c:v>
                </c:pt>
                <c:pt idx="2218">
                  <c:v>TOU1955698</c:v>
                </c:pt>
                <c:pt idx="2219">
                  <c:v>POZ1737470</c:v>
                </c:pt>
                <c:pt idx="2220">
                  <c:v>ERQ1542684</c:v>
                </c:pt>
                <c:pt idx="2221">
                  <c:v>WKS2030480</c:v>
                </c:pt>
                <c:pt idx="2222">
                  <c:v>PUG166720</c:v>
                </c:pt>
                <c:pt idx="2223">
                  <c:v>BHH277007</c:v>
                </c:pt>
                <c:pt idx="2224">
                  <c:v>TBA5100542</c:v>
                </c:pt>
                <c:pt idx="2225">
                  <c:v>SHI2297116</c:v>
                </c:pt>
                <c:pt idx="2226">
                  <c:v>RKE873032</c:v>
                </c:pt>
                <c:pt idx="2227">
                  <c:v>XPY2067701</c:v>
                </c:pt>
                <c:pt idx="2228">
                  <c:v>JZW2461119</c:v>
                </c:pt>
                <c:pt idx="2229">
                  <c:v>KNN20107064</c:v>
                </c:pt>
                <c:pt idx="2230">
                  <c:v>HOK1397308</c:v>
                </c:pt>
                <c:pt idx="2231">
                  <c:v>FUZ577571</c:v>
                </c:pt>
                <c:pt idx="2232">
                  <c:v>EMI912417</c:v>
                </c:pt>
                <c:pt idx="2233">
                  <c:v>AMF1162328</c:v>
                </c:pt>
                <c:pt idx="2234">
                  <c:v>ZKJ2034059</c:v>
                </c:pt>
                <c:pt idx="2235">
                  <c:v>USI2632169</c:v>
                </c:pt>
                <c:pt idx="2236">
                  <c:v>TDH1397686</c:v>
                </c:pt>
                <c:pt idx="2237">
                  <c:v>EIU26100305</c:v>
                </c:pt>
                <c:pt idx="2238">
                  <c:v>ZYV752536</c:v>
                </c:pt>
                <c:pt idx="2239">
                  <c:v>VXE532394</c:v>
                </c:pt>
                <c:pt idx="2240">
                  <c:v>SME1869504</c:v>
                </c:pt>
                <c:pt idx="2241">
                  <c:v>SWF1841544</c:v>
                </c:pt>
                <c:pt idx="2242">
                  <c:v>QLZ17104160</c:v>
                </c:pt>
                <c:pt idx="2243">
                  <c:v>GXP393912</c:v>
                </c:pt>
                <c:pt idx="2244">
                  <c:v>NNP3100773</c:v>
                </c:pt>
                <c:pt idx="2245">
                  <c:v>KDR14106485</c:v>
                </c:pt>
                <c:pt idx="2246">
                  <c:v>PZT1529730</c:v>
                </c:pt>
                <c:pt idx="2247">
                  <c:v>ABR1684537</c:v>
                </c:pt>
                <c:pt idx="2248">
                  <c:v>YQQ746446</c:v>
                </c:pt>
                <c:pt idx="2249">
                  <c:v>PQY2121393</c:v>
                </c:pt>
                <c:pt idx="2250">
                  <c:v>QOF2559130</c:v>
                </c:pt>
                <c:pt idx="2251">
                  <c:v>KCY2355635</c:v>
                </c:pt>
                <c:pt idx="2252">
                  <c:v>HCI2534086</c:v>
                </c:pt>
                <c:pt idx="2253">
                  <c:v>XAE1676638</c:v>
                </c:pt>
                <c:pt idx="2254">
                  <c:v>VPF109954</c:v>
                </c:pt>
                <c:pt idx="2255">
                  <c:v>SCS374046</c:v>
                </c:pt>
                <c:pt idx="2256">
                  <c:v>KXJ1191824</c:v>
                </c:pt>
                <c:pt idx="2257">
                  <c:v>BPO261512</c:v>
                </c:pt>
                <c:pt idx="2258">
                  <c:v>YTD699729</c:v>
                </c:pt>
                <c:pt idx="2259">
                  <c:v>TFS2394683</c:v>
                </c:pt>
                <c:pt idx="2260">
                  <c:v>JPB1476356</c:v>
                </c:pt>
                <c:pt idx="2261">
                  <c:v>EOB2528161</c:v>
                </c:pt>
                <c:pt idx="2262">
                  <c:v>BSU2429388</c:v>
                </c:pt>
                <c:pt idx="2263">
                  <c:v>FOB14102081</c:v>
                </c:pt>
                <c:pt idx="2264">
                  <c:v>QKW1237905</c:v>
                </c:pt>
                <c:pt idx="2265">
                  <c:v>NKQ2434659</c:v>
                </c:pt>
                <c:pt idx="2266">
                  <c:v>OKS2288479</c:v>
                </c:pt>
                <c:pt idx="2267">
                  <c:v>RJH1298940</c:v>
                </c:pt>
                <c:pt idx="2268">
                  <c:v>QEK1193927</c:v>
                </c:pt>
                <c:pt idx="2269">
                  <c:v>MKK1828833</c:v>
                </c:pt>
                <c:pt idx="2270">
                  <c:v>WWY1882023</c:v>
                </c:pt>
                <c:pt idx="2271">
                  <c:v>XJQ18100971</c:v>
                </c:pt>
                <c:pt idx="2272">
                  <c:v>WMI1678090</c:v>
                </c:pt>
                <c:pt idx="2273">
                  <c:v>SRZ666303</c:v>
                </c:pt>
                <c:pt idx="2274">
                  <c:v>NLN793333</c:v>
                </c:pt>
                <c:pt idx="2275">
                  <c:v>KSE13100983</c:v>
                </c:pt>
                <c:pt idx="2276">
                  <c:v>HFL1671784</c:v>
                </c:pt>
                <c:pt idx="2277">
                  <c:v>FOT1645822</c:v>
                </c:pt>
                <c:pt idx="2278">
                  <c:v>UEP17105846</c:v>
                </c:pt>
                <c:pt idx="2279">
                  <c:v>KNM1690717</c:v>
                </c:pt>
                <c:pt idx="2280">
                  <c:v>NAP2592796</c:v>
                </c:pt>
                <c:pt idx="2281">
                  <c:v>VYV379152</c:v>
                </c:pt>
                <c:pt idx="2282">
                  <c:v>TPS2251006</c:v>
                </c:pt>
                <c:pt idx="2283">
                  <c:v>SKH2679323</c:v>
                </c:pt>
                <c:pt idx="2284">
                  <c:v>DVC388569</c:v>
                </c:pt>
                <c:pt idx="2285">
                  <c:v>BIM1434980</c:v>
                </c:pt>
                <c:pt idx="2286">
                  <c:v>FDQ1113290</c:v>
                </c:pt>
                <c:pt idx="2287">
                  <c:v>IJX174088</c:v>
                </c:pt>
                <c:pt idx="2288">
                  <c:v>BKJ696606</c:v>
                </c:pt>
                <c:pt idx="2289">
                  <c:v>ERD2349974</c:v>
                </c:pt>
                <c:pt idx="2290">
                  <c:v>UBI1194335</c:v>
                </c:pt>
                <c:pt idx="2291">
                  <c:v>VZH1866897</c:v>
                </c:pt>
                <c:pt idx="2292">
                  <c:v>ROY2557009</c:v>
                </c:pt>
                <c:pt idx="2293">
                  <c:v>NEM2058353</c:v>
                </c:pt>
                <c:pt idx="2294">
                  <c:v>GIB767221</c:v>
                </c:pt>
                <c:pt idx="2295">
                  <c:v>CBI544637</c:v>
                </c:pt>
                <c:pt idx="2296">
                  <c:v>YVB20107367</c:v>
                </c:pt>
                <c:pt idx="2297">
                  <c:v>ONC640761</c:v>
                </c:pt>
                <c:pt idx="2298">
                  <c:v>YFJ1737095</c:v>
                </c:pt>
                <c:pt idx="2299">
                  <c:v>WKS885527</c:v>
                </c:pt>
                <c:pt idx="2300">
                  <c:v>GSH878828</c:v>
                </c:pt>
                <c:pt idx="2301">
                  <c:v>DOK1642621</c:v>
                </c:pt>
                <c:pt idx="2302">
                  <c:v>ZUP8102705</c:v>
                </c:pt>
                <c:pt idx="2303">
                  <c:v>YKS20108741</c:v>
                </c:pt>
                <c:pt idx="2304">
                  <c:v>UTL170386</c:v>
                </c:pt>
                <c:pt idx="2305">
                  <c:v>VYJ487594</c:v>
                </c:pt>
                <c:pt idx="2306">
                  <c:v>RYB11107988</c:v>
                </c:pt>
                <c:pt idx="2307">
                  <c:v>PYO248030</c:v>
                </c:pt>
                <c:pt idx="2308">
                  <c:v>GYH1036783</c:v>
                </c:pt>
                <c:pt idx="2309">
                  <c:v>TAN2490912</c:v>
                </c:pt>
                <c:pt idx="2310">
                  <c:v>DCK1148504</c:v>
                </c:pt>
                <c:pt idx="2311">
                  <c:v>CET1477472</c:v>
                </c:pt>
                <c:pt idx="2312">
                  <c:v>WOA175555</c:v>
                </c:pt>
                <c:pt idx="2313">
                  <c:v>TMX210335</c:v>
                </c:pt>
                <c:pt idx="2314">
                  <c:v>SVQ1192673</c:v>
                </c:pt>
                <c:pt idx="2315">
                  <c:v>ABZ1462598</c:v>
                </c:pt>
                <c:pt idx="2316">
                  <c:v>PBC2377391</c:v>
                </c:pt>
                <c:pt idx="2317">
                  <c:v>TTG385089</c:v>
                </c:pt>
                <c:pt idx="2318">
                  <c:v>SWT959592</c:v>
                </c:pt>
                <c:pt idx="2319">
                  <c:v>MJM2064107</c:v>
                </c:pt>
                <c:pt idx="2320">
                  <c:v>TRF161257</c:v>
                </c:pt>
                <c:pt idx="2321">
                  <c:v>SBS990672</c:v>
                </c:pt>
                <c:pt idx="2322">
                  <c:v>PDY1849509</c:v>
                </c:pt>
                <c:pt idx="2323">
                  <c:v>HDD740884</c:v>
                </c:pt>
                <c:pt idx="2324">
                  <c:v>HEP2463828</c:v>
                </c:pt>
                <c:pt idx="2325">
                  <c:v>JLA2356085</c:v>
                </c:pt>
                <c:pt idx="2326">
                  <c:v>CJB427210</c:v>
                </c:pt>
                <c:pt idx="2327">
                  <c:v>USK3102420</c:v>
                </c:pt>
                <c:pt idx="2328">
                  <c:v>HTU1793861</c:v>
                </c:pt>
                <c:pt idx="2329">
                  <c:v>IFC2587405</c:v>
                </c:pt>
                <c:pt idx="2330">
                  <c:v>JHX2450550</c:v>
                </c:pt>
                <c:pt idx="2331">
                  <c:v>XJC1958554</c:v>
                </c:pt>
                <c:pt idx="2332">
                  <c:v>LQP799969</c:v>
                </c:pt>
                <c:pt idx="2333">
                  <c:v>ETX988998</c:v>
                </c:pt>
                <c:pt idx="2334">
                  <c:v>EVH26104634</c:v>
                </c:pt>
                <c:pt idx="2335">
                  <c:v>FQB863819</c:v>
                </c:pt>
                <c:pt idx="2336">
                  <c:v>FTY26105285</c:v>
                </c:pt>
                <c:pt idx="2337">
                  <c:v>XLX2566624</c:v>
                </c:pt>
                <c:pt idx="2338">
                  <c:v>SLU3105831</c:v>
                </c:pt>
                <c:pt idx="2339">
                  <c:v>KZX2451438</c:v>
                </c:pt>
                <c:pt idx="2340">
                  <c:v>GTS1627426</c:v>
                </c:pt>
                <c:pt idx="2341">
                  <c:v>DGV2163480</c:v>
                </c:pt>
                <c:pt idx="2342">
                  <c:v>EZM436924</c:v>
                </c:pt>
                <c:pt idx="2343">
                  <c:v>CUE2138748</c:v>
                </c:pt>
                <c:pt idx="2344">
                  <c:v>WDW1864218</c:v>
                </c:pt>
                <c:pt idx="2345">
                  <c:v>QLJ10105912</c:v>
                </c:pt>
                <c:pt idx="2346">
                  <c:v>MWJ239723</c:v>
                </c:pt>
                <c:pt idx="2347">
                  <c:v>LCZ2487216</c:v>
                </c:pt>
                <c:pt idx="2348">
                  <c:v>CSQ1969969</c:v>
                </c:pt>
                <c:pt idx="2349">
                  <c:v>YXR2150796</c:v>
                </c:pt>
                <c:pt idx="2350">
                  <c:v>TTJ518735</c:v>
                </c:pt>
                <c:pt idx="2351">
                  <c:v>LRZ1187054</c:v>
                </c:pt>
                <c:pt idx="2352">
                  <c:v>IQE220991</c:v>
                </c:pt>
                <c:pt idx="2353">
                  <c:v>SVI753163</c:v>
                </c:pt>
                <c:pt idx="2354">
                  <c:v>KSA125254</c:v>
                </c:pt>
                <c:pt idx="2355">
                  <c:v>MZP8102525</c:v>
                </c:pt>
                <c:pt idx="2356">
                  <c:v>EVV2351795</c:v>
                </c:pt>
                <c:pt idx="2357">
                  <c:v>LSO627177</c:v>
                </c:pt>
                <c:pt idx="2358">
                  <c:v>JDQ1363939</c:v>
                </c:pt>
                <c:pt idx="2359">
                  <c:v>MSA981228</c:v>
                </c:pt>
                <c:pt idx="2360">
                  <c:v>ISA2268781</c:v>
                </c:pt>
                <c:pt idx="2361">
                  <c:v>QJK1091659</c:v>
                </c:pt>
                <c:pt idx="2362">
                  <c:v>DGL2253595</c:v>
                </c:pt>
                <c:pt idx="2363">
                  <c:v>BGN1786904</c:v>
                </c:pt>
                <c:pt idx="2364">
                  <c:v>JVC17108222</c:v>
                </c:pt>
                <c:pt idx="2365">
                  <c:v>QZL2470059</c:v>
                </c:pt>
                <c:pt idx="2366">
                  <c:v>ESS2382887</c:v>
                </c:pt>
                <c:pt idx="2367">
                  <c:v>UKV1774907</c:v>
                </c:pt>
                <c:pt idx="2368">
                  <c:v>RTJ20104004</c:v>
                </c:pt>
                <c:pt idx="2369">
                  <c:v>KPQ672528</c:v>
                </c:pt>
                <c:pt idx="2370">
                  <c:v>PHN894530</c:v>
                </c:pt>
                <c:pt idx="2371">
                  <c:v>QOO1341286</c:v>
                </c:pt>
                <c:pt idx="2372">
                  <c:v>KOP1489850</c:v>
                </c:pt>
                <c:pt idx="2373">
                  <c:v>YWW1869453</c:v>
                </c:pt>
                <c:pt idx="2374">
                  <c:v>YYO1424489</c:v>
                </c:pt>
                <c:pt idx="2375">
                  <c:v>QXI11105177</c:v>
                </c:pt>
                <c:pt idx="2376">
                  <c:v>QPT1965862</c:v>
                </c:pt>
                <c:pt idx="2377">
                  <c:v>OZN952011</c:v>
                </c:pt>
                <c:pt idx="2378">
                  <c:v>LZP2177964</c:v>
                </c:pt>
                <c:pt idx="2379">
                  <c:v>BDG589514</c:v>
                </c:pt>
                <c:pt idx="2380">
                  <c:v>ZHT1045639</c:v>
                </c:pt>
                <c:pt idx="2381">
                  <c:v>FRK944484</c:v>
                </c:pt>
                <c:pt idx="2382">
                  <c:v>SFY2580121</c:v>
                </c:pt>
                <c:pt idx="2383">
                  <c:v>FZC1877826</c:v>
                </c:pt>
                <c:pt idx="2384">
                  <c:v>POB19108036</c:v>
                </c:pt>
                <c:pt idx="2385">
                  <c:v>LOH1294563</c:v>
                </c:pt>
                <c:pt idx="2386">
                  <c:v>DFL566495</c:v>
                </c:pt>
                <c:pt idx="2387">
                  <c:v>SIZ187096</c:v>
                </c:pt>
                <c:pt idx="2388">
                  <c:v>MLC1235931</c:v>
                </c:pt>
                <c:pt idx="2389">
                  <c:v>JJY1558731</c:v>
                </c:pt>
                <c:pt idx="2390">
                  <c:v>FDX1957303</c:v>
                </c:pt>
                <c:pt idx="2391">
                  <c:v>QDY2553658</c:v>
                </c:pt>
                <c:pt idx="2392">
                  <c:v>JQA959316</c:v>
                </c:pt>
                <c:pt idx="2393">
                  <c:v>YYI1475645</c:v>
                </c:pt>
                <c:pt idx="2394">
                  <c:v>MIM1297509</c:v>
                </c:pt>
                <c:pt idx="2395">
                  <c:v>LQT1045399</c:v>
                </c:pt>
                <c:pt idx="2396">
                  <c:v>LND790090</c:v>
                </c:pt>
                <c:pt idx="2397">
                  <c:v>LKO364194</c:v>
                </c:pt>
                <c:pt idx="2398">
                  <c:v>ENR160720</c:v>
                </c:pt>
                <c:pt idx="2399">
                  <c:v>WNR2459115</c:v>
                </c:pt>
                <c:pt idx="2400">
                  <c:v>HPW253523</c:v>
                </c:pt>
                <c:pt idx="2401">
                  <c:v>JCJ1462121</c:v>
                </c:pt>
                <c:pt idx="2402">
                  <c:v>GJW261224</c:v>
                </c:pt>
                <c:pt idx="2403">
                  <c:v>WOV37074</c:v>
                </c:pt>
                <c:pt idx="2404">
                  <c:v>RTT26101586</c:v>
                </c:pt>
                <c:pt idx="2405">
                  <c:v>ODB834719</c:v>
                </c:pt>
                <c:pt idx="2406">
                  <c:v>DBC1658338</c:v>
                </c:pt>
                <c:pt idx="2407">
                  <c:v>ZQB1793720</c:v>
                </c:pt>
                <c:pt idx="2408">
                  <c:v>OXN22100989</c:v>
                </c:pt>
                <c:pt idx="2409">
                  <c:v>NWU22102339</c:v>
                </c:pt>
                <c:pt idx="2410">
                  <c:v>LTC579500</c:v>
                </c:pt>
                <c:pt idx="2411">
                  <c:v>YTA440788</c:v>
                </c:pt>
                <c:pt idx="2412">
                  <c:v>SVS21104511</c:v>
                </c:pt>
                <c:pt idx="2413">
                  <c:v>SBI2517991</c:v>
                </c:pt>
                <c:pt idx="2414">
                  <c:v>QBM1482464</c:v>
                </c:pt>
                <c:pt idx="2415">
                  <c:v>FQU1684948</c:v>
                </c:pt>
                <c:pt idx="2416">
                  <c:v>STP969975</c:v>
                </c:pt>
                <c:pt idx="2417">
                  <c:v>OOH853598</c:v>
                </c:pt>
                <c:pt idx="2418">
                  <c:v>AOG417025</c:v>
                </c:pt>
                <c:pt idx="2419">
                  <c:v>KHS1357987</c:v>
                </c:pt>
                <c:pt idx="2420">
                  <c:v>MSR2070068</c:v>
                </c:pt>
                <c:pt idx="2421">
                  <c:v>BUT2618267</c:v>
                </c:pt>
                <c:pt idx="2422">
                  <c:v>WCK263606</c:v>
                </c:pt>
                <c:pt idx="2423">
                  <c:v>STD1272558</c:v>
                </c:pt>
                <c:pt idx="2424">
                  <c:v>LRC2452413</c:v>
                </c:pt>
                <c:pt idx="2425">
                  <c:v>LFP396582</c:v>
                </c:pt>
                <c:pt idx="2426">
                  <c:v>HDS347676</c:v>
                </c:pt>
                <c:pt idx="2427">
                  <c:v>LNW1128743</c:v>
                </c:pt>
                <c:pt idx="2428">
                  <c:v>LNM627531</c:v>
                </c:pt>
                <c:pt idx="2429">
                  <c:v>BOB821492</c:v>
                </c:pt>
                <c:pt idx="2430">
                  <c:v>DZR1523931</c:v>
                </c:pt>
                <c:pt idx="2431">
                  <c:v>CLR2666120</c:v>
                </c:pt>
                <c:pt idx="2432">
                  <c:v>KZU197548</c:v>
                </c:pt>
                <c:pt idx="2433">
                  <c:v>ZVB14101274</c:v>
                </c:pt>
                <c:pt idx="2434">
                  <c:v>ZBH2556475</c:v>
                </c:pt>
                <c:pt idx="2435">
                  <c:v>TRT2172645</c:v>
                </c:pt>
                <c:pt idx="2436">
                  <c:v>PCM352116</c:v>
                </c:pt>
                <c:pt idx="2437">
                  <c:v>KXL1739930</c:v>
                </c:pt>
                <c:pt idx="2438">
                  <c:v>IZG788548</c:v>
                </c:pt>
                <c:pt idx="2439">
                  <c:v>CRK819044</c:v>
                </c:pt>
                <c:pt idx="2440">
                  <c:v>CZU465940</c:v>
                </c:pt>
                <c:pt idx="2441">
                  <c:v>RXT984144</c:v>
                </c:pt>
                <c:pt idx="2442">
                  <c:v>IVC2447364</c:v>
                </c:pt>
                <c:pt idx="2443">
                  <c:v>ASY139795</c:v>
                </c:pt>
                <c:pt idx="2444">
                  <c:v>TQP426142</c:v>
                </c:pt>
                <c:pt idx="2445">
                  <c:v>EIV557975</c:v>
                </c:pt>
                <c:pt idx="2446">
                  <c:v>SSB685833</c:v>
                </c:pt>
                <c:pt idx="2447">
                  <c:v>QCH2177154</c:v>
                </c:pt>
                <c:pt idx="2448">
                  <c:v>JPU2626637</c:v>
                </c:pt>
                <c:pt idx="2449">
                  <c:v>XTS1422437</c:v>
                </c:pt>
                <c:pt idx="2450">
                  <c:v>XCX870470</c:v>
                </c:pt>
                <c:pt idx="2451">
                  <c:v>UYZ1198253</c:v>
                </c:pt>
                <c:pt idx="2452">
                  <c:v>RLT1970503</c:v>
                </c:pt>
                <c:pt idx="2453">
                  <c:v>TOU1981462</c:v>
                </c:pt>
                <c:pt idx="2454">
                  <c:v>XHN6103422</c:v>
                </c:pt>
                <c:pt idx="2455">
                  <c:v>RJG845018</c:v>
                </c:pt>
                <c:pt idx="2456">
                  <c:v>GLF1662166</c:v>
                </c:pt>
                <c:pt idx="2457">
                  <c:v>JEA463708</c:v>
                </c:pt>
                <c:pt idx="2458">
                  <c:v>JRK1999888</c:v>
                </c:pt>
                <c:pt idx="2459">
                  <c:v>GHI534974</c:v>
                </c:pt>
                <c:pt idx="2460">
                  <c:v>TWU2162259</c:v>
                </c:pt>
                <c:pt idx="2461">
                  <c:v>YBV1270761</c:v>
                </c:pt>
                <c:pt idx="2462">
                  <c:v>ZVD2689373</c:v>
                </c:pt>
                <c:pt idx="2463">
                  <c:v>RWZ545798</c:v>
                </c:pt>
                <c:pt idx="2464">
                  <c:v>KLM23106602</c:v>
                </c:pt>
                <c:pt idx="2465">
                  <c:v>TTZ2029853</c:v>
                </c:pt>
                <c:pt idx="2466">
                  <c:v>DTG1181882</c:v>
                </c:pt>
                <c:pt idx="2467">
                  <c:v>ZPG1647907</c:v>
                </c:pt>
                <c:pt idx="2468">
                  <c:v>TQA1534992</c:v>
                </c:pt>
                <c:pt idx="2469">
                  <c:v>DDM1061908</c:v>
                </c:pt>
                <c:pt idx="2470">
                  <c:v>YEY9102696</c:v>
                </c:pt>
                <c:pt idx="2471">
                  <c:v>XSP1582764</c:v>
                </c:pt>
                <c:pt idx="2472">
                  <c:v>WMY2381234</c:v>
                </c:pt>
                <c:pt idx="2473">
                  <c:v>QNJ2280577</c:v>
                </c:pt>
                <c:pt idx="2474">
                  <c:v>NZK2027000</c:v>
                </c:pt>
                <c:pt idx="2475">
                  <c:v>LVB479707</c:v>
                </c:pt>
                <c:pt idx="2476">
                  <c:v>ZVI184072</c:v>
                </c:pt>
                <c:pt idx="2477">
                  <c:v>UDJ2029037</c:v>
                </c:pt>
                <c:pt idx="2478">
                  <c:v>PJT2170377</c:v>
                </c:pt>
                <c:pt idx="2479">
                  <c:v>OPP386337</c:v>
                </c:pt>
                <c:pt idx="2480">
                  <c:v>JWR2592445</c:v>
                </c:pt>
                <c:pt idx="2481">
                  <c:v>LXI763459</c:v>
                </c:pt>
                <c:pt idx="2482">
                  <c:v>BAI897848</c:v>
                </c:pt>
                <c:pt idx="2483">
                  <c:v>URB1172117</c:v>
                </c:pt>
                <c:pt idx="2484">
                  <c:v>SMH246834</c:v>
                </c:pt>
                <c:pt idx="2485">
                  <c:v>LJS699876</c:v>
                </c:pt>
                <c:pt idx="2486">
                  <c:v>AJD974439</c:v>
                </c:pt>
                <c:pt idx="2487">
                  <c:v>AMB555764</c:v>
                </c:pt>
                <c:pt idx="2488">
                  <c:v>QNB142216</c:v>
                </c:pt>
                <c:pt idx="2489">
                  <c:v>QEB2168565</c:v>
                </c:pt>
                <c:pt idx="2490">
                  <c:v>BCX1346083</c:v>
                </c:pt>
                <c:pt idx="2491">
                  <c:v>VKS237431</c:v>
                </c:pt>
                <c:pt idx="2492">
                  <c:v>UUJ2333231</c:v>
                </c:pt>
                <c:pt idx="2493">
                  <c:v>LFH2551354</c:v>
                </c:pt>
                <c:pt idx="2494">
                  <c:v>IFE7102039</c:v>
                </c:pt>
                <c:pt idx="2495">
                  <c:v>ZRM1574871</c:v>
                </c:pt>
                <c:pt idx="2496">
                  <c:v>WNO20108195</c:v>
                </c:pt>
                <c:pt idx="2497">
                  <c:v>QFJ19108108</c:v>
                </c:pt>
                <c:pt idx="2498">
                  <c:v>HWZ2211760</c:v>
                </c:pt>
                <c:pt idx="2499">
                  <c:v>DJP295013</c:v>
                </c:pt>
                <c:pt idx="2500">
                  <c:v>REV1874271</c:v>
                </c:pt>
                <c:pt idx="2501">
                  <c:v>AWF565310</c:v>
                </c:pt>
                <c:pt idx="2502">
                  <c:v>PPF525431</c:v>
                </c:pt>
                <c:pt idx="2503">
                  <c:v>CTH1540242</c:v>
                </c:pt>
                <c:pt idx="2504">
                  <c:v>NPO2334503</c:v>
                </c:pt>
                <c:pt idx="2505">
                  <c:v>HXD716431</c:v>
                </c:pt>
                <c:pt idx="2506">
                  <c:v>YNI24106356</c:v>
                </c:pt>
                <c:pt idx="2507">
                  <c:v>YVV2066543</c:v>
                </c:pt>
                <c:pt idx="2508">
                  <c:v>ZTL1451918</c:v>
                </c:pt>
                <c:pt idx="2509">
                  <c:v>WMG2148357</c:v>
                </c:pt>
                <c:pt idx="2510">
                  <c:v>RUI1128707</c:v>
                </c:pt>
                <c:pt idx="2511">
                  <c:v>QXD1352131</c:v>
                </c:pt>
                <c:pt idx="2512">
                  <c:v>NCE2613419</c:v>
                </c:pt>
                <c:pt idx="2513">
                  <c:v>ILL1571385</c:v>
                </c:pt>
                <c:pt idx="2514">
                  <c:v>GHQ4105333</c:v>
                </c:pt>
                <c:pt idx="2515">
                  <c:v>BXQ1135619</c:v>
                </c:pt>
                <c:pt idx="2516">
                  <c:v>ZON898304</c:v>
                </c:pt>
                <c:pt idx="2517">
                  <c:v>GVN596165</c:v>
                </c:pt>
                <c:pt idx="2518">
                  <c:v>BSX1673176</c:v>
                </c:pt>
                <c:pt idx="2519">
                  <c:v>UQG684402</c:v>
                </c:pt>
                <c:pt idx="2520">
                  <c:v>RVU114958</c:v>
                </c:pt>
                <c:pt idx="2521">
                  <c:v>QNW1142201</c:v>
                </c:pt>
                <c:pt idx="2522">
                  <c:v>GFJ156880</c:v>
                </c:pt>
                <c:pt idx="2523">
                  <c:v>COZ1291569</c:v>
                </c:pt>
                <c:pt idx="2524">
                  <c:v>VHE513602</c:v>
                </c:pt>
                <c:pt idx="2525">
                  <c:v>HXI2493036</c:v>
                </c:pt>
                <c:pt idx="2526">
                  <c:v>COL2146905</c:v>
                </c:pt>
                <c:pt idx="2527">
                  <c:v>VQG1642597</c:v>
                </c:pt>
                <c:pt idx="2528">
                  <c:v>RXQ2187612</c:v>
                </c:pt>
                <c:pt idx="2529">
                  <c:v>GUL1183562</c:v>
                </c:pt>
                <c:pt idx="2530">
                  <c:v>CBD2674472</c:v>
                </c:pt>
                <c:pt idx="2531">
                  <c:v>XYS3106089</c:v>
                </c:pt>
                <c:pt idx="2532">
                  <c:v>ISG897581</c:v>
                </c:pt>
                <c:pt idx="2533">
                  <c:v>QWJ1517946</c:v>
                </c:pt>
                <c:pt idx="2534">
                  <c:v>EIR1756769</c:v>
                </c:pt>
                <c:pt idx="2535">
                  <c:v>EZN2051495</c:v>
                </c:pt>
                <c:pt idx="2536">
                  <c:v>SVZ2493786</c:v>
                </c:pt>
                <c:pt idx="2537">
                  <c:v>GDQ23102738</c:v>
                </c:pt>
                <c:pt idx="2538">
                  <c:v>XMD2176746</c:v>
                </c:pt>
                <c:pt idx="2539">
                  <c:v>VSE1080190</c:v>
                </c:pt>
                <c:pt idx="2540">
                  <c:v>SUU671370</c:v>
                </c:pt>
                <c:pt idx="2541">
                  <c:v>OBC1827948</c:v>
                </c:pt>
                <c:pt idx="2542">
                  <c:v>PVM12103314</c:v>
                </c:pt>
                <c:pt idx="2543">
                  <c:v>FMY2029691</c:v>
                </c:pt>
                <c:pt idx="2544">
                  <c:v>FWG543830</c:v>
                </c:pt>
                <c:pt idx="2545">
                  <c:v>STA2414646</c:v>
                </c:pt>
                <c:pt idx="2546">
                  <c:v>SBX698265</c:v>
                </c:pt>
                <c:pt idx="2547">
                  <c:v>PDG567422</c:v>
                </c:pt>
                <c:pt idx="2548">
                  <c:v>GDU1775663</c:v>
                </c:pt>
                <c:pt idx="2549">
                  <c:v>NAH2448675</c:v>
                </c:pt>
                <c:pt idx="2550">
                  <c:v>AEA159414</c:v>
                </c:pt>
                <c:pt idx="2551">
                  <c:v>ZDD2559250</c:v>
                </c:pt>
                <c:pt idx="2552">
                  <c:v>XVP1274829</c:v>
                </c:pt>
                <c:pt idx="2553">
                  <c:v>TXO2678639</c:v>
                </c:pt>
                <c:pt idx="2554">
                  <c:v>SUM835316</c:v>
                </c:pt>
                <c:pt idx="2555">
                  <c:v>NJA9106341</c:v>
                </c:pt>
                <c:pt idx="2556">
                  <c:v>LPO2245594</c:v>
                </c:pt>
                <c:pt idx="2557">
                  <c:v>HAC1341055</c:v>
                </c:pt>
                <c:pt idx="2558">
                  <c:v>QMF16101049</c:v>
                </c:pt>
                <c:pt idx="2559">
                  <c:v>YUJ614964</c:v>
                </c:pt>
                <c:pt idx="2560">
                  <c:v>VBM1036615</c:v>
                </c:pt>
                <c:pt idx="2561">
                  <c:v>PKS1843347</c:v>
                </c:pt>
                <c:pt idx="2562">
                  <c:v>KUD1272708</c:v>
                </c:pt>
                <c:pt idx="2563">
                  <c:v>ITF877505</c:v>
                </c:pt>
                <c:pt idx="2564">
                  <c:v>WQV320862</c:v>
                </c:pt>
                <c:pt idx="2565">
                  <c:v>TZN2091980</c:v>
                </c:pt>
                <c:pt idx="2566">
                  <c:v>SVP11101208</c:v>
                </c:pt>
                <c:pt idx="2567">
                  <c:v>JWW2693894</c:v>
                </c:pt>
                <c:pt idx="2568">
                  <c:v>HUX168040</c:v>
                </c:pt>
                <c:pt idx="2569">
                  <c:v>EGJ1101511</c:v>
                </c:pt>
                <c:pt idx="2570">
                  <c:v>EOU1109410</c:v>
                </c:pt>
                <c:pt idx="2571">
                  <c:v>CYG423268</c:v>
                </c:pt>
                <c:pt idx="2572">
                  <c:v>CTM1715720</c:v>
                </c:pt>
                <c:pt idx="2573">
                  <c:v>QTR2687825</c:v>
                </c:pt>
                <c:pt idx="2574">
                  <c:v>OTR21106632</c:v>
                </c:pt>
                <c:pt idx="2575">
                  <c:v>NAT718099</c:v>
                </c:pt>
                <c:pt idx="2576">
                  <c:v>TGL1567509</c:v>
                </c:pt>
                <c:pt idx="2577">
                  <c:v>ORB671226</c:v>
                </c:pt>
                <c:pt idx="2578">
                  <c:v>AZT376215</c:v>
                </c:pt>
                <c:pt idx="2579">
                  <c:v>XSA2151360</c:v>
                </c:pt>
                <c:pt idx="2580">
                  <c:v>RYG2411808</c:v>
                </c:pt>
                <c:pt idx="2581">
                  <c:v>NMG6106467</c:v>
                </c:pt>
                <c:pt idx="2582">
                  <c:v>ZNJ1860945</c:v>
                </c:pt>
                <c:pt idx="2583">
                  <c:v>VUJ1986571</c:v>
                </c:pt>
                <c:pt idx="2584">
                  <c:v>HOW2349683</c:v>
                </c:pt>
                <c:pt idx="2585">
                  <c:v>GMS2610791</c:v>
                </c:pt>
                <c:pt idx="2586">
                  <c:v>DRA713173</c:v>
                </c:pt>
                <c:pt idx="2587">
                  <c:v>DGU823715</c:v>
                </c:pt>
                <c:pt idx="2588">
                  <c:v>CSA26104988</c:v>
                </c:pt>
                <c:pt idx="2589">
                  <c:v>ASG422983</c:v>
                </c:pt>
                <c:pt idx="2590">
                  <c:v>YGA374214</c:v>
                </c:pt>
                <c:pt idx="2591">
                  <c:v>UEV8107886</c:v>
                </c:pt>
                <c:pt idx="2592">
                  <c:v>WMA243398</c:v>
                </c:pt>
                <c:pt idx="2593">
                  <c:v>PAB122530</c:v>
                </c:pt>
                <c:pt idx="2594">
                  <c:v>HEU858512</c:v>
                </c:pt>
                <c:pt idx="2595">
                  <c:v>HAU569807</c:v>
                </c:pt>
                <c:pt idx="2596">
                  <c:v>ZNR886979</c:v>
                </c:pt>
                <c:pt idx="2597">
                  <c:v>KST1393960</c:v>
                </c:pt>
                <c:pt idx="2598">
                  <c:v>VIW366045</c:v>
                </c:pt>
                <c:pt idx="2599">
                  <c:v>GOM1033870</c:v>
                </c:pt>
                <c:pt idx="2600">
                  <c:v>BZP1665196</c:v>
                </c:pt>
                <c:pt idx="2601">
                  <c:v>BJU483895</c:v>
                </c:pt>
                <c:pt idx="2602">
                  <c:v>AKZ1759142</c:v>
                </c:pt>
                <c:pt idx="2603">
                  <c:v>PNW562559</c:v>
                </c:pt>
                <c:pt idx="2604">
                  <c:v>VJT25103080</c:v>
                </c:pt>
                <c:pt idx="2605">
                  <c:v>RXQ829478</c:v>
                </c:pt>
                <c:pt idx="2606">
                  <c:v>LWC1120277</c:v>
                </c:pt>
                <c:pt idx="2607">
                  <c:v>IPY166540</c:v>
                </c:pt>
                <c:pt idx="2608">
                  <c:v>HFL2238403</c:v>
                </c:pt>
                <c:pt idx="2609">
                  <c:v>GEI761335</c:v>
                </c:pt>
                <c:pt idx="2610">
                  <c:v>EGK741451</c:v>
                </c:pt>
                <c:pt idx="2611">
                  <c:v>VPV724462</c:v>
                </c:pt>
                <c:pt idx="2612">
                  <c:v>PJK2289376</c:v>
                </c:pt>
                <c:pt idx="2613">
                  <c:v>LDO2014178</c:v>
                </c:pt>
                <c:pt idx="2614">
                  <c:v>ELW12103011</c:v>
                </c:pt>
                <c:pt idx="2615">
                  <c:v>HFC2379083</c:v>
                </c:pt>
                <c:pt idx="2616">
                  <c:v>FPL2478210</c:v>
                </c:pt>
                <c:pt idx="2617">
                  <c:v>BCG1391833</c:v>
                </c:pt>
                <c:pt idx="2618">
                  <c:v>CNQ17109155</c:v>
                </c:pt>
                <c:pt idx="2619">
                  <c:v>ZUZ968982</c:v>
                </c:pt>
                <c:pt idx="2620">
                  <c:v>QWX13104520</c:v>
                </c:pt>
                <c:pt idx="2621">
                  <c:v>PCP1416659</c:v>
                </c:pt>
                <c:pt idx="2622">
                  <c:v>HWP1572177</c:v>
                </c:pt>
                <c:pt idx="2623">
                  <c:v>WUS2150049</c:v>
                </c:pt>
                <c:pt idx="2624">
                  <c:v>BJJ2694494</c:v>
                </c:pt>
                <c:pt idx="2625">
                  <c:v>UCR1783205</c:v>
                </c:pt>
                <c:pt idx="2626">
                  <c:v>KTK16100998</c:v>
                </c:pt>
                <c:pt idx="2627">
                  <c:v>IIA1758881</c:v>
                </c:pt>
                <c:pt idx="2628">
                  <c:v>BHY2256958</c:v>
                </c:pt>
                <c:pt idx="2629">
                  <c:v>AAG1139819</c:v>
                </c:pt>
                <c:pt idx="2630">
                  <c:v>AFR1386931</c:v>
                </c:pt>
                <c:pt idx="2631">
                  <c:v>XZA1523607</c:v>
                </c:pt>
                <c:pt idx="2632">
                  <c:v>ZXO1632598</c:v>
                </c:pt>
                <c:pt idx="2633">
                  <c:v>WQP1775462</c:v>
                </c:pt>
                <c:pt idx="2634">
                  <c:v>RFH1916833</c:v>
                </c:pt>
                <c:pt idx="2635">
                  <c:v>IXQ23108870</c:v>
                </c:pt>
                <c:pt idx="2636">
                  <c:v>OMI13104334</c:v>
                </c:pt>
                <c:pt idx="2637">
                  <c:v>DOG2078222</c:v>
                </c:pt>
                <c:pt idx="2638">
                  <c:v>RIR2154285</c:v>
                </c:pt>
                <c:pt idx="2639">
                  <c:v>ARN2550730</c:v>
                </c:pt>
                <c:pt idx="2640">
                  <c:v>OKT2619848</c:v>
                </c:pt>
                <c:pt idx="2641">
                  <c:v>KWC6108936</c:v>
                </c:pt>
                <c:pt idx="2642">
                  <c:v>FCY570788</c:v>
                </c:pt>
                <c:pt idx="2643">
                  <c:v>RCO1369012</c:v>
                </c:pt>
                <c:pt idx="2644">
                  <c:v>RKF1243269</c:v>
                </c:pt>
                <c:pt idx="2645">
                  <c:v>ZAY269873</c:v>
                </c:pt>
                <c:pt idx="2646">
                  <c:v>WBN23107772</c:v>
                </c:pt>
                <c:pt idx="2647">
                  <c:v>KNB2533048</c:v>
                </c:pt>
                <c:pt idx="2648">
                  <c:v>MFV237644</c:v>
                </c:pt>
                <c:pt idx="2649">
                  <c:v>DBF1923658</c:v>
                </c:pt>
                <c:pt idx="2650">
                  <c:v>SEO144799</c:v>
                </c:pt>
                <c:pt idx="2651">
                  <c:v>OVC2028686</c:v>
                </c:pt>
                <c:pt idx="2652">
                  <c:v>DHK2570923</c:v>
                </c:pt>
                <c:pt idx="2653">
                  <c:v>XGJ1139531</c:v>
                </c:pt>
                <c:pt idx="2654">
                  <c:v>UZH787846</c:v>
                </c:pt>
                <c:pt idx="2655">
                  <c:v>OUG810773</c:v>
                </c:pt>
                <c:pt idx="2656">
                  <c:v>PNF1842066</c:v>
                </c:pt>
                <c:pt idx="2657">
                  <c:v>MXQ563795</c:v>
                </c:pt>
                <c:pt idx="2658">
                  <c:v>HCR1154879</c:v>
                </c:pt>
                <c:pt idx="2659">
                  <c:v>EBD1819479</c:v>
                </c:pt>
                <c:pt idx="2660">
                  <c:v>CRU311790</c:v>
                </c:pt>
                <c:pt idx="2661">
                  <c:v>WWC2687762</c:v>
                </c:pt>
                <c:pt idx="2662">
                  <c:v>FMQ1427936</c:v>
                </c:pt>
                <c:pt idx="2663">
                  <c:v>YLZ26107274</c:v>
                </c:pt>
                <c:pt idx="2664">
                  <c:v>OSG926859</c:v>
                </c:pt>
                <c:pt idx="2665">
                  <c:v>OCP1846467</c:v>
                </c:pt>
                <c:pt idx="2666">
                  <c:v>LQQ1613539</c:v>
                </c:pt>
                <c:pt idx="2667">
                  <c:v>DRQ2458977</c:v>
                </c:pt>
                <c:pt idx="2668">
                  <c:v>TXX2215453</c:v>
                </c:pt>
                <c:pt idx="2669">
                  <c:v>UGY2325404</c:v>
                </c:pt>
                <c:pt idx="2670">
                  <c:v>TMV1585842</c:v>
                </c:pt>
                <c:pt idx="2671">
                  <c:v>LTP1268583</c:v>
                </c:pt>
                <c:pt idx="2672">
                  <c:v>MZJ1197335</c:v>
                </c:pt>
                <c:pt idx="2673">
                  <c:v>WBR672954</c:v>
                </c:pt>
                <c:pt idx="2674">
                  <c:v>NSV2421435</c:v>
                </c:pt>
                <c:pt idx="2675">
                  <c:v>OQN487012</c:v>
                </c:pt>
                <c:pt idx="2676">
                  <c:v>FEL2481708</c:v>
                </c:pt>
                <c:pt idx="2677">
                  <c:v>LLB15101469</c:v>
                </c:pt>
                <c:pt idx="2678">
                  <c:v>NGN1557885</c:v>
                </c:pt>
                <c:pt idx="2679">
                  <c:v>CKW646257</c:v>
                </c:pt>
                <c:pt idx="2680">
                  <c:v>EAQ1549983</c:v>
                </c:pt>
                <c:pt idx="2681">
                  <c:v>EDF925251</c:v>
                </c:pt>
                <c:pt idx="2682">
                  <c:v>XAO1312258</c:v>
                </c:pt>
                <c:pt idx="2683">
                  <c:v>RKL1261248</c:v>
                </c:pt>
                <c:pt idx="2684">
                  <c:v>MNN1068751</c:v>
                </c:pt>
                <c:pt idx="2685">
                  <c:v>GCM1893684</c:v>
                </c:pt>
                <c:pt idx="2686">
                  <c:v>FQS23104055</c:v>
                </c:pt>
                <c:pt idx="2687">
                  <c:v>ZWB2092244</c:v>
                </c:pt>
                <c:pt idx="2688">
                  <c:v>PKS2297365</c:v>
                </c:pt>
                <c:pt idx="2689">
                  <c:v>NTM484549</c:v>
                </c:pt>
                <c:pt idx="2690">
                  <c:v>LKV24108822</c:v>
                </c:pt>
                <c:pt idx="2691">
                  <c:v>CAE2582707</c:v>
                </c:pt>
                <c:pt idx="2692">
                  <c:v>OFU2477424</c:v>
                </c:pt>
                <c:pt idx="2693">
                  <c:v>IHS422908</c:v>
                </c:pt>
                <c:pt idx="2694">
                  <c:v>FYE2180091</c:v>
                </c:pt>
                <c:pt idx="2695">
                  <c:v>FWF832868</c:v>
                </c:pt>
                <c:pt idx="2696">
                  <c:v>XYF366531</c:v>
                </c:pt>
                <c:pt idx="2697">
                  <c:v>TXE687525</c:v>
                </c:pt>
                <c:pt idx="2698">
                  <c:v>BLY1869144</c:v>
                </c:pt>
                <c:pt idx="2699">
                  <c:v>TBI21109116</c:v>
                </c:pt>
                <c:pt idx="2700">
                  <c:v>HHV631947</c:v>
                </c:pt>
                <c:pt idx="2701">
                  <c:v>SDI398445</c:v>
                </c:pt>
                <c:pt idx="2702">
                  <c:v>RNI877109</c:v>
                </c:pt>
                <c:pt idx="2703">
                  <c:v>SBH1426271</c:v>
                </c:pt>
                <c:pt idx="2704">
                  <c:v>XLU1153223</c:v>
                </c:pt>
                <c:pt idx="2705">
                  <c:v>UZZ2128995</c:v>
                </c:pt>
                <c:pt idx="2706">
                  <c:v>UYU2125614</c:v>
                </c:pt>
                <c:pt idx="2707">
                  <c:v>WTZ1732478</c:v>
                </c:pt>
                <c:pt idx="2708">
                  <c:v>PVO1527366</c:v>
                </c:pt>
                <c:pt idx="2709">
                  <c:v>PWF217256</c:v>
                </c:pt>
                <c:pt idx="2710">
                  <c:v>PVD2284453</c:v>
                </c:pt>
                <c:pt idx="2711">
                  <c:v>KVK2638343</c:v>
                </c:pt>
                <c:pt idx="2712">
                  <c:v>IJD2485281</c:v>
                </c:pt>
                <c:pt idx="2713">
                  <c:v>CIC1483277</c:v>
                </c:pt>
                <c:pt idx="2714">
                  <c:v>IYP191785</c:v>
                </c:pt>
                <c:pt idx="2715">
                  <c:v>UEK1127723</c:v>
                </c:pt>
                <c:pt idx="2716">
                  <c:v>TLU5104838</c:v>
                </c:pt>
                <c:pt idx="2717">
                  <c:v>IBJ119719</c:v>
                </c:pt>
                <c:pt idx="2718">
                  <c:v>YNH13103785</c:v>
                </c:pt>
                <c:pt idx="2719">
                  <c:v>OCA1831683</c:v>
                </c:pt>
                <c:pt idx="2720">
                  <c:v>KRP898334</c:v>
                </c:pt>
                <c:pt idx="2721">
                  <c:v>GND787696</c:v>
                </c:pt>
                <c:pt idx="2722">
                  <c:v>XFX2072492</c:v>
                </c:pt>
                <c:pt idx="2723">
                  <c:v>LTE330705</c:v>
                </c:pt>
                <c:pt idx="2724">
                  <c:v>HTX13105147</c:v>
                </c:pt>
                <c:pt idx="2725">
                  <c:v>TQO20107529</c:v>
                </c:pt>
                <c:pt idx="2726">
                  <c:v>RZJ8104118</c:v>
                </c:pt>
                <c:pt idx="2727">
                  <c:v>YDW1836801</c:v>
                </c:pt>
                <c:pt idx="2728">
                  <c:v>SNB2345099</c:v>
                </c:pt>
                <c:pt idx="2729">
                  <c:v>FEX932499</c:v>
                </c:pt>
                <c:pt idx="2730">
                  <c:v>INF765553</c:v>
                </c:pt>
                <c:pt idx="2731">
                  <c:v>EAF642186</c:v>
                </c:pt>
                <c:pt idx="2732">
                  <c:v>EWB1974682</c:v>
                </c:pt>
                <c:pt idx="2733">
                  <c:v>AYO284696</c:v>
                </c:pt>
                <c:pt idx="2734">
                  <c:v>XMA1195199</c:v>
                </c:pt>
                <c:pt idx="2735">
                  <c:v>RIN452461</c:v>
                </c:pt>
                <c:pt idx="2736">
                  <c:v>NNZ832718</c:v>
                </c:pt>
                <c:pt idx="2737">
                  <c:v>LTI669639</c:v>
                </c:pt>
                <c:pt idx="2738">
                  <c:v>IJY1721297</c:v>
                </c:pt>
                <c:pt idx="2739">
                  <c:v>UWC426652</c:v>
                </c:pt>
                <c:pt idx="2740">
                  <c:v>EDN1343401</c:v>
                </c:pt>
                <c:pt idx="2741">
                  <c:v>GBO4103980</c:v>
                </c:pt>
                <c:pt idx="2742">
                  <c:v>XUY169819</c:v>
                </c:pt>
                <c:pt idx="2743">
                  <c:v>WPX1435355</c:v>
                </c:pt>
                <c:pt idx="2744">
                  <c:v>RRC2430678</c:v>
                </c:pt>
                <c:pt idx="2745">
                  <c:v>VTO968007</c:v>
                </c:pt>
                <c:pt idx="2746">
                  <c:v>HOB2391791</c:v>
                </c:pt>
                <c:pt idx="2747">
                  <c:v>DVT438724</c:v>
                </c:pt>
                <c:pt idx="2748">
                  <c:v>BNH1770044</c:v>
                </c:pt>
                <c:pt idx="2749">
                  <c:v>CHB342384</c:v>
                </c:pt>
                <c:pt idx="2750">
                  <c:v>JZV2435274</c:v>
                </c:pt>
                <c:pt idx="2751">
                  <c:v>HOT839744</c:v>
                </c:pt>
                <c:pt idx="2752">
                  <c:v>FZV188847</c:v>
                </c:pt>
                <c:pt idx="2753">
                  <c:v>YOU234995</c:v>
                </c:pt>
                <c:pt idx="2754">
                  <c:v>UWW246941</c:v>
                </c:pt>
                <c:pt idx="2755">
                  <c:v>QRV460399</c:v>
                </c:pt>
                <c:pt idx="2756">
                  <c:v>CVP1296570</c:v>
                </c:pt>
                <c:pt idx="2757">
                  <c:v>PMK358386</c:v>
                </c:pt>
                <c:pt idx="2758">
                  <c:v>HEE140569</c:v>
                </c:pt>
                <c:pt idx="2759">
                  <c:v>IWC2426601</c:v>
                </c:pt>
                <c:pt idx="2760">
                  <c:v>DLU1951585</c:v>
                </c:pt>
                <c:pt idx="2761">
                  <c:v>EUQ1478084</c:v>
                </c:pt>
                <c:pt idx="2762">
                  <c:v>BID2055647</c:v>
                </c:pt>
                <c:pt idx="2763">
                  <c:v>BFJ945051</c:v>
                </c:pt>
                <c:pt idx="2764">
                  <c:v>BJT343335</c:v>
                </c:pt>
                <c:pt idx="2765">
                  <c:v>RLT1660096</c:v>
                </c:pt>
                <c:pt idx="2766">
                  <c:v>QRS991440</c:v>
                </c:pt>
                <c:pt idx="2767">
                  <c:v>EEL1397047</c:v>
                </c:pt>
                <c:pt idx="2768">
                  <c:v>FYN1101628</c:v>
                </c:pt>
                <c:pt idx="2769">
                  <c:v>BEJ1761365</c:v>
                </c:pt>
                <c:pt idx="2770">
                  <c:v>TSI1560282</c:v>
                </c:pt>
                <c:pt idx="2771">
                  <c:v>QXS19105279</c:v>
                </c:pt>
                <c:pt idx="2772">
                  <c:v>NDS2353913</c:v>
                </c:pt>
                <c:pt idx="2773">
                  <c:v>JLH1421870</c:v>
                </c:pt>
                <c:pt idx="2774">
                  <c:v>IUV2593411</c:v>
                </c:pt>
                <c:pt idx="2775">
                  <c:v>FBD26100896</c:v>
                </c:pt>
                <c:pt idx="2776">
                  <c:v>ZES1551243</c:v>
                </c:pt>
                <c:pt idx="2777">
                  <c:v>XTM170017</c:v>
                </c:pt>
                <c:pt idx="2778">
                  <c:v>YKB698322</c:v>
                </c:pt>
                <c:pt idx="2779">
                  <c:v>UWP2685314</c:v>
                </c:pt>
                <c:pt idx="2780">
                  <c:v>URT2536039</c:v>
                </c:pt>
                <c:pt idx="2781">
                  <c:v>UXN178163</c:v>
                </c:pt>
                <c:pt idx="2782">
                  <c:v>RFN2477379</c:v>
                </c:pt>
                <c:pt idx="2783">
                  <c:v>RGP213395</c:v>
                </c:pt>
                <c:pt idx="2784">
                  <c:v>QHN1334188</c:v>
                </c:pt>
                <c:pt idx="2785">
                  <c:v>NNP1974343</c:v>
                </c:pt>
                <c:pt idx="2786">
                  <c:v>NIQ10106377</c:v>
                </c:pt>
                <c:pt idx="2787">
                  <c:v>MMS613074</c:v>
                </c:pt>
                <c:pt idx="2788">
                  <c:v>MYF1104805</c:v>
                </c:pt>
                <c:pt idx="2789">
                  <c:v>KHE37302</c:v>
                </c:pt>
                <c:pt idx="2790">
                  <c:v>IXF13107943</c:v>
                </c:pt>
                <c:pt idx="2791">
                  <c:v>IEB560423</c:v>
                </c:pt>
                <c:pt idx="2792">
                  <c:v>JGS13106419</c:v>
                </c:pt>
                <c:pt idx="2793">
                  <c:v>GKU1099708</c:v>
                </c:pt>
                <c:pt idx="2794">
                  <c:v>EXK191254</c:v>
                </c:pt>
                <c:pt idx="2795">
                  <c:v>ENH1279473</c:v>
                </c:pt>
                <c:pt idx="2796">
                  <c:v>OSS20101370</c:v>
                </c:pt>
                <c:pt idx="2797">
                  <c:v>EUG1693294</c:v>
                </c:pt>
                <c:pt idx="2798">
                  <c:v>VIY371604</c:v>
                </c:pt>
                <c:pt idx="2799">
                  <c:v>RSC1799774</c:v>
                </c:pt>
                <c:pt idx="2800">
                  <c:v>NRM24101004</c:v>
                </c:pt>
                <c:pt idx="2801">
                  <c:v>KZC7102816</c:v>
                </c:pt>
                <c:pt idx="2802">
                  <c:v>GZF690336</c:v>
                </c:pt>
                <c:pt idx="2803">
                  <c:v>TCO2650976</c:v>
                </c:pt>
                <c:pt idx="2804">
                  <c:v>LJC2472729</c:v>
                </c:pt>
                <c:pt idx="2805">
                  <c:v>JLW1473431</c:v>
                </c:pt>
                <c:pt idx="2806">
                  <c:v>FJZ1597635</c:v>
                </c:pt>
                <c:pt idx="2807">
                  <c:v>WEO765040</c:v>
                </c:pt>
                <c:pt idx="2808">
                  <c:v>JWH188068</c:v>
                </c:pt>
                <c:pt idx="2809">
                  <c:v>ENN1197656</c:v>
                </c:pt>
                <c:pt idx="2810">
                  <c:v>UUS1132550</c:v>
                </c:pt>
                <c:pt idx="2811">
                  <c:v>SUP767752</c:v>
                </c:pt>
                <c:pt idx="2812">
                  <c:v>KZR1677055</c:v>
                </c:pt>
                <c:pt idx="2813">
                  <c:v>GBN8102189</c:v>
                </c:pt>
                <c:pt idx="2814">
                  <c:v>EAP14105225</c:v>
                </c:pt>
                <c:pt idx="2815">
                  <c:v>APP937929</c:v>
                </c:pt>
                <c:pt idx="2816">
                  <c:v>XTN13103335</c:v>
                </c:pt>
                <c:pt idx="2817">
                  <c:v>UAD2264449</c:v>
                </c:pt>
                <c:pt idx="2818">
                  <c:v>NNQ177829</c:v>
                </c:pt>
                <c:pt idx="2819">
                  <c:v>DUB3107697</c:v>
                </c:pt>
                <c:pt idx="2820">
                  <c:v>BEK1546530</c:v>
                </c:pt>
                <c:pt idx="2821">
                  <c:v>QWF3108630</c:v>
                </c:pt>
                <c:pt idx="2822">
                  <c:v>PKP890885</c:v>
                </c:pt>
                <c:pt idx="2823">
                  <c:v>TZI637827</c:v>
                </c:pt>
                <c:pt idx="2824">
                  <c:v>GOY172795</c:v>
                </c:pt>
                <c:pt idx="2825">
                  <c:v>AEO1455773</c:v>
                </c:pt>
                <c:pt idx="2826">
                  <c:v>ZQS17104373</c:v>
                </c:pt>
                <c:pt idx="2827">
                  <c:v>YTE1230117</c:v>
                </c:pt>
                <c:pt idx="2828">
                  <c:v>ZGY927273</c:v>
                </c:pt>
                <c:pt idx="2829">
                  <c:v>UCD396519</c:v>
                </c:pt>
                <c:pt idx="2830">
                  <c:v>RCD771283</c:v>
                </c:pt>
                <c:pt idx="2831">
                  <c:v>PTZ4107241</c:v>
                </c:pt>
                <c:pt idx="2832">
                  <c:v>CNS23108798</c:v>
                </c:pt>
                <c:pt idx="2833">
                  <c:v>BDJ217719</c:v>
                </c:pt>
                <c:pt idx="2834">
                  <c:v>CKG585422</c:v>
                </c:pt>
                <c:pt idx="2835">
                  <c:v>WFA769837</c:v>
                </c:pt>
                <c:pt idx="2836">
                  <c:v>JFE1278798</c:v>
                </c:pt>
                <c:pt idx="2837">
                  <c:v>HEE2596954</c:v>
                </c:pt>
                <c:pt idx="2838">
                  <c:v>WFV317898</c:v>
                </c:pt>
                <c:pt idx="2839">
                  <c:v>SWU1562718</c:v>
                </c:pt>
                <c:pt idx="2840">
                  <c:v>PUL1153532</c:v>
                </c:pt>
                <c:pt idx="2841">
                  <c:v>NHA1947136</c:v>
                </c:pt>
                <c:pt idx="2842">
                  <c:v>DAO2676695</c:v>
                </c:pt>
                <c:pt idx="2843">
                  <c:v>BUA358662</c:v>
                </c:pt>
                <c:pt idx="2844">
                  <c:v>BKZ1731230</c:v>
                </c:pt>
                <c:pt idx="2845">
                  <c:v>VDX2565838</c:v>
                </c:pt>
                <c:pt idx="2846">
                  <c:v>WTM2127375</c:v>
                </c:pt>
                <c:pt idx="2847">
                  <c:v>GVO228809</c:v>
                </c:pt>
                <c:pt idx="2848">
                  <c:v>VHH935163</c:v>
                </c:pt>
                <c:pt idx="2849">
                  <c:v>PXQ348006</c:v>
                </c:pt>
                <c:pt idx="2850">
                  <c:v>EZY1497443</c:v>
                </c:pt>
                <c:pt idx="2851">
                  <c:v>PHG1448444</c:v>
                </c:pt>
                <c:pt idx="2852">
                  <c:v>YCQ667191</c:v>
                </c:pt>
                <c:pt idx="2853">
                  <c:v>QAD12108372</c:v>
                </c:pt>
                <c:pt idx="2854">
                  <c:v>PNT11105501</c:v>
                </c:pt>
                <c:pt idx="2855">
                  <c:v>NSG986925</c:v>
                </c:pt>
                <c:pt idx="2856">
                  <c:v>EDR872078</c:v>
                </c:pt>
                <c:pt idx="2857">
                  <c:v>TGX1029427</c:v>
                </c:pt>
                <c:pt idx="2858">
                  <c:v>RZR1930714</c:v>
                </c:pt>
                <c:pt idx="2859">
                  <c:v>RBX765166</c:v>
                </c:pt>
                <c:pt idx="2860">
                  <c:v>VWM1591374</c:v>
                </c:pt>
                <c:pt idx="2861">
                  <c:v>WAH863381</c:v>
                </c:pt>
                <c:pt idx="2862">
                  <c:v>CZC1481285</c:v>
                </c:pt>
                <c:pt idx="2863">
                  <c:v>ZXS1160339</c:v>
                </c:pt>
                <c:pt idx="2864">
                  <c:v>XDL1444943</c:v>
                </c:pt>
                <c:pt idx="2865">
                  <c:v>SKQ1758032</c:v>
                </c:pt>
                <c:pt idx="2866">
                  <c:v>PSQ2348720</c:v>
                </c:pt>
                <c:pt idx="2867">
                  <c:v>JUW8103527</c:v>
                </c:pt>
                <c:pt idx="2868">
                  <c:v>IYH1055032</c:v>
                </c:pt>
                <c:pt idx="2869">
                  <c:v>JBK1556859</c:v>
                </c:pt>
                <c:pt idx="2870">
                  <c:v>RQJ293393</c:v>
                </c:pt>
                <c:pt idx="2871">
                  <c:v>TAE23102369</c:v>
                </c:pt>
                <c:pt idx="2872">
                  <c:v>SDF1289874</c:v>
                </c:pt>
                <c:pt idx="2873">
                  <c:v>QGV1958272</c:v>
                </c:pt>
                <c:pt idx="2874">
                  <c:v>PEC1072840</c:v>
                </c:pt>
                <c:pt idx="2875">
                  <c:v>WRP1844013</c:v>
                </c:pt>
                <c:pt idx="2876">
                  <c:v>QLH1155161</c:v>
                </c:pt>
                <c:pt idx="2877">
                  <c:v>HFG2572771</c:v>
                </c:pt>
                <c:pt idx="2878">
                  <c:v>BVI2235694</c:v>
                </c:pt>
                <c:pt idx="2879">
                  <c:v>BOB1828044</c:v>
                </c:pt>
                <c:pt idx="2880">
                  <c:v>KSN190645</c:v>
                </c:pt>
                <c:pt idx="2881">
                  <c:v>EYR18107613</c:v>
                </c:pt>
                <c:pt idx="2882">
                  <c:v>MOF389058</c:v>
                </c:pt>
                <c:pt idx="2883">
                  <c:v>HFW1460012</c:v>
                </c:pt>
                <c:pt idx="2884">
                  <c:v>GIA1797104</c:v>
                </c:pt>
                <c:pt idx="2885">
                  <c:v>FLO796471</c:v>
                </c:pt>
                <c:pt idx="2886">
                  <c:v>RTF1297014</c:v>
                </c:pt>
                <c:pt idx="2887">
                  <c:v>PFG367896</c:v>
                </c:pt>
                <c:pt idx="2888">
                  <c:v>DGR2421312</c:v>
                </c:pt>
                <c:pt idx="2889">
                  <c:v>CUE1439840</c:v>
                </c:pt>
                <c:pt idx="2890">
                  <c:v>UAO557351</c:v>
                </c:pt>
                <c:pt idx="2891">
                  <c:v>UEM1631416</c:v>
                </c:pt>
                <c:pt idx="2892">
                  <c:v>WFL1623730</c:v>
                </c:pt>
                <c:pt idx="2893">
                  <c:v>VQU363879</c:v>
                </c:pt>
                <c:pt idx="2894">
                  <c:v>ARC545648</c:v>
                </c:pt>
                <c:pt idx="2895">
                  <c:v>ZRI25104688</c:v>
                </c:pt>
                <c:pt idx="2896">
                  <c:v>KAV2274013</c:v>
                </c:pt>
                <c:pt idx="2897">
                  <c:v>AMT2367167</c:v>
                </c:pt>
                <c:pt idx="2898">
                  <c:v>QMA891845</c:v>
                </c:pt>
                <c:pt idx="2899">
                  <c:v>NJO2199792</c:v>
                </c:pt>
                <c:pt idx="2900">
                  <c:v>BNX169768</c:v>
                </c:pt>
                <c:pt idx="2901">
                  <c:v>NFG18106944</c:v>
                </c:pt>
                <c:pt idx="2902">
                  <c:v>EZD1899258</c:v>
                </c:pt>
                <c:pt idx="2903">
                  <c:v>ODP111979</c:v>
                </c:pt>
                <c:pt idx="2904">
                  <c:v>DZO1834482</c:v>
                </c:pt>
                <c:pt idx="2905">
                  <c:v>QTV796297</c:v>
                </c:pt>
                <c:pt idx="2906">
                  <c:v>TGL1495250</c:v>
                </c:pt>
                <c:pt idx="2907">
                  <c:v>MSL1428383</c:v>
                </c:pt>
                <c:pt idx="2908">
                  <c:v>HCW885197</c:v>
                </c:pt>
                <c:pt idx="2909">
                  <c:v>IDI2590723</c:v>
                </c:pt>
                <c:pt idx="2910">
                  <c:v>CEQ1062262</c:v>
                </c:pt>
                <c:pt idx="2911">
                  <c:v>CQP845576</c:v>
                </c:pt>
                <c:pt idx="2912">
                  <c:v>RXC2228875</c:v>
                </c:pt>
                <c:pt idx="2913">
                  <c:v>RSP2077526</c:v>
                </c:pt>
                <c:pt idx="2914">
                  <c:v>LXV2320613</c:v>
                </c:pt>
                <c:pt idx="2915">
                  <c:v>IVQ3106068</c:v>
                </c:pt>
                <c:pt idx="2916">
                  <c:v>QHR387849</c:v>
                </c:pt>
                <c:pt idx="2917">
                  <c:v>YVF559334</c:v>
                </c:pt>
                <c:pt idx="2918">
                  <c:v>PHE1489748</c:v>
                </c:pt>
                <c:pt idx="2919">
                  <c:v>IDF720676</c:v>
                </c:pt>
                <c:pt idx="2920">
                  <c:v>BFS1522995</c:v>
                </c:pt>
                <c:pt idx="2921">
                  <c:v>WJM1223517</c:v>
                </c:pt>
                <c:pt idx="2922">
                  <c:v>TSF6104268</c:v>
                </c:pt>
                <c:pt idx="2923">
                  <c:v>ROP1884207</c:v>
                </c:pt>
                <c:pt idx="2924">
                  <c:v>GXZ11104895</c:v>
                </c:pt>
                <c:pt idx="2925">
                  <c:v>DEI1442639</c:v>
                </c:pt>
                <c:pt idx="2926">
                  <c:v>NBH929952</c:v>
                </c:pt>
                <c:pt idx="2927">
                  <c:v>CPB2289133</c:v>
                </c:pt>
                <c:pt idx="2928">
                  <c:v>BUK1883010</c:v>
                </c:pt>
                <c:pt idx="2929">
                  <c:v>BCX876152</c:v>
                </c:pt>
                <c:pt idx="2930">
                  <c:v>RSS1616719</c:v>
                </c:pt>
                <c:pt idx="2931">
                  <c:v>QKQ2697584</c:v>
                </c:pt>
                <c:pt idx="2932">
                  <c:v>CYC1882053</c:v>
                </c:pt>
                <c:pt idx="2933">
                  <c:v>BGD460711</c:v>
                </c:pt>
                <c:pt idx="2934">
                  <c:v>APX750703</c:v>
                </c:pt>
                <c:pt idx="2935">
                  <c:v>VMQ389241</c:v>
                </c:pt>
                <c:pt idx="2936">
                  <c:v>SNK2313398</c:v>
                </c:pt>
                <c:pt idx="2937">
                  <c:v>TKC21105894</c:v>
                </c:pt>
                <c:pt idx="2938">
                  <c:v>LQC399111</c:v>
                </c:pt>
                <c:pt idx="2939">
                  <c:v>EGI189751</c:v>
                </c:pt>
                <c:pt idx="2940">
                  <c:v>ZAW2426436</c:v>
                </c:pt>
                <c:pt idx="2941">
                  <c:v>ONJ2286493</c:v>
                </c:pt>
                <c:pt idx="2942">
                  <c:v>LNX1966510</c:v>
                </c:pt>
                <c:pt idx="2943">
                  <c:v>HEL2238055</c:v>
                </c:pt>
                <c:pt idx="2944">
                  <c:v>JFO830036</c:v>
                </c:pt>
                <c:pt idx="2945">
                  <c:v>YTD875777</c:v>
                </c:pt>
                <c:pt idx="2946">
                  <c:v>KFF391875</c:v>
                </c:pt>
                <c:pt idx="2947">
                  <c:v>AHX630603</c:v>
                </c:pt>
                <c:pt idx="2948">
                  <c:v>CWF2479266</c:v>
                </c:pt>
                <c:pt idx="2949">
                  <c:v>LPZ917793</c:v>
                </c:pt>
                <c:pt idx="2950">
                  <c:v>DTM1480889</c:v>
                </c:pt>
                <c:pt idx="2951">
                  <c:v>FQD439588</c:v>
                </c:pt>
                <c:pt idx="2952">
                  <c:v>BVI2078558</c:v>
                </c:pt>
                <c:pt idx="2953">
                  <c:v>VZA1899411</c:v>
                </c:pt>
                <c:pt idx="2954">
                  <c:v>KOX2055434</c:v>
                </c:pt>
                <c:pt idx="2955">
                  <c:v>BGR195487</c:v>
                </c:pt>
                <c:pt idx="2956">
                  <c:v>ORT518405</c:v>
                </c:pt>
                <c:pt idx="2957">
                  <c:v>JBQ494686</c:v>
                </c:pt>
                <c:pt idx="2958">
                  <c:v>WKY1592472</c:v>
                </c:pt>
                <c:pt idx="2959">
                  <c:v>SBZ142093</c:v>
                </c:pt>
                <c:pt idx="2960">
                  <c:v>TPM1829571</c:v>
                </c:pt>
                <c:pt idx="2961">
                  <c:v>MDQ693972</c:v>
                </c:pt>
                <c:pt idx="2962">
                  <c:v>HAF1176413</c:v>
                </c:pt>
                <c:pt idx="2963">
                  <c:v>XHI437845</c:v>
                </c:pt>
                <c:pt idx="2964">
                  <c:v>YVX1586550</c:v>
                </c:pt>
                <c:pt idx="2965">
                  <c:v>MGZ2252923</c:v>
                </c:pt>
                <c:pt idx="2966">
                  <c:v>IZF1075303</c:v>
                </c:pt>
                <c:pt idx="2967">
                  <c:v>EJD2057045</c:v>
                </c:pt>
                <c:pt idx="2968">
                  <c:v>FZB289037</c:v>
                </c:pt>
                <c:pt idx="2969">
                  <c:v>AWI180553</c:v>
                </c:pt>
                <c:pt idx="2970">
                  <c:v>AAE1542675</c:v>
                </c:pt>
                <c:pt idx="2971">
                  <c:v>YPE136558</c:v>
                </c:pt>
                <c:pt idx="2972">
                  <c:v>EFH1087582</c:v>
                </c:pt>
                <c:pt idx="2973">
                  <c:v>ZXM612261</c:v>
                </c:pt>
                <c:pt idx="2974">
                  <c:v>UIX1619608</c:v>
                </c:pt>
                <c:pt idx="2975">
                  <c:v>KHY1105642</c:v>
                </c:pt>
                <c:pt idx="2976">
                  <c:v>DUG13108135</c:v>
                </c:pt>
                <c:pt idx="2977">
                  <c:v>TYA1551591</c:v>
                </c:pt>
                <c:pt idx="2978">
                  <c:v>SWN185950</c:v>
                </c:pt>
                <c:pt idx="2979">
                  <c:v>FYI2334494</c:v>
                </c:pt>
                <c:pt idx="2980">
                  <c:v>NWC921900</c:v>
                </c:pt>
                <c:pt idx="2981">
                  <c:v>IBX184699</c:v>
                </c:pt>
                <c:pt idx="2982">
                  <c:v>JOS2107946</c:v>
                </c:pt>
                <c:pt idx="2983">
                  <c:v>FXP1589229</c:v>
                </c:pt>
                <c:pt idx="2984">
                  <c:v>ANO1867731</c:v>
                </c:pt>
                <c:pt idx="2985">
                  <c:v>CMO892874</c:v>
                </c:pt>
                <c:pt idx="2986">
                  <c:v>NUJ2443854</c:v>
                </c:pt>
                <c:pt idx="2987">
                  <c:v>OIS1399657</c:v>
                </c:pt>
                <c:pt idx="2988">
                  <c:v>NKR517349</c:v>
                </c:pt>
                <c:pt idx="2989">
                  <c:v>KHB394998</c:v>
                </c:pt>
                <c:pt idx="2990">
                  <c:v>ESX1274961</c:v>
                </c:pt>
                <c:pt idx="2991">
                  <c:v>FBB2096153</c:v>
                </c:pt>
                <c:pt idx="2992">
                  <c:v>XEP1780445</c:v>
                </c:pt>
                <c:pt idx="2993">
                  <c:v>VSO185533</c:v>
                </c:pt>
                <c:pt idx="2994">
                  <c:v>WUB1078543</c:v>
                </c:pt>
                <c:pt idx="2995">
                  <c:v>GVD1085560</c:v>
                </c:pt>
                <c:pt idx="2996">
                  <c:v>SCO652428</c:v>
                </c:pt>
                <c:pt idx="2997">
                  <c:v>TXW486598</c:v>
                </c:pt>
                <c:pt idx="2998">
                  <c:v>UIG2140431</c:v>
                </c:pt>
                <c:pt idx="2999">
                  <c:v>AZB1142270</c:v>
                </c:pt>
                <c:pt idx="3000">
                  <c:v>SHC1599747</c:v>
                </c:pt>
                <c:pt idx="3001">
                  <c:v>IWT491248</c:v>
                </c:pt>
                <c:pt idx="3002">
                  <c:v>CEN2425017</c:v>
                </c:pt>
                <c:pt idx="3003">
                  <c:v>CXU758950</c:v>
                </c:pt>
                <c:pt idx="3004">
                  <c:v>AAX617733</c:v>
                </c:pt>
                <c:pt idx="3005">
                  <c:v>SKP1513875</c:v>
                </c:pt>
                <c:pt idx="3006">
                  <c:v>TGW2091497</c:v>
                </c:pt>
                <c:pt idx="3007">
                  <c:v>XWM2631530</c:v>
                </c:pt>
                <c:pt idx="3008">
                  <c:v>VHI1135160</c:v>
                </c:pt>
                <c:pt idx="3009">
                  <c:v>TGR1645279</c:v>
                </c:pt>
                <c:pt idx="3010">
                  <c:v>SUA899018</c:v>
                </c:pt>
                <c:pt idx="3011">
                  <c:v>SVY8106299</c:v>
                </c:pt>
                <c:pt idx="3012">
                  <c:v>KDA2045495</c:v>
                </c:pt>
                <c:pt idx="3013">
                  <c:v>LAK1165898</c:v>
                </c:pt>
                <c:pt idx="3014">
                  <c:v>IDF1587000</c:v>
                </c:pt>
                <c:pt idx="3015">
                  <c:v>GPS1949386</c:v>
                </c:pt>
                <c:pt idx="3016">
                  <c:v>IKG2585797</c:v>
                </c:pt>
                <c:pt idx="3017">
                  <c:v>GMR2168454</c:v>
                </c:pt>
                <c:pt idx="3018">
                  <c:v>WYI119947</c:v>
                </c:pt>
                <c:pt idx="3019">
                  <c:v>WKQ568979</c:v>
                </c:pt>
                <c:pt idx="3020">
                  <c:v>CXR5102669</c:v>
                </c:pt>
                <c:pt idx="3021">
                  <c:v>XVY1773497</c:v>
                </c:pt>
                <c:pt idx="3022">
                  <c:v>PYG1213254</c:v>
                </c:pt>
                <c:pt idx="3023">
                  <c:v>EHS2236036</c:v>
                </c:pt>
                <c:pt idx="3024">
                  <c:v>RIP2080472</c:v>
                </c:pt>
                <c:pt idx="3025">
                  <c:v>OLV772366</c:v>
                </c:pt>
                <c:pt idx="3026">
                  <c:v>BQF3109371</c:v>
                </c:pt>
                <c:pt idx="3027">
                  <c:v>WZH755662</c:v>
                </c:pt>
                <c:pt idx="3028">
                  <c:v>ZOL1595160</c:v>
                </c:pt>
                <c:pt idx="3029">
                  <c:v>RSQ2498319</c:v>
                </c:pt>
                <c:pt idx="3030">
                  <c:v>SYA5104700</c:v>
                </c:pt>
                <c:pt idx="3031">
                  <c:v>LQH7102504</c:v>
                </c:pt>
                <c:pt idx="3032">
                  <c:v>LIO9106872</c:v>
                </c:pt>
                <c:pt idx="3033">
                  <c:v>JHQ1176272</c:v>
                </c:pt>
                <c:pt idx="3034">
                  <c:v>DLW2516716</c:v>
                </c:pt>
                <c:pt idx="3035">
                  <c:v>BHQ1036549</c:v>
                </c:pt>
                <c:pt idx="3036">
                  <c:v>ZXU2430366</c:v>
                </c:pt>
                <c:pt idx="3037">
                  <c:v>WGD14105432</c:v>
                </c:pt>
                <c:pt idx="3038">
                  <c:v>NAS1940221</c:v>
                </c:pt>
                <c:pt idx="3039">
                  <c:v>HBN496567</c:v>
                </c:pt>
                <c:pt idx="3040">
                  <c:v>JSI1995316</c:v>
                </c:pt>
                <c:pt idx="3041">
                  <c:v>EDV517082</c:v>
                </c:pt>
                <c:pt idx="3042">
                  <c:v>MSI18103563</c:v>
                </c:pt>
                <c:pt idx="3043">
                  <c:v>WNZ163057</c:v>
                </c:pt>
                <c:pt idx="3044">
                  <c:v>DMQ352095</c:v>
                </c:pt>
                <c:pt idx="3045">
                  <c:v>LRU2579545</c:v>
                </c:pt>
                <c:pt idx="3046">
                  <c:v>LWC636234</c:v>
                </c:pt>
                <c:pt idx="3047">
                  <c:v>YEI2319287</c:v>
                </c:pt>
                <c:pt idx="3048">
                  <c:v>SEY1845252</c:v>
                </c:pt>
                <c:pt idx="3049">
                  <c:v>NLW374946</c:v>
                </c:pt>
                <c:pt idx="3050">
                  <c:v>GWT2466411</c:v>
                </c:pt>
                <c:pt idx="3051">
                  <c:v>ESN291398</c:v>
                </c:pt>
                <c:pt idx="3052">
                  <c:v>VUJ2552713</c:v>
                </c:pt>
                <c:pt idx="3053">
                  <c:v>SEL129765</c:v>
                </c:pt>
                <c:pt idx="3054">
                  <c:v>PTR1645651</c:v>
                </c:pt>
                <c:pt idx="3055">
                  <c:v>NST2323250</c:v>
                </c:pt>
                <c:pt idx="3056">
                  <c:v>GOU269480</c:v>
                </c:pt>
                <c:pt idx="3057">
                  <c:v>GFX2194653</c:v>
                </c:pt>
                <c:pt idx="3058">
                  <c:v>VMO2242435</c:v>
                </c:pt>
                <c:pt idx="3059">
                  <c:v>ILV2097809</c:v>
                </c:pt>
                <c:pt idx="3060">
                  <c:v>CIA2199156</c:v>
                </c:pt>
                <c:pt idx="3061">
                  <c:v>XYC963555</c:v>
                </c:pt>
                <c:pt idx="3062">
                  <c:v>SOB19106749</c:v>
                </c:pt>
                <c:pt idx="3063">
                  <c:v>PCB19100725</c:v>
                </c:pt>
                <c:pt idx="3064">
                  <c:v>MZS1388884</c:v>
                </c:pt>
                <c:pt idx="3065">
                  <c:v>LUW560078</c:v>
                </c:pt>
                <c:pt idx="3066">
                  <c:v>KHW850385</c:v>
                </c:pt>
                <c:pt idx="3067">
                  <c:v>GUV577715</c:v>
                </c:pt>
                <c:pt idx="3068">
                  <c:v>DJL320847</c:v>
                </c:pt>
                <c:pt idx="3069">
                  <c:v>BXX265064</c:v>
                </c:pt>
                <c:pt idx="3070">
                  <c:v>WZN1786046</c:v>
                </c:pt>
                <c:pt idx="3071">
                  <c:v>UGT2392838</c:v>
                </c:pt>
                <c:pt idx="3072">
                  <c:v>LUZ2173440</c:v>
                </c:pt>
                <c:pt idx="3073">
                  <c:v>IMU2552887</c:v>
                </c:pt>
                <c:pt idx="3074">
                  <c:v>WXE5107730</c:v>
                </c:pt>
                <c:pt idx="3075">
                  <c:v>WPK2352830</c:v>
                </c:pt>
                <c:pt idx="3076">
                  <c:v>MML24106761</c:v>
                </c:pt>
                <c:pt idx="3077">
                  <c:v>IBK684849</c:v>
                </c:pt>
                <c:pt idx="3078">
                  <c:v>HLZ787486</c:v>
                </c:pt>
                <c:pt idx="3079">
                  <c:v>JCB1490576</c:v>
                </c:pt>
                <c:pt idx="3080">
                  <c:v>AHH1183376</c:v>
                </c:pt>
                <c:pt idx="3081">
                  <c:v>WWM320250</c:v>
                </c:pt>
                <c:pt idx="3082">
                  <c:v>UQL139033</c:v>
                </c:pt>
                <c:pt idx="3083">
                  <c:v>VKC1553115</c:v>
                </c:pt>
                <c:pt idx="3084">
                  <c:v>RQQ1427852</c:v>
                </c:pt>
                <c:pt idx="3085">
                  <c:v>QIT1982836</c:v>
                </c:pt>
                <c:pt idx="3086">
                  <c:v>LIE24108276</c:v>
                </c:pt>
                <c:pt idx="3087">
                  <c:v>HLH2675924</c:v>
                </c:pt>
                <c:pt idx="3088">
                  <c:v>ELT697929</c:v>
                </c:pt>
                <c:pt idx="3089">
                  <c:v>EBT131068</c:v>
                </c:pt>
                <c:pt idx="3090">
                  <c:v>DAI570545</c:v>
                </c:pt>
                <c:pt idx="3091">
                  <c:v>YGQ79909</c:v>
                </c:pt>
                <c:pt idx="3092">
                  <c:v>LUJ353733</c:v>
                </c:pt>
                <c:pt idx="3093">
                  <c:v>HLF2648036</c:v>
                </c:pt>
                <c:pt idx="3094">
                  <c:v>RPZ1924015</c:v>
                </c:pt>
                <c:pt idx="3095">
                  <c:v>QSO2297497</c:v>
                </c:pt>
                <c:pt idx="3096">
                  <c:v>OAE274280</c:v>
                </c:pt>
                <c:pt idx="3097">
                  <c:v>RNH426538</c:v>
                </c:pt>
                <c:pt idx="3098">
                  <c:v>SAA1453226</c:v>
                </c:pt>
                <c:pt idx="3099">
                  <c:v>DAT2350937</c:v>
                </c:pt>
                <c:pt idx="3100">
                  <c:v>XNC2666381</c:v>
                </c:pt>
                <c:pt idx="3101">
                  <c:v>VVO490867</c:v>
                </c:pt>
                <c:pt idx="3102">
                  <c:v>WDF185572</c:v>
                </c:pt>
                <c:pt idx="3103">
                  <c:v>PYL325941</c:v>
                </c:pt>
                <c:pt idx="3104">
                  <c:v>IFD9106242</c:v>
                </c:pt>
                <c:pt idx="3105">
                  <c:v>GJB2076101</c:v>
                </c:pt>
                <c:pt idx="3106">
                  <c:v>WHI2634839</c:v>
                </c:pt>
                <c:pt idx="3107">
                  <c:v>TYZ1041934</c:v>
                </c:pt>
                <c:pt idx="3108">
                  <c:v>SUJ879959</c:v>
                </c:pt>
                <c:pt idx="3109">
                  <c:v>PHR1455506</c:v>
                </c:pt>
                <c:pt idx="3110">
                  <c:v>IPS21108696</c:v>
                </c:pt>
                <c:pt idx="3111">
                  <c:v>AKB2293372</c:v>
                </c:pt>
                <c:pt idx="3112">
                  <c:v>PRQ1197068</c:v>
                </c:pt>
                <c:pt idx="3113">
                  <c:v>OFJ995391</c:v>
                </c:pt>
                <c:pt idx="3114">
                  <c:v>FFR15102477</c:v>
                </c:pt>
                <c:pt idx="3115">
                  <c:v>FVW921705</c:v>
                </c:pt>
                <c:pt idx="3116">
                  <c:v>ERT1475447</c:v>
                </c:pt>
                <c:pt idx="3117">
                  <c:v>XVT390210</c:v>
                </c:pt>
                <c:pt idx="3118">
                  <c:v>HDX2078651</c:v>
                </c:pt>
                <c:pt idx="3119">
                  <c:v>ZPP513893</c:v>
                </c:pt>
                <c:pt idx="3120">
                  <c:v>UFT1248681</c:v>
                </c:pt>
                <c:pt idx="3121">
                  <c:v>URB1670476</c:v>
                </c:pt>
                <c:pt idx="3122">
                  <c:v>UNS611139</c:v>
                </c:pt>
                <c:pt idx="3123">
                  <c:v>SDB651690</c:v>
                </c:pt>
                <c:pt idx="3124">
                  <c:v>SCM1734221</c:v>
                </c:pt>
                <c:pt idx="3125">
                  <c:v>SAD140572</c:v>
                </c:pt>
                <c:pt idx="3126">
                  <c:v>TPX1696315</c:v>
                </c:pt>
                <c:pt idx="3127">
                  <c:v>OZS2083382</c:v>
                </c:pt>
                <c:pt idx="3128">
                  <c:v>JXJ2419893</c:v>
                </c:pt>
                <c:pt idx="3129">
                  <c:v>MIS477988</c:v>
                </c:pt>
                <c:pt idx="3130">
                  <c:v>GQE740200</c:v>
                </c:pt>
                <c:pt idx="3131">
                  <c:v>UJR1436021</c:v>
                </c:pt>
                <c:pt idx="3132">
                  <c:v>OHB2437005</c:v>
                </c:pt>
                <c:pt idx="3133">
                  <c:v>JTV2287843</c:v>
                </c:pt>
                <c:pt idx="3134">
                  <c:v>AEI136750</c:v>
                </c:pt>
                <c:pt idx="3135">
                  <c:v>CIW1521813</c:v>
                </c:pt>
                <c:pt idx="3136">
                  <c:v>ZKJ2387462</c:v>
                </c:pt>
                <c:pt idx="3137">
                  <c:v>UGU1785737</c:v>
                </c:pt>
                <c:pt idx="3138">
                  <c:v>TRJ2020913</c:v>
                </c:pt>
                <c:pt idx="3139">
                  <c:v>OHJ1250517</c:v>
                </c:pt>
                <c:pt idx="3140">
                  <c:v>EXS1477367</c:v>
                </c:pt>
                <c:pt idx="3141">
                  <c:v>EKE1574712</c:v>
                </c:pt>
                <c:pt idx="3142">
                  <c:v>UJP139645</c:v>
                </c:pt>
                <c:pt idx="3143">
                  <c:v>TYH1355314</c:v>
                </c:pt>
                <c:pt idx="3144">
                  <c:v>IOX994896</c:v>
                </c:pt>
                <c:pt idx="3145">
                  <c:v>BPX259622</c:v>
                </c:pt>
                <c:pt idx="3146">
                  <c:v>XLP1474307</c:v>
                </c:pt>
                <c:pt idx="3147">
                  <c:v>QED2592967</c:v>
                </c:pt>
                <c:pt idx="3148">
                  <c:v>OTX2072957</c:v>
                </c:pt>
                <c:pt idx="3149">
                  <c:v>NLU1320679</c:v>
                </c:pt>
                <c:pt idx="3150">
                  <c:v>IPO2093702</c:v>
                </c:pt>
                <c:pt idx="3151">
                  <c:v>ZXM595103</c:v>
                </c:pt>
                <c:pt idx="3152">
                  <c:v>YNF782488</c:v>
                </c:pt>
                <c:pt idx="3153">
                  <c:v>DHO128898</c:v>
                </c:pt>
                <c:pt idx="3154">
                  <c:v>BZV1112588</c:v>
                </c:pt>
                <c:pt idx="3155">
                  <c:v>QAF2381636</c:v>
                </c:pt>
                <c:pt idx="3156">
                  <c:v>PYZ1248684</c:v>
                </c:pt>
                <c:pt idx="3157">
                  <c:v>YIH1443635</c:v>
                </c:pt>
                <c:pt idx="3158">
                  <c:v>SPY535244</c:v>
                </c:pt>
                <c:pt idx="3159">
                  <c:v>TPL119494</c:v>
                </c:pt>
                <c:pt idx="3160">
                  <c:v>LNU1635949</c:v>
                </c:pt>
                <c:pt idx="3161">
                  <c:v>DUU1024747</c:v>
                </c:pt>
                <c:pt idx="3162">
                  <c:v>ZYG693321</c:v>
                </c:pt>
                <c:pt idx="3163">
                  <c:v>YAV1557783</c:v>
                </c:pt>
                <c:pt idx="3164">
                  <c:v>LGM1108390</c:v>
                </c:pt>
                <c:pt idx="3165">
                  <c:v>EWK2171367</c:v>
                </c:pt>
                <c:pt idx="3166">
                  <c:v>PSR2129679</c:v>
                </c:pt>
                <c:pt idx="3167">
                  <c:v>MQJ774949</c:v>
                </c:pt>
                <c:pt idx="3168">
                  <c:v>FXE1176308</c:v>
                </c:pt>
                <c:pt idx="3169">
                  <c:v>BYP1472822</c:v>
                </c:pt>
                <c:pt idx="3170">
                  <c:v>PNR599858</c:v>
                </c:pt>
                <c:pt idx="3171">
                  <c:v>DNE1247343</c:v>
                </c:pt>
                <c:pt idx="3172">
                  <c:v>NQG1830075</c:v>
                </c:pt>
                <c:pt idx="3173">
                  <c:v>MBR818543</c:v>
                </c:pt>
                <c:pt idx="3174">
                  <c:v>GNX1146968</c:v>
                </c:pt>
                <c:pt idx="3175">
                  <c:v>YIW1993189</c:v>
                </c:pt>
                <c:pt idx="3176">
                  <c:v>WEP2695475</c:v>
                </c:pt>
                <c:pt idx="3177">
                  <c:v>LXX594743</c:v>
                </c:pt>
                <c:pt idx="3178">
                  <c:v>HTD1191722</c:v>
                </c:pt>
                <c:pt idx="3179">
                  <c:v>NIK23108729</c:v>
                </c:pt>
                <c:pt idx="3180">
                  <c:v>NIU12109119</c:v>
                </c:pt>
                <c:pt idx="3181">
                  <c:v>LNF2100458</c:v>
                </c:pt>
                <c:pt idx="3182">
                  <c:v>BLF2490294</c:v>
                </c:pt>
                <c:pt idx="3183">
                  <c:v>CBT1947634</c:v>
                </c:pt>
                <c:pt idx="3184">
                  <c:v>AZJ240224</c:v>
                </c:pt>
                <c:pt idx="3185">
                  <c:v>CKM2340065</c:v>
                </c:pt>
                <c:pt idx="3186">
                  <c:v>WVK2387027</c:v>
                </c:pt>
                <c:pt idx="3187">
                  <c:v>RNG2213719</c:v>
                </c:pt>
                <c:pt idx="3188">
                  <c:v>OAR674982</c:v>
                </c:pt>
                <c:pt idx="3189">
                  <c:v>NGG2393105</c:v>
                </c:pt>
                <c:pt idx="3190">
                  <c:v>IMJ1452068</c:v>
                </c:pt>
                <c:pt idx="3191">
                  <c:v>JFB485836</c:v>
                </c:pt>
                <c:pt idx="3192">
                  <c:v>ZMI1895655</c:v>
                </c:pt>
                <c:pt idx="3193">
                  <c:v>SOM1258758</c:v>
                </c:pt>
                <c:pt idx="3194">
                  <c:v>QYW1796252</c:v>
                </c:pt>
                <c:pt idx="3195">
                  <c:v>EXA2669468</c:v>
                </c:pt>
                <c:pt idx="3196">
                  <c:v>ASN10109716</c:v>
                </c:pt>
                <c:pt idx="3197">
                  <c:v>YZF1242222</c:v>
                </c:pt>
                <c:pt idx="3198">
                  <c:v>UWW880406</c:v>
                </c:pt>
                <c:pt idx="3199">
                  <c:v>VQS2221588</c:v>
                </c:pt>
                <c:pt idx="3200">
                  <c:v>UXD7108738</c:v>
                </c:pt>
                <c:pt idx="3201">
                  <c:v>UXW2349014</c:v>
                </c:pt>
                <c:pt idx="3202">
                  <c:v>QVH10107391</c:v>
                </c:pt>
                <c:pt idx="3203">
                  <c:v>OHH149021</c:v>
                </c:pt>
                <c:pt idx="3204">
                  <c:v>JUW2397470</c:v>
                </c:pt>
                <c:pt idx="3205">
                  <c:v>KMI2654768</c:v>
                </c:pt>
                <c:pt idx="3206">
                  <c:v>GXO626361</c:v>
                </c:pt>
                <c:pt idx="3207">
                  <c:v>IIE20102306</c:v>
                </c:pt>
                <c:pt idx="3208">
                  <c:v>FFP338196</c:v>
                </c:pt>
                <c:pt idx="3209">
                  <c:v>GDD1395730</c:v>
                </c:pt>
                <c:pt idx="3210">
                  <c:v>BSR2037677</c:v>
                </c:pt>
                <c:pt idx="3211">
                  <c:v>BNE3109662</c:v>
                </c:pt>
                <c:pt idx="3212">
                  <c:v>BKE19107637</c:v>
                </c:pt>
                <c:pt idx="3213">
                  <c:v>TDP775624</c:v>
                </c:pt>
                <c:pt idx="3214">
                  <c:v>NNQ1050616</c:v>
                </c:pt>
                <c:pt idx="3215">
                  <c:v>HKA1102117</c:v>
                </c:pt>
                <c:pt idx="3216">
                  <c:v>NYX1344793</c:v>
                </c:pt>
                <c:pt idx="3217">
                  <c:v>OAM2280280</c:v>
                </c:pt>
                <c:pt idx="3218">
                  <c:v>IVO882734</c:v>
                </c:pt>
                <c:pt idx="3219">
                  <c:v>HSJ1098199</c:v>
                </c:pt>
                <c:pt idx="3220">
                  <c:v>ETN1689499</c:v>
                </c:pt>
                <c:pt idx="3221">
                  <c:v>CQG1580088</c:v>
                </c:pt>
                <c:pt idx="3222">
                  <c:v>YEA15109446</c:v>
                </c:pt>
                <c:pt idx="3223">
                  <c:v>FEO2584822</c:v>
                </c:pt>
                <c:pt idx="3224">
                  <c:v>YEH2237833</c:v>
                </c:pt>
                <c:pt idx="3225">
                  <c:v>RJT2487276</c:v>
                </c:pt>
                <c:pt idx="3226">
                  <c:v>MQT11103953</c:v>
                </c:pt>
                <c:pt idx="3227">
                  <c:v>KYM759544</c:v>
                </c:pt>
                <c:pt idx="3228">
                  <c:v>EIN353121</c:v>
                </c:pt>
                <c:pt idx="3229">
                  <c:v>CWF1667281</c:v>
                </c:pt>
                <c:pt idx="3230">
                  <c:v>WMU1764443</c:v>
                </c:pt>
                <c:pt idx="3231">
                  <c:v>RMR252368</c:v>
                </c:pt>
                <c:pt idx="3232">
                  <c:v>JBN2327012</c:v>
                </c:pt>
                <c:pt idx="3233">
                  <c:v>ZMU780133</c:v>
                </c:pt>
                <c:pt idx="3234">
                  <c:v>RUM1384060</c:v>
                </c:pt>
                <c:pt idx="3235">
                  <c:v>STA345969</c:v>
                </c:pt>
                <c:pt idx="3236">
                  <c:v>LUS145987</c:v>
                </c:pt>
                <c:pt idx="3237">
                  <c:v>LZC776683</c:v>
                </c:pt>
                <c:pt idx="3238">
                  <c:v>GEE2499381</c:v>
                </c:pt>
                <c:pt idx="3239">
                  <c:v>ZJN1197515</c:v>
                </c:pt>
                <c:pt idx="3240">
                  <c:v>YVX2444052</c:v>
                </c:pt>
                <c:pt idx="3241">
                  <c:v>YTV444481</c:v>
                </c:pt>
                <c:pt idx="3242">
                  <c:v>UNC2432724</c:v>
                </c:pt>
                <c:pt idx="3243">
                  <c:v>QJM1130966</c:v>
                </c:pt>
                <c:pt idx="3244">
                  <c:v>OLV1530984</c:v>
                </c:pt>
                <c:pt idx="3245">
                  <c:v>MCS1998643</c:v>
                </c:pt>
                <c:pt idx="3246">
                  <c:v>LUY982467</c:v>
                </c:pt>
                <c:pt idx="3247">
                  <c:v>LXZ548798</c:v>
                </c:pt>
                <c:pt idx="3248">
                  <c:v>LBQ10103341</c:v>
                </c:pt>
                <c:pt idx="3249">
                  <c:v>MFH1553973</c:v>
                </c:pt>
                <c:pt idx="3250">
                  <c:v>IRJ994545</c:v>
                </c:pt>
                <c:pt idx="3251">
                  <c:v>HQN1279314</c:v>
                </c:pt>
                <c:pt idx="3252">
                  <c:v>IRN2229784</c:v>
                </c:pt>
                <c:pt idx="3253">
                  <c:v>GHI1359301</c:v>
                </c:pt>
                <c:pt idx="3254">
                  <c:v>EKA836969</c:v>
                </c:pt>
                <c:pt idx="3255">
                  <c:v>DOF413662</c:v>
                </c:pt>
                <c:pt idx="3256">
                  <c:v>ATQ2058134</c:v>
                </c:pt>
                <c:pt idx="3257">
                  <c:v>BOY2376578</c:v>
                </c:pt>
                <c:pt idx="3258">
                  <c:v>GXY798211</c:v>
                </c:pt>
                <c:pt idx="3259">
                  <c:v>YNR374679</c:v>
                </c:pt>
                <c:pt idx="3260">
                  <c:v>NUB1610968</c:v>
                </c:pt>
                <c:pt idx="3261">
                  <c:v>YNG2476569</c:v>
                </c:pt>
                <c:pt idx="3262">
                  <c:v>DZL348165</c:v>
                </c:pt>
                <c:pt idx="3263">
                  <c:v>EBK4101841</c:v>
                </c:pt>
                <c:pt idx="3264">
                  <c:v>CIK6102384</c:v>
                </c:pt>
                <c:pt idx="3265">
                  <c:v>VLF21109200</c:v>
                </c:pt>
                <c:pt idx="3266">
                  <c:v>QUW282161</c:v>
                </c:pt>
                <c:pt idx="3267">
                  <c:v>ARN134716</c:v>
                </c:pt>
                <c:pt idx="3268">
                  <c:v>BVK672033</c:v>
                </c:pt>
                <c:pt idx="3269">
                  <c:v>ZIK2229445</c:v>
                </c:pt>
                <c:pt idx="3270">
                  <c:v>TXU17108462</c:v>
                </c:pt>
                <c:pt idx="3271">
                  <c:v>MGL343890</c:v>
                </c:pt>
                <c:pt idx="3272">
                  <c:v>GJK2375894</c:v>
                </c:pt>
                <c:pt idx="3273">
                  <c:v>DAW1518804</c:v>
                </c:pt>
                <c:pt idx="3274">
                  <c:v>VWB1937395</c:v>
                </c:pt>
                <c:pt idx="3275">
                  <c:v>IMD851369</c:v>
                </c:pt>
                <c:pt idx="3276">
                  <c:v>LWB1120634</c:v>
                </c:pt>
                <c:pt idx="3277">
                  <c:v>HPB2069684</c:v>
                </c:pt>
                <c:pt idx="3278">
                  <c:v>CGQ2073083</c:v>
                </c:pt>
                <c:pt idx="3279">
                  <c:v>ZXF999360</c:v>
                </c:pt>
                <c:pt idx="3280">
                  <c:v>VME1774841</c:v>
                </c:pt>
                <c:pt idx="3281">
                  <c:v>QVP2097779</c:v>
                </c:pt>
                <c:pt idx="3282">
                  <c:v>SEX180142</c:v>
                </c:pt>
                <c:pt idx="3283">
                  <c:v>QAH23101247</c:v>
                </c:pt>
                <c:pt idx="3284">
                  <c:v>NJP2123694</c:v>
                </c:pt>
                <c:pt idx="3285">
                  <c:v>QHF294818</c:v>
                </c:pt>
                <c:pt idx="3286">
                  <c:v>HRL2104829</c:v>
                </c:pt>
                <c:pt idx="3287">
                  <c:v>EVX1445990</c:v>
                </c:pt>
                <c:pt idx="3288">
                  <c:v>ARL13108354</c:v>
                </c:pt>
                <c:pt idx="3289">
                  <c:v>ZAA1168592</c:v>
                </c:pt>
                <c:pt idx="3290">
                  <c:v>FRU1236282</c:v>
                </c:pt>
                <c:pt idx="3291">
                  <c:v>FXN254741</c:v>
                </c:pt>
                <c:pt idx="3292">
                  <c:v>SCP1238769</c:v>
                </c:pt>
                <c:pt idx="3293">
                  <c:v>OOI1923703</c:v>
                </c:pt>
                <c:pt idx="3294">
                  <c:v>EZU1041061</c:v>
                </c:pt>
                <c:pt idx="3295">
                  <c:v>TWG691986</c:v>
                </c:pt>
                <c:pt idx="3296">
                  <c:v>MWI1964689</c:v>
                </c:pt>
                <c:pt idx="3297">
                  <c:v>IIE1178462</c:v>
                </c:pt>
                <c:pt idx="3298">
                  <c:v>FPT2171352</c:v>
                </c:pt>
                <c:pt idx="3299">
                  <c:v>VEH385977</c:v>
                </c:pt>
                <c:pt idx="3300">
                  <c:v>ZMI1922218</c:v>
                </c:pt>
                <c:pt idx="3301">
                  <c:v>SLV1777835</c:v>
                </c:pt>
                <c:pt idx="3302">
                  <c:v>RHD152233</c:v>
                </c:pt>
                <c:pt idx="3303">
                  <c:v>GXA1186142</c:v>
                </c:pt>
                <c:pt idx="3304">
                  <c:v>IOK17100845</c:v>
                </c:pt>
                <c:pt idx="3305">
                  <c:v>CZK185239</c:v>
                </c:pt>
                <c:pt idx="3306">
                  <c:v>CBE21102885</c:v>
                </c:pt>
                <c:pt idx="3307">
                  <c:v>GOA322302</c:v>
                </c:pt>
                <c:pt idx="3308">
                  <c:v>HJP576476</c:v>
                </c:pt>
                <c:pt idx="3309">
                  <c:v>IZV984153</c:v>
                </c:pt>
                <c:pt idx="3310">
                  <c:v>CFX317826</c:v>
                </c:pt>
                <c:pt idx="3311">
                  <c:v>XSS2618528</c:v>
                </c:pt>
                <c:pt idx="3312">
                  <c:v>ZFU1177178</c:v>
                </c:pt>
                <c:pt idx="3313">
                  <c:v>HOJ1580673</c:v>
                </c:pt>
                <c:pt idx="3314">
                  <c:v>EJA17102219</c:v>
                </c:pt>
                <c:pt idx="3315">
                  <c:v>EVX1139798</c:v>
                </c:pt>
                <c:pt idx="3316">
                  <c:v>NXE820616</c:v>
                </c:pt>
                <c:pt idx="3317">
                  <c:v>CPA1881642</c:v>
                </c:pt>
                <c:pt idx="3318">
                  <c:v>RDG1544802</c:v>
                </c:pt>
                <c:pt idx="3319">
                  <c:v>SAC24106968</c:v>
                </c:pt>
                <c:pt idx="3320">
                  <c:v>CWD1837311</c:v>
                </c:pt>
                <c:pt idx="3321">
                  <c:v>XIN1823247</c:v>
                </c:pt>
                <c:pt idx="3322">
                  <c:v>YXF2478750</c:v>
                </c:pt>
                <c:pt idx="3323">
                  <c:v>WZM1234848</c:v>
                </c:pt>
                <c:pt idx="3324">
                  <c:v>UXE1883055</c:v>
                </c:pt>
                <c:pt idx="3325">
                  <c:v>TGZ281468</c:v>
                </c:pt>
                <c:pt idx="3326">
                  <c:v>NHC564647</c:v>
                </c:pt>
                <c:pt idx="3327">
                  <c:v>POV470881</c:v>
                </c:pt>
                <c:pt idx="3328">
                  <c:v>KSY1039255</c:v>
                </c:pt>
                <c:pt idx="3329">
                  <c:v>XUX668403</c:v>
                </c:pt>
                <c:pt idx="3330">
                  <c:v>ONN2567803</c:v>
                </c:pt>
                <c:pt idx="3331">
                  <c:v>RPW1555353</c:v>
                </c:pt>
                <c:pt idx="3332">
                  <c:v>OLC2177541</c:v>
                </c:pt>
                <c:pt idx="3333">
                  <c:v>IRH1100806</c:v>
                </c:pt>
                <c:pt idx="3334">
                  <c:v>ZOC872576</c:v>
                </c:pt>
                <c:pt idx="3335">
                  <c:v>XBA2239396</c:v>
                </c:pt>
                <c:pt idx="3336">
                  <c:v>VOV1839369</c:v>
                </c:pt>
                <c:pt idx="3337">
                  <c:v>VKI1652056</c:v>
                </c:pt>
                <c:pt idx="3338">
                  <c:v>VSG1583892</c:v>
                </c:pt>
                <c:pt idx="3339">
                  <c:v>TTZ1241919</c:v>
                </c:pt>
                <c:pt idx="3340">
                  <c:v>WRI1028728</c:v>
                </c:pt>
                <c:pt idx="3341">
                  <c:v>TKL2297065</c:v>
                </c:pt>
                <c:pt idx="3342">
                  <c:v>RNL927378</c:v>
                </c:pt>
                <c:pt idx="3343">
                  <c:v>TFN595367</c:v>
                </c:pt>
                <c:pt idx="3344">
                  <c:v>TGE9106104</c:v>
                </c:pt>
                <c:pt idx="3345">
                  <c:v>NZK1945951</c:v>
                </c:pt>
                <c:pt idx="3346">
                  <c:v>KSA1825410</c:v>
                </c:pt>
                <c:pt idx="3347">
                  <c:v>GSW2596096</c:v>
                </c:pt>
                <c:pt idx="3348">
                  <c:v>JJF2279626</c:v>
                </c:pt>
                <c:pt idx="3349">
                  <c:v>JFX2058902</c:v>
                </c:pt>
                <c:pt idx="3350">
                  <c:v>DWI1140983</c:v>
                </c:pt>
                <c:pt idx="3351">
                  <c:v>DST1115960</c:v>
                </c:pt>
                <c:pt idx="3352">
                  <c:v>ECO237590</c:v>
                </c:pt>
                <c:pt idx="3353">
                  <c:v>DIE1158101</c:v>
                </c:pt>
                <c:pt idx="3354">
                  <c:v>ERQ2485578</c:v>
                </c:pt>
                <c:pt idx="3355">
                  <c:v>CRN119587</c:v>
                </c:pt>
                <c:pt idx="3356">
                  <c:v>AYZ895190</c:v>
                </c:pt>
                <c:pt idx="3357">
                  <c:v>BSS1090381</c:v>
                </c:pt>
                <c:pt idx="3358">
                  <c:v>BJN219816</c:v>
                </c:pt>
                <c:pt idx="3359">
                  <c:v>QXE20104628</c:v>
                </c:pt>
                <c:pt idx="3360">
                  <c:v>LBD2124333</c:v>
                </c:pt>
                <c:pt idx="3361">
                  <c:v>ZJQ333816</c:v>
                </c:pt>
                <c:pt idx="3362">
                  <c:v>OSU1990642</c:v>
                </c:pt>
                <c:pt idx="3363">
                  <c:v>OYF1483976</c:v>
                </c:pt>
                <c:pt idx="3364">
                  <c:v>WWG239207</c:v>
                </c:pt>
                <c:pt idx="3365">
                  <c:v>ZXY1812528</c:v>
                </c:pt>
                <c:pt idx="3366">
                  <c:v>TQT2066618</c:v>
                </c:pt>
                <c:pt idx="3367">
                  <c:v>KCT2581471</c:v>
                </c:pt>
                <c:pt idx="3368">
                  <c:v>MIU339429</c:v>
                </c:pt>
                <c:pt idx="3369">
                  <c:v>HRR8109173</c:v>
                </c:pt>
                <c:pt idx="3370">
                  <c:v>DWE20105867</c:v>
                </c:pt>
                <c:pt idx="3371">
                  <c:v>BZZ22106899</c:v>
                </c:pt>
                <c:pt idx="3372">
                  <c:v>ZDG1590918</c:v>
                </c:pt>
                <c:pt idx="3373">
                  <c:v>YJI26108867</c:v>
                </c:pt>
                <c:pt idx="3374">
                  <c:v>XSL18108975</c:v>
                </c:pt>
                <c:pt idx="3375">
                  <c:v>QWQ110116</c:v>
                </c:pt>
                <c:pt idx="3376">
                  <c:v>OPR599348</c:v>
                </c:pt>
                <c:pt idx="3377">
                  <c:v>MIK1671508</c:v>
                </c:pt>
                <c:pt idx="3378">
                  <c:v>KHK2129052</c:v>
                </c:pt>
                <c:pt idx="3379">
                  <c:v>GPC5109596</c:v>
                </c:pt>
                <c:pt idx="3380">
                  <c:v>WWU1593477</c:v>
                </c:pt>
                <c:pt idx="3381">
                  <c:v>VBT375123</c:v>
                </c:pt>
                <c:pt idx="3382">
                  <c:v>OXR538001</c:v>
                </c:pt>
                <c:pt idx="3383">
                  <c:v>COE859694</c:v>
                </c:pt>
                <c:pt idx="3384">
                  <c:v>CRA575798</c:v>
                </c:pt>
                <c:pt idx="3385">
                  <c:v>RBI2278645</c:v>
                </c:pt>
                <c:pt idx="3386">
                  <c:v>IWH23100440</c:v>
                </c:pt>
                <c:pt idx="3387">
                  <c:v>IKO1077679</c:v>
                </c:pt>
                <c:pt idx="3388">
                  <c:v>CRI2120766</c:v>
                </c:pt>
                <c:pt idx="3389">
                  <c:v>YNT1363618</c:v>
                </c:pt>
                <c:pt idx="3390">
                  <c:v>PYO26106974</c:v>
                </c:pt>
                <c:pt idx="3391">
                  <c:v>ACJ1088413</c:v>
                </c:pt>
                <c:pt idx="3392">
                  <c:v>WBU164005</c:v>
                </c:pt>
                <c:pt idx="3393">
                  <c:v>TTB378168</c:v>
                </c:pt>
                <c:pt idx="3394">
                  <c:v>TTA417685</c:v>
                </c:pt>
                <c:pt idx="3395">
                  <c:v>UFG1098649</c:v>
                </c:pt>
                <c:pt idx="3396">
                  <c:v>QDT423901</c:v>
                </c:pt>
                <c:pt idx="3397">
                  <c:v>KSI2356313</c:v>
                </c:pt>
                <c:pt idx="3398">
                  <c:v>FJK3104556</c:v>
                </c:pt>
                <c:pt idx="3399">
                  <c:v>FFL1582818</c:v>
                </c:pt>
                <c:pt idx="3400">
                  <c:v>DTY213188</c:v>
                </c:pt>
                <c:pt idx="3401">
                  <c:v>CJO174727</c:v>
                </c:pt>
                <c:pt idx="3402">
                  <c:v>ZIR5105042</c:v>
                </c:pt>
                <c:pt idx="3403">
                  <c:v>SIU2499276</c:v>
                </c:pt>
                <c:pt idx="3404">
                  <c:v>DTO16105324</c:v>
                </c:pt>
                <c:pt idx="3405">
                  <c:v>ALG22104823</c:v>
                </c:pt>
                <c:pt idx="3406">
                  <c:v>PIV840356</c:v>
                </c:pt>
                <c:pt idx="3407">
                  <c:v>HGL2168145</c:v>
                </c:pt>
                <c:pt idx="3408">
                  <c:v>ZCK1930645</c:v>
                </c:pt>
                <c:pt idx="3409">
                  <c:v>VVN2324234</c:v>
                </c:pt>
                <c:pt idx="3410">
                  <c:v>QDG2453160</c:v>
                </c:pt>
                <c:pt idx="3411">
                  <c:v>PKG1100986</c:v>
                </c:pt>
                <c:pt idx="3412">
                  <c:v>YTG2384213</c:v>
                </c:pt>
                <c:pt idx="3413">
                  <c:v>VLW5106596</c:v>
                </c:pt>
                <c:pt idx="3414">
                  <c:v>IIF263882</c:v>
                </c:pt>
                <c:pt idx="3415">
                  <c:v>IJE10107031</c:v>
                </c:pt>
                <c:pt idx="3416">
                  <c:v>JLL2473875</c:v>
                </c:pt>
                <c:pt idx="3417">
                  <c:v>DGG344988</c:v>
                </c:pt>
                <c:pt idx="3418">
                  <c:v>AYE2171847</c:v>
                </c:pt>
                <c:pt idx="3419">
                  <c:v>XNP19106689</c:v>
                </c:pt>
                <c:pt idx="3420">
                  <c:v>TUS20104655</c:v>
                </c:pt>
                <c:pt idx="3421">
                  <c:v>VLU3106941</c:v>
                </c:pt>
                <c:pt idx="3422">
                  <c:v>SQB2365598</c:v>
                </c:pt>
                <c:pt idx="3423">
                  <c:v>PYG9102402</c:v>
                </c:pt>
                <c:pt idx="3424">
                  <c:v>ODL3107394</c:v>
                </c:pt>
                <c:pt idx="3425">
                  <c:v>IHQ487018</c:v>
                </c:pt>
                <c:pt idx="3426">
                  <c:v>CFD658728</c:v>
                </c:pt>
                <c:pt idx="3427">
                  <c:v>KNZ1698664</c:v>
                </c:pt>
                <c:pt idx="3428">
                  <c:v>YMM26103698</c:v>
                </c:pt>
                <c:pt idx="3429">
                  <c:v>ZQY1828911</c:v>
                </c:pt>
                <c:pt idx="3430">
                  <c:v>TRT2444169</c:v>
                </c:pt>
                <c:pt idx="3431">
                  <c:v>SXD374697</c:v>
                </c:pt>
                <c:pt idx="3432">
                  <c:v>PLQ2072825</c:v>
                </c:pt>
                <c:pt idx="3433">
                  <c:v>JFR989181</c:v>
                </c:pt>
                <c:pt idx="3434">
                  <c:v>CSK2325803</c:v>
                </c:pt>
                <c:pt idx="3435">
                  <c:v>SRY1369957</c:v>
                </c:pt>
                <c:pt idx="3436">
                  <c:v>RQK1092610</c:v>
                </c:pt>
                <c:pt idx="3437">
                  <c:v>RYY2447700</c:v>
                </c:pt>
                <c:pt idx="3438">
                  <c:v>OJT2098754</c:v>
                </c:pt>
                <c:pt idx="3439">
                  <c:v>GML1846770</c:v>
                </c:pt>
                <c:pt idx="3440">
                  <c:v>XAX278834</c:v>
                </c:pt>
                <c:pt idx="3441">
                  <c:v>YXP1714328</c:v>
                </c:pt>
                <c:pt idx="3442">
                  <c:v>SRE11106674</c:v>
                </c:pt>
                <c:pt idx="3443">
                  <c:v>XNK194338</c:v>
                </c:pt>
                <c:pt idx="3444">
                  <c:v>UJO2642426</c:v>
                </c:pt>
                <c:pt idx="3445">
                  <c:v>HJH1975993</c:v>
                </c:pt>
                <c:pt idx="3446">
                  <c:v>ECU1138148</c:v>
                </c:pt>
                <c:pt idx="3447">
                  <c:v>EAH22109719</c:v>
                </c:pt>
                <c:pt idx="3448">
                  <c:v>IXF2690528</c:v>
                </c:pt>
                <c:pt idx="3449">
                  <c:v>DHR1124363</c:v>
                </c:pt>
                <c:pt idx="3450">
                  <c:v>JYP9105858</c:v>
                </c:pt>
                <c:pt idx="3451">
                  <c:v>CEL1648933</c:v>
                </c:pt>
                <c:pt idx="3452">
                  <c:v>YZR1993639</c:v>
                </c:pt>
                <c:pt idx="3453">
                  <c:v>ZLE1417034</c:v>
                </c:pt>
                <c:pt idx="3454">
                  <c:v>VFO3104427</c:v>
                </c:pt>
                <c:pt idx="3455">
                  <c:v>PRP8101217</c:v>
                </c:pt>
                <c:pt idx="3456">
                  <c:v>LSU1446632</c:v>
                </c:pt>
                <c:pt idx="3457">
                  <c:v>GXK966693</c:v>
                </c:pt>
                <c:pt idx="3458">
                  <c:v>SCW2587471</c:v>
                </c:pt>
                <c:pt idx="3459">
                  <c:v>AKF1324090</c:v>
                </c:pt>
                <c:pt idx="3460">
                  <c:v>XXE6107175</c:v>
                </c:pt>
                <c:pt idx="3461">
                  <c:v>VBT786259</c:v>
                </c:pt>
                <c:pt idx="3462">
                  <c:v>PZX1579200</c:v>
                </c:pt>
                <c:pt idx="3463">
                  <c:v>LZV17101358</c:v>
                </c:pt>
                <c:pt idx="3464">
                  <c:v>LBG280478</c:v>
                </c:pt>
                <c:pt idx="3465">
                  <c:v>MVS4107379</c:v>
                </c:pt>
                <c:pt idx="3466">
                  <c:v>GIG449560</c:v>
                </c:pt>
                <c:pt idx="3467">
                  <c:v>CIT2652935</c:v>
                </c:pt>
                <c:pt idx="3468">
                  <c:v>XRG2124960</c:v>
                </c:pt>
                <c:pt idx="3469">
                  <c:v>XIG5100701</c:v>
                </c:pt>
                <c:pt idx="3470">
                  <c:v>XCU5104238</c:v>
                </c:pt>
                <c:pt idx="3471">
                  <c:v>RUX1365535</c:v>
                </c:pt>
                <c:pt idx="3472">
                  <c:v>KYL1665859</c:v>
                </c:pt>
                <c:pt idx="3473">
                  <c:v>CLV1161017</c:v>
                </c:pt>
                <c:pt idx="3474">
                  <c:v>TLP392091</c:v>
                </c:pt>
                <c:pt idx="3475">
                  <c:v>LMJ985386</c:v>
                </c:pt>
                <c:pt idx="3476">
                  <c:v>ISZ464842</c:v>
                </c:pt>
                <c:pt idx="3477">
                  <c:v>BQY1391533</c:v>
                </c:pt>
                <c:pt idx="3478">
                  <c:v>UTP2328023</c:v>
                </c:pt>
                <c:pt idx="3479">
                  <c:v>HMA1012921</c:v>
                </c:pt>
                <c:pt idx="3480">
                  <c:v>ZIY2383046</c:v>
                </c:pt>
                <c:pt idx="3481">
                  <c:v>GBO2579857</c:v>
                </c:pt>
                <c:pt idx="3482">
                  <c:v>HAG21106059</c:v>
                </c:pt>
                <c:pt idx="3483">
                  <c:v>DED2073986</c:v>
                </c:pt>
                <c:pt idx="3484">
                  <c:v>CJN2336822</c:v>
                </c:pt>
                <c:pt idx="3485">
                  <c:v>RAN1106956</c:v>
                </c:pt>
                <c:pt idx="3486">
                  <c:v>QMM638694</c:v>
                </c:pt>
                <c:pt idx="3487">
                  <c:v>ISP540293</c:v>
                </c:pt>
                <c:pt idx="3488">
                  <c:v>ILG956073</c:v>
                </c:pt>
                <c:pt idx="3489">
                  <c:v>FPI1477211</c:v>
                </c:pt>
                <c:pt idx="3490">
                  <c:v>DRV2474247</c:v>
                </c:pt>
                <c:pt idx="3491">
                  <c:v>WKM1177931</c:v>
                </c:pt>
                <c:pt idx="3492">
                  <c:v>IDD1383832</c:v>
                </c:pt>
                <c:pt idx="3493">
                  <c:v>HCL2178441</c:v>
                </c:pt>
                <c:pt idx="3494">
                  <c:v>HPF2044991</c:v>
                </c:pt>
                <c:pt idx="3495">
                  <c:v>DOH1168739</c:v>
                </c:pt>
                <c:pt idx="3496">
                  <c:v>VOI1078321</c:v>
                </c:pt>
                <c:pt idx="3497">
                  <c:v>TIZ1129316</c:v>
                </c:pt>
                <c:pt idx="3498">
                  <c:v>BRQ680409</c:v>
                </c:pt>
                <c:pt idx="3499">
                  <c:v>CCQ1352671</c:v>
                </c:pt>
                <c:pt idx="3500">
                  <c:v>ZQE268256</c:v>
                </c:pt>
                <c:pt idx="3501">
                  <c:v>WTB2197689</c:v>
                </c:pt>
                <c:pt idx="3502">
                  <c:v>TKQ11108288</c:v>
                </c:pt>
                <c:pt idx="3503">
                  <c:v>ZRZ2173902</c:v>
                </c:pt>
                <c:pt idx="3504">
                  <c:v>VIE7103896</c:v>
                </c:pt>
                <c:pt idx="3505">
                  <c:v>VYS15103311</c:v>
                </c:pt>
                <c:pt idx="3506">
                  <c:v>OYZ1579971</c:v>
                </c:pt>
                <c:pt idx="3507">
                  <c:v>OHE20103512</c:v>
                </c:pt>
                <c:pt idx="3508">
                  <c:v>NYB1532937</c:v>
                </c:pt>
                <c:pt idx="3509">
                  <c:v>NAG5105843</c:v>
                </c:pt>
                <c:pt idx="3510">
                  <c:v>JKN26104898</c:v>
                </c:pt>
                <c:pt idx="3511">
                  <c:v>GDF716278</c:v>
                </c:pt>
                <c:pt idx="3512">
                  <c:v>MLI837098</c:v>
                </c:pt>
                <c:pt idx="3513">
                  <c:v>HCS12108024</c:v>
                </c:pt>
                <c:pt idx="3514">
                  <c:v>DLE6105018</c:v>
                </c:pt>
                <c:pt idx="3515">
                  <c:v>IDU717775</c:v>
                </c:pt>
                <c:pt idx="3516">
                  <c:v>DMJ1370332</c:v>
                </c:pt>
                <c:pt idx="3517">
                  <c:v>AZV920859</c:v>
                </c:pt>
                <c:pt idx="3518">
                  <c:v>ZEW1353880</c:v>
                </c:pt>
                <c:pt idx="3519">
                  <c:v>ZPV2354468</c:v>
                </c:pt>
                <c:pt idx="3520">
                  <c:v>RCQ1981588</c:v>
                </c:pt>
                <c:pt idx="3521">
                  <c:v>RNW1047121</c:v>
                </c:pt>
                <c:pt idx="3522">
                  <c:v>DZT2486655</c:v>
                </c:pt>
                <c:pt idx="3523">
                  <c:v>BRP2474085</c:v>
                </c:pt>
                <c:pt idx="3524">
                  <c:v>VCD2275411</c:v>
                </c:pt>
                <c:pt idx="3525">
                  <c:v>OBB554819</c:v>
                </c:pt>
                <c:pt idx="3526">
                  <c:v>WOY477649</c:v>
                </c:pt>
                <c:pt idx="3527">
                  <c:v>NUK396972</c:v>
                </c:pt>
                <c:pt idx="3528">
                  <c:v>WYG23102045</c:v>
                </c:pt>
                <c:pt idx="3529">
                  <c:v>AMS581435</c:v>
                </c:pt>
                <c:pt idx="3530">
                  <c:v>UNI1290693</c:v>
                </c:pt>
                <c:pt idx="3531">
                  <c:v>TCZ1105438</c:v>
                </c:pt>
                <c:pt idx="3532">
                  <c:v>TFU1521279</c:v>
                </c:pt>
                <c:pt idx="3533">
                  <c:v>OGK986697</c:v>
                </c:pt>
                <c:pt idx="3534">
                  <c:v>ONK14103299</c:v>
                </c:pt>
                <c:pt idx="3535">
                  <c:v>MSX9102645</c:v>
                </c:pt>
                <c:pt idx="3536">
                  <c:v>HFJ18108459</c:v>
                </c:pt>
                <c:pt idx="3537">
                  <c:v>FKB24104067</c:v>
                </c:pt>
                <c:pt idx="3538">
                  <c:v>ESA1573080</c:v>
                </c:pt>
                <c:pt idx="3539">
                  <c:v>ALX1148141</c:v>
                </c:pt>
                <c:pt idx="3540">
                  <c:v>BIA399933</c:v>
                </c:pt>
                <c:pt idx="3541">
                  <c:v>IUI180625</c:v>
                </c:pt>
                <c:pt idx="3542">
                  <c:v>BGD1837734</c:v>
                </c:pt>
                <c:pt idx="3543">
                  <c:v>HEV868259</c:v>
                </c:pt>
                <c:pt idx="3544">
                  <c:v>BGU862376</c:v>
                </c:pt>
                <c:pt idx="3545">
                  <c:v>ZWB332703</c:v>
                </c:pt>
                <c:pt idx="3546">
                  <c:v>WEQ2563903</c:v>
                </c:pt>
                <c:pt idx="3547">
                  <c:v>REU2463345</c:v>
                </c:pt>
                <c:pt idx="3548">
                  <c:v>TIG1119839</c:v>
                </c:pt>
                <c:pt idx="3549">
                  <c:v>MTI2259067</c:v>
                </c:pt>
                <c:pt idx="3550">
                  <c:v>GZE340881</c:v>
                </c:pt>
                <c:pt idx="3551">
                  <c:v>ANV6108306</c:v>
                </c:pt>
                <c:pt idx="3552">
                  <c:v>PLT984303</c:v>
                </c:pt>
                <c:pt idx="3553">
                  <c:v>FNK415777</c:v>
                </c:pt>
                <c:pt idx="3554">
                  <c:v>KWY232853</c:v>
                </c:pt>
                <c:pt idx="3555">
                  <c:v>GUY1255695</c:v>
                </c:pt>
                <c:pt idx="3556">
                  <c:v>ZAY1163573</c:v>
                </c:pt>
                <c:pt idx="3557">
                  <c:v>WDR1132643</c:v>
                </c:pt>
                <c:pt idx="3558">
                  <c:v>TAD2533435</c:v>
                </c:pt>
                <c:pt idx="3559">
                  <c:v>RAY1485461</c:v>
                </c:pt>
                <c:pt idx="3560">
                  <c:v>PKI1018834</c:v>
                </c:pt>
                <c:pt idx="3561">
                  <c:v>MDZ3106380</c:v>
                </c:pt>
                <c:pt idx="3562">
                  <c:v>NBK1949884</c:v>
                </c:pt>
                <c:pt idx="3563">
                  <c:v>MUS2368196</c:v>
                </c:pt>
                <c:pt idx="3564">
                  <c:v>GZT1253004</c:v>
                </c:pt>
                <c:pt idx="3565">
                  <c:v>ITN1343008</c:v>
                </c:pt>
                <c:pt idx="3566">
                  <c:v>IME916542</c:v>
                </c:pt>
                <c:pt idx="3567">
                  <c:v>ESI1069132</c:v>
                </c:pt>
                <c:pt idx="3568">
                  <c:v>DLE17108519</c:v>
                </c:pt>
                <c:pt idx="3569">
                  <c:v>CSH1386412</c:v>
                </c:pt>
                <c:pt idx="3570">
                  <c:v>UZR591128</c:v>
                </c:pt>
                <c:pt idx="3571">
                  <c:v>IMJ2543893</c:v>
                </c:pt>
                <c:pt idx="3572">
                  <c:v>JPK2513212</c:v>
                </c:pt>
                <c:pt idx="3573">
                  <c:v>AWP1211478</c:v>
                </c:pt>
                <c:pt idx="3574">
                  <c:v>DGX1088092</c:v>
                </c:pt>
                <c:pt idx="3575">
                  <c:v>BXJ1844835</c:v>
                </c:pt>
                <c:pt idx="3576">
                  <c:v>TVC2578987</c:v>
                </c:pt>
                <c:pt idx="3577">
                  <c:v>ZED939447</c:v>
                </c:pt>
                <c:pt idx="3578">
                  <c:v>ZBJ245972</c:v>
                </c:pt>
                <c:pt idx="3579">
                  <c:v>XDV2668367</c:v>
                </c:pt>
                <c:pt idx="3580">
                  <c:v>SBG2022788</c:v>
                </c:pt>
                <c:pt idx="3581">
                  <c:v>TIM13109536</c:v>
                </c:pt>
                <c:pt idx="3582">
                  <c:v>RUD13101856</c:v>
                </c:pt>
                <c:pt idx="3583">
                  <c:v>OZY22108357</c:v>
                </c:pt>
                <c:pt idx="3584">
                  <c:v>NWM23108789</c:v>
                </c:pt>
                <c:pt idx="3585">
                  <c:v>PWC1108177</c:v>
                </c:pt>
                <c:pt idx="3586">
                  <c:v>PTZ1943866</c:v>
                </c:pt>
                <c:pt idx="3587">
                  <c:v>LXP1036573</c:v>
                </c:pt>
                <c:pt idx="3588">
                  <c:v>KAE18104253</c:v>
                </c:pt>
                <c:pt idx="3589">
                  <c:v>NAB398967</c:v>
                </c:pt>
                <c:pt idx="3590">
                  <c:v>DZO1623748</c:v>
                </c:pt>
                <c:pt idx="3591">
                  <c:v>EKH1073095</c:v>
                </c:pt>
                <c:pt idx="3592">
                  <c:v>CWI22103137</c:v>
                </c:pt>
                <c:pt idx="3593">
                  <c:v>CQK1620880</c:v>
                </c:pt>
                <c:pt idx="3594">
                  <c:v>CIK1168346</c:v>
                </c:pt>
                <c:pt idx="3595">
                  <c:v>WKN16105855</c:v>
                </c:pt>
                <c:pt idx="3596">
                  <c:v>QIS17109512</c:v>
                </c:pt>
                <c:pt idx="3597">
                  <c:v>CZM1377043</c:v>
                </c:pt>
                <c:pt idx="3598">
                  <c:v>OVV2087447</c:v>
                </c:pt>
                <c:pt idx="3599">
                  <c:v>TLE1488662</c:v>
                </c:pt>
                <c:pt idx="3600">
                  <c:v>PMX1376566</c:v>
                </c:pt>
                <c:pt idx="3601">
                  <c:v>SFY2238961</c:v>
                </c:pt>
                <c:pt idx="3602">
                  <c:v>ZAN2012183</c:v>
                </c:pt>
                <c:pt idx="3603">
                  <c:v>PAF1880172</c:v>
                </c:pt>
                <c:pt idx="3604">
                  <c:v>OKV1935154</c:v>
                </c:pt>
                <c:pt idx="3605">
                  <c:v>JGS1946479</c:v>
                </c:pt>
                <c:pt idx="3606">
                  <c:v>GIT1753139</c:v>
                </c:pt>
                <c:pt idx="3607">
                  <c:v>TMR25100011</c:v>
                </c:pt>
                <c:pt idx="3608">
                  <c:v>MDI1439153</c:v>
                </c:pt>
                <c:pt idx="3609">
                  <c:v>YMK16104583</c:v>
                </c:pt>
                <c:pt idx="3610">
                  <c:v>ZEX1237611</c:v>
                </c:pt>
                <c:pt idx="3611">
                  <c:v>OJK2669258</c:v>
                </c:pt>
                <c:pt idx="3612">
                  <c:v>MEZ2093711</c:v>
                </c:pt>
                <c:pt idx="3613">
                  <c:v>MKN1888995</c:v>
                </c:pt>
                <c:pt idx="3614">
                  <c:v>EFM1450679</c:v>
                </c:pt>
                <c:pt idx="3615">
                  <c:v>CTB18104676</c:v>
                </c:pt>
                <c:pt idx="3616">
                  <c:v>XPE498400</c:v>
                </c:pt>
                <c:pt idx="3617">
                  <c:v>TYW617451</c:v>
                </c:pt>
                <c:pt idx="3618">
                  <c:v>LWR118015</c:v>
                </c:pt>
                <c:pt idx="3619">
                  <c:v>CVS1599333</c:v>
                </c:pt>
                <c:pt idx="3620">
                  <c:v>BPN16106563</c:v>
                </c:pt>
                <c:pt idx="3621">
                  <c:v>YHI1657111</c:v>
                </c:pt>
                <c:pt idx="3622">
                  <c:v>UEM2289295</c:v>
                </c:pt>
                <c:pt idx="3623">
                  <c:v>SIO169333</c:v>
                </c:pt>
                <c:pt idx="3624">
                  <c:v>RRQ1148840</c:v>
                </c:pt>
                <c:pt idx="3625">
                  <c:v>STL1178504</c:v>
                </c:pt>
                <c:pt idx="3626">
                  <c:v>KFF2176191</c:v>
                </c:pt>
                <c:pt idx="3627">
                  <c:v>MOI2325953</c:v>
                </c:pt>
                <c:pt idx="3628">
                  <c:v>AAQ1920322</c:v>
                </c:pt>
                <c:pt idx="3629">
                  <c:v>XHH919803</c:v>
                </c:pt>
                <c:pt idx="3630">
                  <c:v>WOG342774</c:v>
                </c:pt>
                <c:pt idx="3631">
                  <c:v>EWK1781732</c:v>
                </c:pt>
                <c:pt idx="3632">
                  <c:v>XGA474790</c:v>
                </c:pt>
                <c:pt idx="3633">
                  <c:v>XBZ398022</c:v>
                </c:pt>
                <c:pt idx="3634">
                  <c:v>SJZ1285038</c:v>
                </c:pt>
                <c:pt idx="3635">
                  <c:v>QXT1887921</c:v>
                </c:pt>
                <c:pt idx="3636">
                  <c:v>OGD1659100</c:v>
                </c:pt>
                <c:pt idx="3637">
                  <c:v>OBS1528356</c:v>
                </c:pt>
                <c:pt idx="3638">
                  <c:v>MBM1154174</c:v>
                </c:pt>
                <c:pt idx="3639">
                  <c:v>ICT218471</c:v>
                </c:pt>
                <c:pt idx="3640">
                  <c:v>BLN5103104</c:v>
                </c:pt>
                <c:pt idx="3641">
                  <c:v>AHW1574421</c:v>
                </c:pt>
                <c:pt idx="3642">
                  <c:v>CEJ2455584</c:v>
                </c:pt>
                <c:pt idx="3643">
                  <c:v>JMH2668004</c:v>
                </c:pt>
                <c:pt idx="3644">
                  <c:v>ZHD885350</c:v>
                </c:pt>
                <c:pt idx="3645">
                  <c:v>IAN1641616</c:v>
                </c:pt>
                <c:pt idx="3646">
                  <c:v>CZZ1570530</c:v>
                </c:pt>
                <c:pt idx="3647">
                  <c:v>YHL1588869</c:v>
                </c:pt>
                <c:pt idx="3648">
                  <c:v>NMT840413</c:v>
                </c:pt>
                <c:pt idx="3649">
                  <c:v>IQF18109194</c:v>
                </c:pt>
                <c:pt idx="3650">
                  <c:v>VHV1462070</c:v>
                </c:pt>
                <c:pt idx="3651">
                  <c:v>JDE16106185</c:v>
                </c:pt>
                <c:pt idx="3652">
                  <c:v>WNL1565283</c:v>
                </c:pt>
                <c:pt idx="3653">
                  <c:v>PPP1077352</c:v>
                </c:pt>
                <c:pt idx="3654">
                  <c:v>DTY2182749</c:v>
                </c:pt>
                <c:pt idx="3655">
                  <c:v>XSI1349689</c:v>
                </c:pt>
                <c:pt idx="3656">
                  <c:v>WRW425965</c:v>
                </c:pt>
                <c:pt idx="3657">
                  <c:v>INR773899</c:v>
                </c:pt>
                <c:pt idx="3658">
                  <c:v>AYX694254</c:v>
                </c:pt>
                <c:pt idx="3659">
                  <c:v>ZCC2261377</c:v>
                </c:pt>
                <c:pt idx="3660">
                  <c:v>WPP1837920</c:v>
                </c:pt>
                <c:pt idx="3661">
                  <c:v>RTG2381057</c:v>
                </c:pt>
                <c:pt idx="3662">
                  <c:v>IQB2239243</c:v>
                </c:pt>
                <c:pt idx="3663">
                  <c:v>CYX2379254</c:v>
                </c:pt>
                <c:pt idx="3664">
                  <c:v>ACC934782</c:v>
                </c:pt>
                <c:pt idx="3665">
                  <c:v>AHA2443395</c:v>
                </c:pt>
                <c:pt idx="3666">
                  <c:v>WGN2619701</c:v>
                </c:pt>
                <c:pt idx="3667">
                  <c:v>LEJ2331875</c:v>
                </c:pt>
                <c:pt idx="3668">
                  <c:v>HIQ2160360</c:v>
                </c:pt>
                <c:pt idx="3669">
                  <c:v>IYZ1197647</c:v>
                </c:pt>
                <c:pt idx="3670">
                  <c:v>OIG2441010</c:v>
                </c:pt>
                <c:pt idx="3671">
                  <c:v>POJ21100572</c:v>
                </c:pt>
                <c:pt idx="3672">
                  <c:v>OXU2284885</c:v>
                </c:pt>
                <c:pt idx="3673">
                  <c:v>JXJ6108813</c:v>
                </c:pt>
                <c:pt idx="3674">
                  <c:v>HHD1575822</c:v>
                </c:pt>
                <c:pt idx="3675">
                  <c:v>IQQ1934425</c:v>
                </c:pt>
                <c:pt idx="3676">
                  <c:v>IQG966126</c:v>
                </c:pt>
                <c:pt idx="3677">
                  <c:v>EGA12102435</c:v>
                </c:pt>
                <c:pt idx="3678">
                  <c:v>CQV1578570</c:v>
                </c:pt>
                <c:pt idx="3679">
                  <c:v>VRV2671124</c:v>
                </c:pt>
                <c:pt idx="3680">
                  <c:v>EOB2465469</c:v>
                </c:pt>
                <c:pt idx="3681">
                  <c:v>SNP4107265</c:v>
                </c:pt>
                <c:pt idx="3682">
                  <c:v>ELM2389259</c:v>
                </c:pt>
                <c:pt idx="3683">
                  <c:v>SRU880124</c:v>
                </c:pt>
                <c:pt idx="3684">
                  <c:v>QJT2643041</c:v>
                </c:pt>
                <c:pt idx="3685">
                  <c:v>TPS1662028</c:v>
                </c:pt>
                <c:pt idx="3686">
                  <c:v>KCS4103704</c:v>
                </c:pt>
                <c:pt idx="3687">
                  <c:v>KEO20104571</c:v>
                </c:pt>
                <c:pt idx="3688">
                  <c:v>MLM68187</c:v>
                </c:pt>
                <c:pt idx="3689">
                  <c:v>ATB4106308</c:v>
                </c:pt>
                <c:pt idx="3690">
                  <c:v>ZLQ23104592</c:v>
                </c:pt>
                <c:pt idx="3691">
                  <c:v>IDZ679740</c:v>
                </c:pt>
                <c:pt idx="3692">
                  <c:v>JTJ2247424</c:v>
                </c:pt>
                <c:pt idx="3693">
                  <c:v>AKI563159</c:v>
                </c:pt>
                <c:pt idx="3694">
                  <c:v>SLJ778486</c:v>
                </c:pt>
                <c:pt idx="3695">
                  <c:v>IIZ1102192</c:v>
                </c:pt>
                <c:pt idx="3696">
                  <c:v>FFW358485</c:v>
                </c:pt>
                <c:pt idx="3697">
                  <c:v>EAD2227441</c:v>
                </c:pt>
                <c:pt idx="3698">
                  <c:v>UCA1113899</c:v>
                </c:pt>
                <c:pt idx="3699">
                  <c:v>KCS2345732</c:v>
                </c:pt>
                <c:pt idx="3700">
                  <c:v>HIE2652692</c:v>
                </c:pt>
                <c:pt idx="3701">
                  <c:v>MAH587801</c:v>
                </c:pt>
                <c:pt idx="3702">
                  <c:v>XQM16100710</c:v>
                </c:pt>
                <c:pt idx="3703">
                  <c:v>VQR886934</c:v>
                </c:pt>
                <c:pt idx="3704">
                  <c:v>TQK184684</c:v>
                </c:pt>
                <c:pt idx="3705">
                  <c:v>FWW1746938</c:v>
                </c:pt>
                <c:pt idx="3706">
                  <c:v>XCX2185884</c:v>
                </c:pt>
                <c:pt idx="3707">
                  <c:v>ZHN1622848</c:v>
                </c:pt>
                <c:pt idx="3708">
                  <c:v>SBG582863</c:v>
                </c:pt>
                <c:pt idx="3709">
                  <c:v>RWM21103935</c:v>
                </c:pt>
                <c:pt idx="3710">
                  <c:v>EOD337059</c:v>
                </c:pt>
                <c:pt idx="3711">
                  <c:v>BRR2056655</c:v>
                </c:pt>
                <c:pt idx="3712">
                  <c:v>WOR2199780</c:v>
                </c:pt>
                <c:pt idx="3713">
                  <c:v>MLW1283097</c:v>
                </c:pt>
                <c:pt idx="3714">
                  <c:v>ETP834392</c:v>
                </c:pt>
                <c:pt idx="3715">
                  <c:v>LAT2377655</c:v>
                </c:pt>
                <c:pt idx="3716">
                  <c:v>KAJ144664</c:v>
                </c:pt>
                <c:pt idx="3717">
                  <c:v>XHF16103125</c:v>
                </c:pt>
                <c:pt idx="3718">
                  <c:v>VIZ2398553</c:v>
                </c:pt>
                <c:pt idx="3719">
                  <c:v>ODG1034371</c:v>
                </c:pt>
                <c:pt idx="3720">
                  <c:v>IWF1681546</c:v>
                </c:pt>
                <c:pt idx="3721">
                  <c:v>MIU669690</c:v>
                </c:pt>
                <c:pt idx="3722">
                  <c:v>WDW1994410</c:v>
                </c:pt>
                <c:pt idx="3723">
                  <c:v>CGP952419</c:v>
                </c:pt>
                <c:pt idx="3724">
                  <c:v>CEE1820355</c:v>
                </c:pt>
                <c:pt idx="3725">
                  <c:v>YYK596966</c:v>
                </c:pt>
                <c:pt idx="3726">
                  <c:v>YKP2359946</c:v>
                </c:pt>
                <c:pt idx="3727">
                  <c:v>LYN21106821</c:v>
                </c:pt>
                <c:pt idx="3728">
                  <c:v>JGD745642</c:v>
                </c:pt>
                <c:pt idx="3729">
                  <c:v>IUU1179773</c:v>
                </c:pt>
                <c:pt idx="3730">
                  <c:v>GGA916647</c:v>
                </c:pt>
                <c:pt idx="3731">
                  <c:v>ALL6106833</c:v>
                </c:pt>
                <c:pt idx="3732">
                  <c:v>BGR2372960</c:v>
                </c:pt>
              </c:strCache>
            </c:strRef>
          </c:cat>
          <c:val>
            <c:numRef>
              <c:f>'Customer Level Analysis'!$K$7:$K$3740</c:f>
              <c:numCache>
                <c:formatCode>"₹"\ #,##0.00;#,##0.00\ \-"₹";"₹"\ #,##0.00</c:formatCode>
                <c:ptCount val="3733"/>
                <c:pt idx="0">
                  <c:v>64062</c:v>
                </c:pt>
                <c:pt idx="1">
                  <c:v>54804</c:v>
                </c:pt>
                <c:pt idx="2">
                  <c:v>46105</c:v>
                </c:pt>
                <c:pt idx="3">
                  <c:v>44688</c:v>
                </c:pt>
                <c:pt idx="4">
                  <c:v>44000</c:v>
                </c:pt>
                <c:pt idx="5">
                  <c:v>41736</c:v>
                </c:pt>
                <c:pt idx="6">
                  <c:v>41181</c:v>
                </c:pt>
                <c:pt idx="7">
                  <c:v>40955</c:v>
                </c:pt>
                <c:pt idx="8">
                  <c:v>40762</c:v>
                </c:pt>
                <c:pt idx="9">
                  <c:v>39474</c:v>
                </c:pt>
                <c:pt idx="10">
                  <c:v>37795</c:v>
                </c:pt>
                <c:pt idx="11">
                  <c:v>37440</c:v>
                </c:pt>
                <c:pt idx="12">
                  <c:v>37070</c:v>
                </c:pt>
                <c:pt idx="13">
                  <c:v>36292</c:v>
                </c:pt>
                <c:pt idx="14">
                  <c:v>34224</c:v>
                </c:pt>
                <c:pt idx="15">
                  <c:v>32579</c:v>
                </c:pt>
                <c:pt idx="16">
                  <c:v>32246</c:v>
                </c:pt>
                <c:pt idx="17">
                  <c:v>32154</c:v>
                </c:pt>
                <c:pt idx="18">
                  <c:v>32013</c:v>
                </c:pt>
                <c:pt idx="19">
                  <c:v>27125</c:v>
                </c:pt>
                <c:pt idx="20">
                  <c:v>26062</c:v>
                </c:pt>
                <c:pt idx="21">
                  <c:v>25803</c:v>
                </c:pt>
                <c:pt idx="22">
                  <c:v>25653</c:v>
                </c:pt>
                <c:pt idx="23">
                  <c:v>25640</c:v>
                </c:pt>
                <c:pt idx="24">
                  <c:v>25543</c:v>
                </c:pt>
                <c:pt idx="25">
                  <c:v>25354</c:v>
                </c:pt>
                <c:pt idx="26">
                  <c:v>24595</c:v>
                </c:pt>
                <c:pt idx="27">
                  <c:v>24561</c:v>
                </c:pt>
                <c:pt idx="28">
                  <c:v>24481</c:v>
                </c:pt>
                <c:pt idx="29">
                  <c:v>23858</c:v>
                </c:pt>
                <c:pt idx="30">
                  <c:v>23796</c:v>
                </c:pt>
                <c:pt idx="31">
                  <c:v>23530</c:v>
                </c:pt>
                <c:pt idx="32">
                  <c:v>23340</c:v>
                </c:pt>
                <c:pt idx="33">
                  <c:v>23097</c:v>
                </c:pt>
                <c:pt idx="34">
                  <c:v>22064</c:v>
                </c:pt>
                <c:pt idx="35">
                  <c:v>21760</c:v>
                </c:pt>
                <c:pt idx="36">
                  <c:v>21595</c:v>
                </c:pt>
                <c:pt idx="37">
                  <c:v>20929</c:v>
                </c:pt>
                <c:pt idx="38">
                  <c:v>20438</c:v>
                </c:pt>
                <c:pt idx="39">
                  <c:v>20381</c:v>
                </c:pt>
                <c:pt idx="40">
                  <c:v>20260</c:v>
                </c:pt>
                <c:pt idx="41">
                  <c:v>20258</c:v>
                </c:pt>
                <c:pt idx="42">
                  <c:v>20058</c:v>
                </c:pt>
                <c:pt idx="43">
                  <c:v>20032</c:v>
                </c:pt>
                <c:pt idx="44">
                  <c:v>20002</c:v>
                </c:pt>
                <c:pt idx="45">
                  <c:v>19663</c:v>
                </c:pt>
                <c:pt idx="46">
                  <c:v>19584</c:v>
                </c:pt>
                <c:pt idx="47">
                  <c:v>19248</c:v>
                </c:pt>
                <c:pt idx="48">
                  <c:v>19218</c:v>
                </c:pt>
                <c:pt idx="49">
                  <c:v>19171</c:v>
                </c:pt>
                <c:pt idx="50">
                  <c:v>18798</c:v>
                </c:pt>
                <c:pt idx="51">
                  <c:v>18784</c:v>
                </c:pt>
                <c:pt idx="52">
                  <c:v>18525</c:v>
                </c:pt>
                <c:pt idx="53">
                  <c:v>18362</c:v>
                </c:pt>
                <c:pt idx="54">
                  <c:v>18257</c:v>
                </c:pt>
                <c:pt idx="55">
                  <c:v>17980</c:v>
                </c:pt>
                <c:pt idx="56">
                  <c:v>17908</c:v>
                </c:pt>
                <c:pt idx="57">
                  <c:v>17755</c:v>
                </c:pt>
                <c:pt idx="58">
                  <c:v>17308</c:v>
                </c:pt>
                <c:pt idx="59">
                  <c:v>17297</c:v>
                </c:pt>
                <c:pt idx="60">
                  <c:v>17241</c:v>
                </c:pt>
                <c:pt idx="61">
                  <c:v>17236</c:v>
                </c:pt>
                <c:pt idx="62">
                  <c:v>16969</c:v>
                </c:pt>
                <c:pt idx="63">
                  <c:v>16930</c:v>
                </c:pt>
                <c:pt idx="64">
                  <c:v>16893</c:v>
                </c:pt>
                <c:pt idx="65">
                  <c:v>16759</c:v>
                </c:pt>
                <c:pt idx="66">
                  <c:v>16607</c:v>
                </c:pt>
                <c:pt idx="67">
                  <c:v>16406</c:v>
                </c:pt>
                <c:pt idx="68">
                  <c:v>16359</c:v>
                </c:pt>
                <c:pt idx="69">
                  <c:v>16242</c:v>
                </c:pt>
                <c:pt idx="70">
                  <c:v>16215</c:v>
                </c:pt>
                <c:pt idx="71">
                  <c:v>16172</c:v>
                </c:pt>
                <c:pt idx="72">
                  <c:v>16140</c:v>
                </c:pt>
                <c:pt idx="73">
                  <c:v>15949</c:v>
                </c:pt>
                <c:pt idx="74">
                  <c:v>15897</c:v>
                </c:pt>
                <c:pt idx="75">
                  <c:v>15881</c:v>
                </c:pt>
                <c:pt idx="76">
                  <c:v>15796</c:v>
                </c:pt>
                <c:pt idx="77">
                  <c:v>15599</c:v>
                </c:pt>
                <c:pt idx="78">
                  <c:v>15592</c:v>
                </c:pt>
                <c:pt idx="79">
                  <c:v>15474</c:v>
                </c:pt>
                <c:pt idx="80">
                  <c:v>15465</c:v>
                </c:pt>
                <c:pt idx="81">
                  <c:v>15382</c:v>
                </c:pt>
                <c:pt idx="82">
                  <c:v>15291</c:v>
                </c:pt>
                <c:pt idx="83">
                  <c:v>15233</c:v>
                </c:pt>
                <c:pt idx="84">
                  <c:v>15199</c:v>
                </c:pt>
                <c:pt idx="85">
                  <c:v>15160</c:v>
                </c:pt>
                <c:pt idx="86">
                  <c:v>15112</c:v>
                </c:pt>
                <c:pt idx="87">
                  <c:v>15112</c:v>
                </c:pt>
                <c:pt idx="88">
                  <c:v>15072</c:v>
                </c:pt>
                <c:pt idx="89">
                  <c:v>15040</c:v>
                </c:pt>
                <c:pt idx="90">
                  <c:v>14891</c:v>
                </c:pt>
                <c:pt idx="91">
                  <c:v>14877</c:v>
                </c:pt>
                <c:pt idx="92">
                  <c:v>14869</c:v>
                </c:pt>
                <c:pt idx="93">
                  <c:v>14732</c:v>
                </c:pt>
                <c:pt idx="94">
                  <c:v>14516</c:v>
                </c:pt>
                <c:pt idx="95">
                  <c:v>14489</c:v>
                </c:pt>
                <c:pt idx="96">
                  <c:v>14410</c:v>
                </c:pt>
                <c:pt idx="97">
                  <c:v>14375</c:v>
                </c:pt>
                <c:pt idx="98">
                  <c:v>14351</c:v>
                </c:pt>
                <c:pt idx="99">
                  <c:v>14149</c:v>
                </c:pt>
                <c:pt idx="100">
                  <c:v>13983</c:v>
                </c:pt>
                <c:pt idx="101">
                  <c:v>13845</c:v>
                </c:pt>
                <c:pt idx="102">
                  <c:v>13703</c:v>
                </c:pt>
                <c:pt idx="103">
                  <c:v>13685</c:v>
                </c:pt>
                <c:pt idx="104">
                  <c:v>13668</c:v>
                </c:pt>
                <c:pt idx="105">
                  <c:v>13634</c:v>
                </c:pt>
                <c:pt idx="106">
                  <c:v>13611</c:v>
                </c:pt>
                <c:pt idx="107">
                  <c:v>13580</c:v>
                </c:pt>
                <c:pt idx="108">
                  <c:v>13505</c:v>
                </c:pt>
                <c:pt idx="109">
                  <c:v>13495</c:v>
                </c:pt>
                <c:pt idx="110">
                  <c:v>13439</c:v>
                </c:pt>
                <c:pt idx="111">
                  <c:v>13349</c:v>
                </c:pt>
                <c:pt idx="112">
                  <c:v>13155</c:v>
                </c:pt>
                <c:pt idx="113">
                  <c:v>13152</c:v>
                </c:pt>
                <c:pt idx="114">
                  <c:v>12818</c:v>
                </c:pt>
                <c:pt idx="115">
                  <c:v>12809</c:v>
                </c:pt>
                <c:pt idx="116">
                  <c:v>12766</c:v>
                </c:pt>
                <c:pt idx="117">
                  <c:v>12729</c:v>
                </c:pt>
                <c:pt idx="118">
                  <c:v>12715</c:v>
                </c:pt>
                <c:pt idx="119">
                  <c:v>12684</c:v>
                </c:pt>
                <c:pt idx="120">
                  <c:v>12678</c:v>
                </c:pt>
                <c:pt idx="121">
                  <c:v>12664</c:v>
                </c:pt>
                <c:pt idx="122">
                  <c:v>12512</c:v>
                </c:pt>
                <c:pt idx="123">
                  <c:v>12503</c:v>
                </c:pt>
                <c:pt idx="124">
                  <c:v>12434</c:v>
                </c:pt>
                <c:pt idx="125">
                  <c:v>12377</c:v>
                </c:pt>
                <c:pt idx="126">
                  <c:v>12320</c:v>
                </c:pt>
                <c:pt idx="127">
                  <c:v>12187</c:v>
                </c:pt>
                <c:pt idx="128">
                  <c:v>12178</c:v>
                </c:pt>
                <c:pt idx="129">
                  <c:v>12131</c:v>
                </c:pt>
                <c:pt idx="130">
                  <c:v>12112</c:v>
                </c:pt>
                <c:pt idx="131">
                  <c:v>11969</c:v>
                </c:pt>
                <c:pt idx="132">
                  <c:v>11954</c:v>
                </c:pt>
                <c:pt idx="133">
                  <c:v>11826</c:v>
                </c:pt>
                <c:pt idx="134">
                  <c:v>11720</c:v>
                </c:pt>
                <c:pt idx="135">
                  <c:v>11717</c:v>
                </c:pt>
                <c:pt idx="136">
                  <c:v>11672</c:v>
                </c:pt>
                <c:pt idx="137">
                  <c:v>11407</c:v>
                </c:pt>
                <c:pt idx="138">
                  <c:v>11385</c:v>
                </c:pt>
                <c:pt idx="139">
                  <c:v>11294</c:v>
                </c:pt>
                <c:pt idx="140">
                  <c:v>11166</c:v>
                </c:pt>
                <c:pt idx="141">
                  <c:v>11138</c:v>
                </c:pt>
                <c:pt idx="142">
                  <c:v>11094</c:v>
                </c:pt>
                <c:pt idx="143">
                  <c:v>11073</c:v>
                </c:pt>
                <c:pt idx="144">
                  <c:v>11052</c:v>
                </c:pt>
                <c:pt idx="145">
                  <c:v>10999</c:v>
                </c:pt>
                <c:pt idx="146">
                  <c:v>10995</c:v>
                </c:pt>
                <c:pt idx="147">
                  <c:v>10951</c:v>
                </c:pt>
                <c:pt idx="148">
                  <c:v>10950</c:v>
                </c:pt>
                <c:pt idx="149">
                  <c:v>10942</c:v>
                </c:pt>
                <c:pt idx="150">
                  <c:v>10880</c:v>
                </c:pt>
                <c:pt idx="151">
                  <c:v>10613</c:v>
                </c:pt>
                <c:pt idx="152">
                  <c:v>10580</c:v>
                </c:pt>
                <c:pt idx="153">
                  <c:v>10511</c:v>
                </c:pt>
                <c:pt idx="154">
                  <c:v>10492</c:v>
                </c:pt>
                <c:pt idx="155">
                  <c:v>10469</c:v>
                </c:pt>
                <c:pt idx="156">
                  <c:v>10433</c:v>
                </c:pt>
                <c:pt idx="157">
                  <c:v>10425</c:v>
                </c:pt>
                <c:pt idx="158">
                  <c:v>10390</c:v>
                </c:pt>
                <c:pt idx="159">
                  <c:v>10386</c:v>
                </c:pt>
                <c:pt idx="160">
                  <c:v>10321</c:v>
                </c:pt>
                <c:pt idx="161">
                  <c:v>10216</c:v>
                </c:pt>
                <c:pt idx="162">
                  <c:v>10175</c:v>
                </c:pt>
                <c:pt idx="163">
                  <c:v>10160</c:v>
                </c:pt>
                <c:pt idx="164">
                  <c:v>10110</c:v>
                </c:pt>
                <c:pt idx="165">
                  <c:v>10087</c:v>
                </c:pt>
                <c:pt idx="166">
                  <c:v>10004</c:v>
                </c:pt>
                <c:pt idx="167">
                  <c:v>9980</c:v>
                </c:pt>
                <c:pt idx="168">
                  <c:v>9969</c:v>
                </c:pt>
                <c:pt idx="169">
                  <c:v>9932</c:v>
                </c:pt>
                <c:pt idx="170">
                  <c:v>9821</c:v>
                </c:pt>
                <c:pt idx="171">
                  <c:v>9777</c:v>
                </c:pt>
                <c:pt idx="172">
                  <c:v>9757</c:v>
                </c:pt>
                <c:pt idx="173">
                  <c:v>9713</c:v>
                </c:pt>
                <c:pt idx="174">
                  <c:v>9644</c:v>
                </c:pt>
                <c:pt idx="175">
                  <c:v>9615</c:v>
                </c:pt>
                <c:pt idx="176">
                  <c:v>9613</c:v>
                </c:pt>
                <c:pt idx="177">
                  <c:v>9602</c:v>
                </c:pt>
                <c:pt idx="178">
                  <c:v>9601</c:v>
                </c:pt>
                <c:pt idx="179">
                  <c:v>9566</c:v>
                </c:pt>
                <c:pt idx="180">
                  <c:v>9561</c:v>
                </c:pt>
                <c:pt idx="181">
                  <c:v>9555</c:v>
                </c:pt>
                <c:pt idx="182">
                  <c:v>9537</c:v>
                </c:pt>
                <c:pt idx="183">
                  <c:v>9535</c:v>
                </c:pt>
                <c:pt idx="184">
                  <c:v>9527</c:v>
                </c:pt>
                <c:pt idx="185">
                  <c:v>9510</c:v>
                </c:pt>
                <c:pt idx="186">
                  <c:v>9494</c:v>
                </c:pt>
                <c:pt idx="187">
                  <c:v>9481</c:v>
                </c:pt>
                <c:pt idx="188">
                  <c:v>9368</c:v>
                </c:pt>
                <c:pt idx="189">
                  <c:v>9291</c:v>
                </c:pt>
                <c:pt idx="190">
                  <c:v>9244</c:v>
                </c:pt>
                <c:pt idx="191">
                  <c:v>9237</c:v>
                </c:pt>
                <c:pt idx="192">
                  <c:v>9223</c:v>
                </c:pt>
                <c:pt idx="193">
                  <c:v>9205</c:v>
                </c:pt>
                <c:pt idx="194">
                  <c:v>9137</c:v>
                </c:pt>
                <c:pt idx="195">
                  <c:v>9087</c:v>
                </c:pt>
                <c:pt idx="196">
                  <c:v>9082</c:v>
                </c:pt>
                <c:pt idx="197">
                  <c:v>9060</c:v>
                </c:pt>
                <c:pt idx="198">
                  <c:v>9058</c:v>
                </c:pt>
                <c:pt idx="199">
                  <c:v>9047</c:v>
                </c:pt>
                <c:pt idx="200">
                  <c:v>8972</c:v>
                </c:pt>
                <c:pt idx="201">
                  <c:v>8967</c:v>
                </c:pt>
                <c:pt idx="202">
                  <c:v>8911</c:v>
                </c:pt>
                <c:pt idx="203">
                  <c:v>8911</c:v>
                </c:pt>
                <c:pt idx="204">
                  <c:v>8910</c:v>
                </c:pt>
                <c:pt idx="205">
                  <c:v>8896</c:v>
                </c:pt>
                <c:pt idx="206">
                  <c:v>8829</c:v>
                </c:pt>
                <c:pt idx="207">
                  <c:v>8816</c:v>
                </c:pt>
                <c:pt idx="208">
                  <c:v>8810</c:v>
                </c:pt>
                <c:pt idx="209">
                  <c:v>8807</c:v>
                </c:pt>
                <c:pt idx="210">
                  <c:v>8806</c:v>
                </c:pt>
                <c:pt idx="211">
                  <c:v>8763</c:v>
                </c:pt>
                <c:pt idx="212">
                  <c:v>8751</c:v>
                </c:pt>
                <c:pt idx="213">
                  <c:v>8712</c:v>
                </c:pt>
                <c:pt idx="214">
                  <c:v>8707</c:v>
                </c:pt>
                <c:pt idx="215">
                  <c:v>8686</c:v>
                </c:pt>
                <c:pt idx="216">
                  <c:v>8674</c:v>
                </c:pt>
                <c:pt idx="217">
                  <c:v>8631</c:v>
                </c:pt>
                <c:pt idx="218">
                  <c:v>8613</c:v>
                </c:pt>
                <c:pt idx="219">
                  <c:v>8518</c:v>
                </c:pt>
                <c:pt idx="220">
                  <c:v>8442</c:v>
                </c:pt>
                <c:pt idx="221">
                  <c:v>8366</c:v>
                </c:pt>
                <c:pt idx="222">
                  <c:v>8365</c:v>
                </c:pt>
                <c:pt idx="223">
                  <c:v>8359</c:v>
                </c:pt>
                <c:pt idx="224">
                  <c:v>8278</c:v>
                </c:pt>
                <c:pt idx="225">
                  <c:v>8268</c:v>
                </c:pt>
                <c:pt idx="226">
                  <c:v>8266</c:v>
                </c:pt>
                <c:pt idx="227">
                  <c:v>8241</c:v>
                </c:pt>
                <c:pt idx="228">
                  <c:v>8137</c:v>
                </c:pt>
                <c:pt idx="229">
                  <c:v>8126</c:v>
                </c:pt>
                <c:pt idx="230">
                  <c:v>8121</c:v>
                </c:pt>
                <c:pt idx="231">
                  <c:v>8076</c:v>
                </c:pt>
                <c:pt idx="232">
                  <c:v>8070</c:v>
                </c:pt>
                <c:pt idx="233">
                  <c:v>8001</c:v>
                </c:pt>
                <c:pt idx="234">
                  <c:v>7987</c:v>
                </c:pt>
                <c:pt idx="235">
                  <c:v>7967</c:v>
                </c:pt>
                <c:pt idx="236">
                  <c:v>7958</c:v>
                </c:pt>
                <c:pt idx="237">
                  <c:v>7950</c:v>
                </c:pt>
                <c:pt idx="238">
                  <c:v>7949</c:v>
                </c:pt>
                <c:pt idx="239">
                  <c:v>7948</c:v>
                </c:pt>
                <c:pt idx="240">
                  <c:v>7913</c:v>
                </c:pt>
                <c:pt idx="241">
                  <c:v>7902</c:v>
                </c:pt>
                <c:pt idx="242">
                  <c:v>7888</c:v>
                </c:pt>
                <c:pt idx="243">
                  <c:v>7828</c:v>
                </c:pt>
                <c:pt idx="244">
                  <c:v>7821</c:v>
                </c:pt>
                <c:pt idx="245">
                  <c:v>7821</c:v>
                </c:pt>
                <c:pt idx="246">
                  <c:v>7819</c:v>
                </c:pt>
                <c:pt idx="247">
                  <c:v>7797</c:v>
                </c:pt>
                <c:pt idx="248">
                  <c:v>7738</c:v>
                </c:pt>
                <c:pt idx="249">
                  <c:v>7730</c:v>
                </c:pt>
                <c:pt idx="250">
                  <c:v>7724</c:v>
                </c:pt>
                <c:pt idx="251">
                  <c:v>7712</c:v>
                </c:pt>
                <c:pt idx="252">
                  <c:v>7709</c:v>
                </c:pt>
                <c:pt idx="253">
                  <c:v>7678</c:v>
                </c:pt>
                <c:pt idx="254">
                  <c:v>7664</c:v>
                </c:pt>
                <c:pt idx="255">
                  <c:v>7636</c:v>
                </c:pt>
                <c:pt idx="256">
                  <c:v>7632</c:v>
                </c:pt>
                <c:pt idx="257">
                  <c:v>7608</c:v>
                </c:pt>
                <c:pt idx="258">
                  <c:v>7605</c:v>
                </c:pt>
                <c:pt idx="259">
                  <c:v>7600</c:v>
                </c:pt>
                <c:pt idx="260">
                  <c:v>7531</c:v>
                </c:pt>
                <c:pt idx="261">
                  <c:v>7464</c:v>
                </c:pt>
                <c:pt idx="262">
                  <c:v>7441</c:v>
                </c:pt>
                <c:pt idx="263">
                  <c:v>7431</c:v>
                </c:pt>
                <c:pt idx="264">
                  <c:v>7417</c:v>
                </c:pt>
                <c:pt idx="265">
                  <c:v>7416</c:v>
                </c:pt>
                <c:pt idx="266">
                  <c:v>7413</c:v>
                </c:pt>
                <c:pt idx="267">
                  <c:v>7411</c:v>
                </c:pt>
                <c:pt idx="268">
                  <c:v>7362</c:v>
                </c:pt>
                <c:pt idx="269">
                  <c:v>7349</c:v>
                </c:pt>
                <c:pt idx="270">
                  <c:v>7347</c:v>
                </c:pt>
                <c:pt idx="271">
                  <c:v>7317</c:v>
                </c:pt>
                <c:pt idx="272">
                  <c:v>7310</c:v>
                </c:pt>
                <c:pt idx="273">
                  <c:v>7247</c:v>
                </c:pt>
                <c:pt idx="274">
                  <c:v>7241</c:v>
                </c:pt>
                <c:pt idx="275">
                  <c:v>7205</c:v>
                </c:pt>
                <c:pt idx="276">
                  <c:v>7190</c:v>
                </c:pt>
                <c:pt idx="277">
                  <c:v>7172</c:v>
                </c:pt>
                <c:pt idx="278">
                  <c:v>7149</c:v>
                </c:pt>
                <c:pt idx="279">
                  <c:v>7144</c:v>
                </c:pt>
                <c:pt idx="280">
                  <c:v>7116</c:v>
                </c:pt>
                <c:pt idx="281">
                  <c:v>7112</c:v>
                </c:pt>
                <c:pt idx="282">
                  <c:v>7108</c:v>
                </c:pt>
                <c:pt idx="283">
                  <c:v>7098</c:v>
                </c:pt>
                <c:pt idx="284">
                  <c:v>7063</c:v>
                </c:pt>
                <c:pt idx="285">
                  <c:v>7060</c:v>
                </c:pt>
                <c:pt idx="286">
                  <c:v>7050</c:v>
                </c:pt>
                <c:pt idx="287">
                  <c:v>7048</c:v>
                </c:pt>
                <c:pt idx="288">
                  <c:v>7020</c:v>
                </c:pt>
                <c:pt idx="289">
                  <c:v>7018</c:v>
                </c:pt>
                <c:pt idx="290">
                  <c:v>7014</c:v>
                </c:pt>
                <c:pt idx="291">
                  <c:v>6994</c:v>
                </c:pt>
                <c:pt idx="292">
                  <c:v>6983</c:v>
                </c:pt>
                <c:pt idx="293">
                  <c:v>6980</c:v>
                </c:pt>
                <c:pt idx="294">
                  <c:v>6953</c:v>
                </c:pt>
                <c:pt idx="295">
                  <c:v>6935</c:v>
                </c:pt>
                <c:pt idx="296">
                  <c:v>6906</c:v>
                </c:pt>
                <c:pt idx="297">
                  <c:v>6899</c:v>
                </c:pt>
                <c:pt idx="298">
                  <c:v>6884</c:v>
                </c:pt>
                <c:pt idx="299">
                  <c:v>6872</c:v>
                </c:pt>
                <c:pt idx="300">
                  <c:v>6867</c:v>
                </c:pt>
                <c:pt idx="301">
                  <c:v>6863</c:v>
                </c:pt>
                <c:pt idx="302">
                  <c:v>6838</c:v>
                </c:pt>
                <c:pt idx="303">
                  <c:v>6837</c:v>
                </c:pt>
                <c:pt idx="304">
                  <c:v>6837</c:v>
                </c:pt>
                <c:pt idx="305">
                  <c:v>6807</c:v>
                </c:pt>
                <c:pt idx="306">
                  <c:v>6804</c:v>
                </c:pt>
                <c:pt idx="307">
                  <c:v>6801</c:v>
                </c:pt>
                <c:pt idx="308">
                  <c:v>6776</c:v>
                </c:pt>
                <c:pt idx="309">
                  <c:v>6757</c:v>
                </c:pt>
                <c:pt idx="310">
                  <c:v>6743</c:v>
                </c:pt>
                <c:pt idx="311">
                  <c:v>6731</c:v>
                </c:pt>
                <c:pt idx="312">
                  <c:v>6629</c:v>
                </c:pt>
                <c:pt idx="313">
                  <c:v>6625</c:v>
                </c:pt>
                <c:pt idx="314">
                  <c:v>6617</c:v>
                </c:pt>
                <c:pt idx="315">
                  <c:v>6591</c:v>
                </c:pt>
                <c:pt idx="316">
                  <c:v>6567</c:v>
                </c:pt>
                <c:pt idx="317">
                  <c:v>6564</c:v>
                </c:pt>
                <c:pt idx="318">
                  <c:v>6558</c:v>
                </c:pt>
                <c:pt idx="319">
                  <c:v>6551</c:v>
                </c:pt>
                <c:pt idx="320">
                  <c:v>6534</c:v>
                </c:pt>
                <c:pt idx="321">
                  <c:v>6523</c:v>
                </c:pt>
                <c:pt idx="322">
                  <c:v>6510</c:v>
                </c:pt>
                <c:pt idx="323">
                  <c:v>6501</c:v>
                </c:pt>
                <c:pt idx="324">
                  <c:v>6490</c:v>
                </c:pt>
                <c:pt idx="325">
                  <c:v>6482</c:v>
                </c:pt>
                <c:pt idx="326">
                  <c:v>6481</c:v>
                </c:pt>
                <c:pt idx="327">
                  <c:v>6479</c:v>
                </c:pt>
                <c:pt idx="328">
                  <c:v>6449</c:v>
                </c:pt>
                <c:pt idx="329">
                  <c:v>6444</c:v>
                </c:pt>
                <c:pt idx="330">
                  <c:v>6411</c:v>
                </c:pt>
                <c:pt idx="331">
                  <c:v>6410</c:v>
                </c:pt>
                <c:pt idx="332">
                  <c:v>6385</c:v>
                </c:pt>
                <c:pt idx="333">
                  <c:v>6384</c:v>
                </c:pt>
                <c:pt idx="334">
                  <c:v>6383</c:v>
                </c:pt>
                <c:pt idx="335">
                  <c:v>6362</c:v>
                </c:pt>
                <c:pt idx="336">
                  <c:v>6359</c:v>
                </c:pt>
                <c:pt idx="337">
                  <c:v>6358</c:v>
                </c:pt>
                <c:pt idx="338">
                  <c:v>6349</c:v>
                </c:pt>
                <c:pt idx="339">
                  <c:v>6343</c:v>
                </c:pt>
                <c:pt idx="340">
                  <c:v>6318</c:v>
                </c:pt>
                <c:pt idx="341">
                  <c:v>6261</c:v>
                </c:pt>
                <c:pt idx="342">
                  <c:v>6249</c:v>
                </c:pt>
                <c:pt idx="343">
                  <c:v>6239</c:v>
                </c:pt>
                <c:pt idx="344">
                  <c:v>6234</c:v>
                </c:pt>
                <c:pt idx="345">
                  <c:v>6205</c:v>
                </c:pt>
                <c:pt idx="346">
                  <c:v>6191</c:v>
                </c:pt>
                <c:pt idx="347">
                  <c:v>6176</c:v>
                </c:pt>
                <c:pt idx="348">
                  <c:v>6175</c:v>
                </c:pt>
                <c:pt idx="349">
                  <c:v>6158</c:v>
                </c:pt>
                <c:pt idx="350">
                  <c:v>6153</c:v>
                </c:pt>
                <c:pt idx="351">
                  <c:v>6143</c:v>
                </c:pt>
                <c:pt idx="352">
                  <c:v>6107</c:v>
                </c:pt>
                <c:pt idx="353">
                  <c:v>6103</c:v>
                </c:pt>
                <c:pt idx="354">
                  <c:v>6091</c:v>
                </c:pt>
                <c:pt idx="355">
                  <c:v>6090</c:v>
                </c:pt>
                <c:pt idx="356">
                  <c:v>6089</c:v>
                </c:pt>
                <c:pt idx="357">
                  <c:v>6080</c:v>
                </c:pt>
                <c:pt idx="358">
                  <c:v>6075</c:v>
                </c:pt>
                <c:pt idx="359">
                  <c:v>6070</c:v>
                </c:pt>
                <c:pt idx="360">
                  <c:v>6068</c:v>
                </c:pt>
                <c:pt idx="361">
                  <c:v>6067</c:v>
                </c:pt>
                <c:pt idx="362">
                  <c:v>6044</c:v>
                </c:pt>
                <c:pt idx="363">
                  <c:v>6040</c:v>
                </c:pt>
                <c:pt idx="364">
                  <c:v>6029</c:v>
                </c:pt>
                <c:pt idx="365">
                  <c:v>6021</c:v>
                </c:pt>
                <c:pt idx="366">
                  <c:v>5990</c:v>
                </c:pt>
                <c:pt idx="367">
                  <c:v>5984</c:v>
                </c:pt>
                <c:pt idx="368">
                  <c:v>5975</c:v>
                </c:pt>
                <c:pt idx="369">
                  <c:v>5974</c:v>
                </c:pt>
                <c:pt idx="370">
                  <c:v>5963</c:v>
                </c:pt>
                <c:pt idx="371">
                  <c:v>5957</c:v>
                </c:pt>
                <c:pt idx="372">
                  <c:v>5950</c:v>
                </c:pt>
                <c:pt idx="373">
                  <c:v>5915</c:v>
                </c:pt>
                <c:pt idx="374">
                  <c:v>5913</c:v>
                </c:pt>
                <c:pt idx="375">
                  <c:v>5912</c:v>
                </c:pt>
                <c:pt idx="376">
                  <c:v>5908</c:v>
                </c:pt>
                <c:pt idx="377">
                  <c:v>5907</c:v>
                </c:pt>
                <c:pt idx="378">
                  <c:v>5898</c:v>
                </c:pt>
                <c:pt idx="379">
                  <c:v>5896</c:v>
                </c:pt>
                <c:pt idx="380">
                  <c:v>5886</c:v>
                </c:pt>
                <c:pt idx="381">
                  <c:v>5865</c:v>
                </c:pt>
                <c:pt idx="382">
                  <c:v>5858</c:v>
                </c:pt>
                <c:pt idx="383">
                  <c:v>5808</c:v>
                </c:pt>
                <c:pt idx="384">
                  <c:v>5795</c:v>
                </c:pt>
                <c:pt idx="385">
                  <c:v>5792</c:v>
                </c:pt>
                <c:pt idx="386">
                  <c:v>5739</c:v>
                </c:pt>
                <c:pt idx="387">
                  <c:v>5738</c:v>
                </c:pt>
                <c:pt idx="388">
                  <c:v>5702</c:v>
                </c:pt>
                <c:pt idx="389">
                  <c:v>5694</c:v>
                </c:pt>
                <c:pt idx="390">
                  <c:v>5689</c:v>
                </c:pt>
                <c:pt idx="391">
                  <c:v>5676</c:v>
                </c:pt>
                <c:pt idx="392">
                  <c:v>5676</c:v>
                </c:pt>
                <c:pt idx="393">
                  <c:v>5659</c:v>
                </c:pt>
                <c:pt idx="394">
                  <c:v>5646</c:v>
                </c:pt>
                <c:pt idx="395">
                  <c:v>5639</c:v>
                </c:pt>
                <c:pt idx="396">
                  <c:v>5637</c:v>
                </c:pt>
                <c:pt idx="397">
                  <c:v>5610</c:v>
                </c:pt>
                <c:pt idx="398">
                  <c:v>5595</c:v>
                </c:pt>
                <c:pt idx="399">
                  <c:v>5580</c:v>
                </c:pt>
                <c:pt idx="400">
                  <c:v>5578</c:v>
                </c:pt>
                <c:pt idx="401">
                  <c:v>5577</c:v>
                </c:pt>
                <c:pt idx="402">
                  <c:v>5567</c:v>
                </c:pt>
                <c:pt idx="403">
                  <c:v>5566</c:v>
                </c:pt>
                <c:pt idx="404">
                  <c:v>5553</c:v>
                </c:pt>
                <c:pt idx="405">
                  <c:v>5544</c:v>
                </c:pt>
                <c:pt idx="406">
                  <c:v>5524</c:v>
                </c:pt>
                <c:pt idx="407">
                  <c:v>5523</c:v>
                </c:pt>
                <c:pt idx="408">
                  <c:v>5522</c:v>
                </c:pt>
                <c:pt idx="409">
                  <c:v>5522</c:v>
                </c:pt>
                <c:pt idx="410">
                  <c:v>5521</c:v>
                </c:pt>
                <c:pt idx="411">
                  <c:v>5504</c:v>
                </c:pt>
                <c:pt idx="412">
                  <c:v>5495</c:v>
                </c:pt>
                <c:pt idx="413">
                  <c:v>5491</c:v>
                </c:pt>
                <c:pt idx="414">
                  <c:v>5479</c:v>
                </c:pt>
                <c:pt idx="415">
                  <c:v>5469</c:v>
                </c:pt>
                <c:pt idx="416">
                  <c:v>5443</c:v>
                </c:pt>
                <c:pt idx="417">
                  <c:v>5438</c:v>
                </c:pt>
                <c:pt idx="418">
                  <c:v>5422</c:v>
                </c:pt>
                <c:pt idx="419">
                  <c:v>5410</c:v>
                </c:pt>
                <c:pt idx="420">
                  <c:v>5393</c:v>
                </c:pt>
                <c:pt idx="421">
                  <c:v>5386</c:v>
                </c:pt>
                <c:pt idx="422">
                  <c:v>5383</c:v>
                </c:pt>
                <c:pt idx="423">
                  <c:v>5381</c:v>
                </c:pt>
                <c:pt idx="424">
                  <c:v>5372</c:v>
                </c:pt>
                <c:pt idx="425">
                  <c:v>5320</c:v>
                </c:pt>
                <c:pt idx="426">
                  <c:v>5320</c:v>
                </c:pt>
                <c:pt idx="427">
                  <c:v>5303</c:v>
                </c:pt>
                <c:pt idx="428">
                  <c:v>5299</c:v>
                </c:pt>
                <c:pt idx="429">
                  <c:v>5275</c:v>
                </c:pt>
                <c:pt idx="430">
                  <c:v>5260</c:v>
                </c:pt>
                <c:pt idx="431">
                  <c:v>5255</c:v>
                </c:pt>
                <c:pt idx="432">
                  <c:v>5250</c:v>
                </c:pt>
                <c:pt idx="433">
                  <c:v>5237</c:v>
                </c:pt>
                <c:pt idx="434">
                  <c:v>5223</c:v>
                </c:pt>
                <c:pt idx="435">
                  <c:v>5217</c:v>
                </c:pt>
                <c:pt idx="436">
                  <c:v>5151</c:v>
                </c:pt>
                <c:pt idx="437">
                  <c:v>5131</c:v>
                </c:pt>
                <c:pt idx="438">
                  <c:v>5122</c:v>
                </c:pt>
                <c:pt idx="439">
                  <c:v>5113</c:v>
                </c:pt>
                <c:pt idx="440">
                  <c:v>5107</c:v>
                </c:pt>
                <c:pt idx="441">
                  <c:v>5093</c:v>
                </c:pt>
                <c:pt idx="442">
                  <c:v>5080</c:v>
                </c:pt>
                <c:pt idx="443">
                  <c:v>5076</c:v>
                </c:pt>
                <c:pt idx="444">
                  <c:v>5073</c:v>
                </c:pt>
                <c:pt idx="445">
                  <c:v>5071</c:v>
                </c:pt>
                <c:pt idx="446">
                  <c:v>5043</c:v>
                </c:pt>
                <c:pt idx="447">
                  <c:v>5017</c:v>
                </c:pt>
                <c:pt idx="448">
                  <c:v>5013</c:v>
                </c:pt>
                <c:pt idx="449">
                  <c:v>5011</c:v>
                </c:pt>
                <c:pt idx="450">
                  <c:v>4992</c:v>
                </c:pt>
                <c:pt idx="451">
                  <c:v>4981</c:v>
                </c:pt>
                <c:pt idx="452">
                  <c:v>4951</c:v>
                </c:pt>
                <c:pt idx="453">
                  <c:v>4938</c:v>
                </c:pt>
                <c:pt idx="454">
                  <c:v>4913</c:v>
                </c:pt>
                <c:pt idx="455">
                  <c:v>4911</c:v>
                </c:pt>
                <c:pt idx="456">
                  <c:v>4906</c:v>
                </c:pt>
                <c:pt idx="457">
                  <c:v>4879</c:v>
                </c:pt>
                <c:pt idx="458">
                  <c:v>4855</c:v>
                </c:pt>
                <c:pt idx="459">
                  <c:v>4850</c:v>
                </c:pt>
                <c:pt idx="460">
                  <c:v>4839</c:v>
                </c:pt>
                <c:pt idx="461">
                  <c:v>4838</c:v>
                </c:pt>
                <c:pt idx="462">
                  <c:v>4829</c:v>
                </c:pt>
                <c:pt idx="463">
                  <c:v>4793</c:v>
                </c:pt>
                <c:pt idx="464">
                  <c:v>4793</c:v>
                </c:pt>
                <c:pt idx="465">
                  <c:v>4785</c:v>
                </c:pt>
                <c:pt idx="466">
                  <c:v>4785</c:v>
                </c:pt>
                <c:pt idx="467">
                  <c:v>4782</c:v>
                </c:pt>
                <c:pt idx="468">
                  <c:v>4752</c:v>
                </c:pt>
                <c:pt idx="469">
                  <c:v>4731</c:v>
                </c:pt>
                <c:pt idx="470">
                  <c:v>4713</c:v>
                </c:pt>
                <c:pt idx="471">
                  <c:v>4697</c:v>
                </c:pt>
                <c:pt idx="472">
                  <c:v>4694</c:v>
                </c:pt>
                <c:pt idx="473">
                  <c:v>4687</c:v>
                </c:pt>
                <c:pt idx="474">
                  <c:v>4677</c:v>
                </c:pt>
                <c:pt idx="475">
                  <c:v>4664</c:v>
                </c:pt>
                <c:pt idx="476">
                  <c:v>4640</c:v>
                </c:pt>
                <c:pt idx="477">
                  <c:v>4630</c:v>
                </c:pt>
                <c:pt idx="478">
                  <c:v>4628</c:v>
                </c:pt>
                <c:pt idx="479">
                  <c:v>4618</c:v>
                </c:pt>
                <c:pt idx="480">
                  <c:v>4614</c:v>
                </c:pt>
                <c:pt idx="481">
                  <c:v>4608</c:v>
                </c:pt>
                <c:pt idx="482">
                  <c:v>4597</c:v>
                </c:pt>
                <c:pt idx="483">
                  <c:v>4590</c:v>
                </c:pt>
                <c:pt idx="484">
                  <c:v>4571</c:v>
                </c:pt>
                <c:pt idx="485">
                  <c:v>4548</c:v>
                </c:pt>
                <c:pt idx="486">
                  <c:v>4547</c:v>
                </c:pt>
                <c:pt idx="487">
                  <c:v>4544</c:v>
                </c:pt>
                <c:pt idx="488">
                  <c:v>4532</c:v>
                </c:pt>
                <c:pt idx="489">
                  <c:v>4530</c:v>
                </c:pt>
                <c:pt idx="490">
                  <c:v>4520</c:v>
                </c:pt>
                <c:pt idx="491">
                  <c:v>4502</c:v>
                </c:pt>
                <c:pt idx="492">
                  <c:v>4488</c:v>
                </c:pt>
                <c:pt idx="493">
                  <c:v>4487</c:v>
                </c:pt>
                <c:pt idx="494">
                  <c:v>4480</c:v>
                </c:pt>
                <c:pt idx="495">
                  <c:v>4479</c:v>
                </c:pt>
                <c:pt idx="496">
                  <c:v>4466</c:v>
                </c:pt>
                <c:pt idx="497">
                  <c:v>4448</c:v>
                </c:pt>
                <c:pt idx="498">
                  <c:v>4443</c:v>
                </c:pt>
                <c:pt idx="499">
                  <c:v>4439</c:v>
                </c:pt>
                <c:pt idx="500">
                  <c:v>4421</c:v>
                </c:pt>
                <c:pt idx="501">
                  <c:v>4418</c:v>
                </c:pt>
                <c:pt idx="502">
                  <c:v>4408</c:v>
                </c:pt>
                <c:pt idx="503">
                  <c:v>4406</c:v>
                </c:pt>
                <c:pt idx="504">
                  <c:v>4405</c:v>
                </c:pt>
                <c:pt idx="505">
                  <c:v>4387</c:v>
                </c:pt>
                <c:pt idx="506">
                  <c:v>4385</c:v>
                </c:pt>
                <c:pt idx="507">
                  <c:v>4382</c:v>
                </c:pt>
                <c:pt idx="508">
                  <c:v>4375</c:v>
                </c:pt>
                <c:pt idx="509">
                  <c:v>4375</c:v>
                </c:pt>
                <c:pt idx="510">
                  <c:v>4372</c:v>
                </c:pt>
                <c:pt idx="511">
                  <c:v>4364</c:v>
                </c:pt>
                <c:pt idx="512">
                  <c:v>4361</c:v>
                </c:pt>
                <c:pt idx="513">
                  <c:v>4358</c:v>
                </c:pt>
                <c:pt idx="514">
                  <c:v>4336</c:v>
                </c:pt>
                <c:pt idx="515">
                  <c:v>4333</c:v>
                </c:pt>
                <c:pt idx="516">
                  <c:v>4310</c:v>
                </c:pt>
                <c:pt idx="517">
                  <c:v>4310</c:v>
                </c:pt>
                <c:pt idx="518">
                  <c:v>4294</c:v>
                </c:pt>
                <c:pt idx="519">
                  <c:v>4289</c:v>
                </c:pt>
                <c:pt idx="520">
                  <c:v>4282</c:v>
                </c:pt>
                <c:pt idx="521">
                  <c:v>4278</c:v>
                </c:pt>
                <c:pt idx="522">
                  <c:v>4277</c:v>
                </c:pt>
                <c:pt idx="523">
                  <c:v>4259</c:v>
                </c:pt>
                <c:pt idx="524">
                  <c:v>4257</c:v>
                </c:pt>
                <c:pt idx="525">
                  <c:v>4236</c:v>
                </c:pt>
                <c:pt idx="526">
                  <c:v>4236</c:v>
                </c:pt>
                <c:pt idx="527">
                  <c:v>4232</c:v>
                </c:pt>
                <c:pt idx="528">
                  <c:v>4232</c:v>
                </c:pt>
                <c:pt idx="529">
                  <c:v>4226</c:v>
                </c:pt>
                <c:pt idx="530">
                  <c:v>4218</c:v>
                </c:pt>
                <c:pt idx="531">
                  <c:v>4208</c:v>
                </c:pt>
                <c:pt idx="532">
                  <c:v>4206</c:v>
                </c:pt>
                <c:pt idx="533">
                  <c:v>4203</c:v>
                </c:pt>
                <c:pt idx="534">
                  <c:v>4198</c:v>
                </c:pt>
                <c:pt idx="535">
                  <c:v>4187</c:v>
                </c:pt>
                <c:pt idx="536">
                  <c:v>4176</c:v>
                </c:pt>
                <c:pt idx="537">
                  <c:v>4152</c:v>
                </c:pt>
                <c:pt idx="538">
                  <c:v>4150</c:v>
                </c:pt>
                <c:pt idx="539">
                  <c:v>4140</c:v>
                </c:pt>
                <c:pt idx="540">
                  <c:v>4127</c:v>
                </c:pt>
                <c:pt idx="541">
                  <c:v>4122</c:v>
                </c:pt>
                <c:pt idx="542">
                  <c:v>4118</c:v>
                </c:pt>
                <c:pt idx="543">
                  <c:v>4115</c:v>
                </c:pt>
                <c:pt idx="544">
                  <c:v>4106</c:v>
                </c:pt>
                <c:pt idx="545">
                  <c:v>4096</c:v>
                </c:pt>
                <c:pt idx="546">
                  <c:v>4094</c:v>
                </c:pt>
                <c:pt idx="547">
                  <c:v>4084</c:v>
                </c:pt>
                <c:pt idx="548">
                  <c:v>4083</c:v>
                </c:pt>
                <c:pt idx="549">
                  <c:v>4078</c:v>
                </c:pt>
                <c:pt idx="550">
                  <c:v>4065</c:v>
                </c:pt>
                <c:pt idx="551">
                  <c:v>4062</c:v>
                </c:pt>
                <c:pt idx="552">
                  <c:v>4059</c:v>
                </c:pt>
                <c:pt idx="553">
                  <c:v>4056</c:v>
                </c:pt>
                <c:pt idx="554">
                  <c:v>4053</c:v>
                </c:pt>
                <c:pt idx="555">
                  <c:v>4046</c:v>
                </c:pt>
                <c:pt idx="556">
                  <c:v>4037</c:v>
                </c:pt>
                <c:pt idx="557">
                  <c:v>4016</c:v>
                </c:pt>
                <c:pt idx="558">
                  <c:v>4014</c:v>
                </c:pt>
                <c:pt idx="559">
                  <c:v>4013</c:v>
                </c:pt>
                <c:pt idx="560">
                  <c:v>4010</c:v>
                </c:pt>
                <c:pt idx="561">
                  <c:v>3997</c:v>
                </c:pt>
                <c:pt idx="562">
                  <c:v>3990</c:v>
                </c:pt>
                <c:pt idx="563">
                  <c:v>3978</c:v>
                </c:pt>
                <c:pt idx="564">
                  <c:v>3970</c:v>
                </c:pt>
                <c:pt idx="565">
                  <c:v>3968</c:v>
                </c:pt>
                <c:pt idx="566">
                  <c:v>3967</c:v>
                </c:pt>
                <c:pt idx="567">
                  <c:v>3961</c:v>
                </c:pt>
                <c:pt idx="568">
                  <c:v>3925</c:v>
                </c:pt>
                <c:pt idx="569">
                  <c:v>3906</c:v>
                </c:pt>
                <c:pt idx="570">
                  <c:v>3906</c:v>
                </c:pt>
                <c:pt idx="571">
                  <c:v>3905</c:v>
                </c:pt>
                <c:pt idx="572">
                  <c:v>3896</c:v>
                </c:pt>
                <c:pt idx="573">
                  <c:v>3876</c:v>
                </c:pt>
                <c:pt idx="574">
                  <c:v>3876</c:v>
                </c:pt>
                <c:pt idx="575">
                  <c:v>3867</c:v>
                </c:pt>
                <c:pt idx="576">
                  <c:v>3867</c:v>
                </c:pt>
                <c:pt idx="577">
                  <c:v>3865</c:v>
                </c:pt>
                <c:pt idx="578">
                  <c:v>3859</c:v>
                </c:pt>
                <c:pt idx="579">
                  <c:v>3858</c:v>
                </c:pt>
                <c:pt idx="580">
                  <c:v>3834</c:v>
                </c:pt>
                <c:pt idx="581">
                  <c:v>3817</c:v>
                </c:pt>
                <c:pt idx="582">
                  <c:v>3813</c:v>
                </c:pt>
                <c:pt idx="583">
                  <c:v>3810</c:v>
                </c:pt>
                <c:pt idx="584">
                  <c:v>3803</c:v>
                </c:pt>
                <c:pt idx="585">
                  <c:v>3793</c:v>
                </c:pt>
                <c:pt idx="586">
                  <c:v>3793</c:v>
                </c:pt>
                <c:pt idx="587">
                  <c:v>3789</c:v>
                </c:pt>
                <c:pt idx="588">
                  <c:v>3781</c:v>
                </c:pt>
                <c:pt idx="589">
                  <c:v>3763</c:v>
                </c:pt>
                <c:pt idx="590">
                  <c:v>3763</c:v>
                </c:pt>
                <c:pt idx="591">
                  <c:v>3753</c:v>
                </c:pt>
                <c:pt idx="592">
                  <c:v>3749</c:v>
                </c:pt>
                <c:pt idx="593">
                  <c:v>3746</c:v>
                </c:pt>
                <c:pt idx="594">
                  <c:v>3746</c:v>
                </c:pt>
                <c:pt idx="595">
                  <c:v>3731</c:v>
                </c:pt>
                <c:pt idx="596">
                  <c:v>3723</c:v>
                </c:pt>
                <c:pt idx="597">
                  <c:v>3719</c:v>
                </c:pt>
                <c:pt idx="598">
                  <c:v>3716</c:v>
                </c:pt>
                <c:pt idx="599">
                  <c:v>3711</c:v>
                </c:pt>
                <c:pt idx="600">
                  <c:v>3706</c:v>
                </c:pt>
                <c:pt idx="601">
                  <c:v>3679</c:v>
                </c:pt>
                <c:pt idx="602">
                  <c:v>3661</c:v>
                </c:pt>
                <c:pt idx="603">
                  <c:v>3659</c:v>
                </c:pt>
                <c:pt idx="604">
                  <c:v>3655</c:v>
                </c:pt>
                <c:pt idx="605">
                  <c:v>3649</c:v>
                </c:pt>
                <c:pt idx="606">
                  <c:v>3647</c:v>
                </c:pt>
                <c:pt idx="607">
                  <c:v>3646</c:v>
                </c:pt>
                <c:pt idx="608">
                  <c:v>3636</c:v>
                </c:pt>
                <c:pt idx="609">
                  <c:v>3629</c:v>
                </c:pt>
                <c:pt idx="610">
                  <c:v>3625</c:v>
                </c:pt>
                <c:pt idx="611">
                  <c:v>3618</c:v>
                </c:pt>
                <c:pt idx="612">
                  <c:v>3605</c:v>
                </c:pt>
                <c:pt idx="613">
                  <c:v>3601</c:v>
                </c:pt>
                <c:pt idx="614">
                  <c:v>3600</c:v>
                </c:pt>
                <c:pt idx="615">
                  <c:v>3586</c:v>
                </c:pt>
                <c:pt idx="616">
                  <c:v>3576</c:v>
                </c:pt>
                <c:pt idx="617">
                  <c:v>3563</c:v>
                </c:pt>
                <c:pt idx="618">
                  <c:v>3563</c:v>
                </c:pt>
                <c:pt idx="619">
                  <c:v>3561</c:v>
                </c:pt>
                <c:pt idx="620">
                  <c:v>3524</c:v>
                </c:pt>
                <c:pt idx="621">
                  <c:v>3521</c:v>
                </c:pt>
                <c:pt idx="622">
                  <c:v>3489</c:v>
                </c:pt>
                <c:pt idx="623">
                  <c:v>3486</c:v>
                </c:pt>
                <c:pt idx="624">
                  <c:v>3478</c:v>
                </c:pt>
                <c:pt idx="625">
                  <c:v>3456</c:v>
                </c:pt>
                <c:pt idx="626">
                  <c:v>3452</c:v>
                </c:pt>
                <c:pt idx="627">
                  <c:v>3449</c:v>
                </c:pt>
                <c:pt idx="628">
                  <c:v>3447</c:v>
                </c:pt>
                <c:pt idx="629">
                  <c:v>3441</c:v>
                </c:pt>
                <c:pt idx="630">
                  <c:v>3435</c:v>
                </c:pt>
                <c:pt idx="631">
                  <c:v>3431</c:v>
                </c:pt>
                <c:pt idx="632">
                  <c:v>3428</c:v>
                </c:pt>
                <c:pt idx="633">
                  <c:v>3403</c:v>
                </c:pt>
                <c:pt idx="634">
                  <c:v>3399</c:v>
                </c:pt>
                <c:pt idx="635">
                  <c:v>3397</c:v>
                </c:pt>
                <c:pt idx="636">
                  <c:v>3392</c:v>
                </c:pt>
                <c:pt idx="637">
                  <c:v>3380</c:v>
                </c:pt>
                <c:pt idx="638">
                  <c:v>3379</c:v>
                </c:pt>
                <c:pt idx="639">
                  <c:v>3372</c:v>
                </c:pt>
                <c:pt idx="640">
                  <c:v>3368</c:v>
                </c:pt>
                <c:pt idx="641">
                  <c:v>3368</c:v>
                </c:pt>
                <c:pt idx="642">
                  <c:v>3364</c:v>
                </c:pt>
                <c:pt idx="643">
                  <c:v>3350</c:v>
                </c:pt>
                <c:pt idx="644">
                  <c:v>3348</c:v>
                </c:pt>
                <c:pt idx="645">
                  <c:v>3345</c:v>
                </c:pt>
                <c:pt idx="646">
                  <c:v>3345</c:v>
                </c:pt>
                <c:pt idx="647">
                  <c:v>3325</c:v>
                </c:pt>
                <c:pt idx="648">
                  <c:v>3304</c:v>
                </c:pt>
                <c:pt idx="649">
                  <c:v>3295</c:v>
                </c:pt>
                <c:pt idx="650">
                  <c:v>3279</c:v>
                </c:pt>
                <c:pt idx="651">
                  <c:v>3278</c:v>
                </c:pt>
                <c:pt idx="652">
                  <c:v>3271</c:v>
                </c:pt>
                <c:pt idx="653">
                  <c:v>3269</c:v>
                </c:pt>
                <c:pt idx="654">
                  <c:v>3265</c:v>
                </c:pt>
                <c:pt idx="655">
                  <c:v>3257</c:v>
                </c:pt>
                <c:pt idx="656">
                  <c:v>3254</c:v>
                </c:pt>
                <c:pt idx="657">
                  <c:v>3251</c:v>
                </c:pt>
                <c:pt idx="658">
                  <c:v>3247</c:v>
                </c:pt>
                <c:pt idx="659">
                  <c:v>3238</c:v>
                </c:pt>
                <c:pt idx="660">
                  <c:v>3237</c:v>
                </c:pt>
                <c:pt idx="661">
                  <c:v>3236</c:v>
                </c:pt>
                <c:pt idx="662">
                  <c:v>3234</c:v>
                </c:pt>
                <c:pt idx="663">
                  <c:v>3227</c:v>
                </c:pt>
                <c:pt idx="664">
                  <c:v>3218</c:v>
                </c:pt>
                <c:pt idx="665">
                  <c:v>3214</c:v>
                </c:pt>
                <c:pt idx="666">
                  <c:v>3213</c:v>
                </c:pt>
                <c:pt idx="667">
                  <c:v>3210</c:v>
                </c:pt>
                <c:pt idx="668">
                  <c:v>3206</c:v>
                </c:pt>
                <c:pt idx="669">
                  <c:v>3205</c:v>
                </c:pt>
                <c:pt idx="670">
                  <c:v>3202</c:v>
                </c:pt>
                <c:pt idx="671">
                  <c:v>3201</c:v>
                </c:pt>
                <c:pt idx="672">
                  <c:v>3197</c:v>
                </c:pt>
                <c:pt idx="673">
                  <c:v>3190</c:v>
                </c:pt>
                <c:pt idx="674">
                  <c:v>3187</c:v>
                </c:pt>
                <c:pt idx="675">
                  <c:v>3183</c:v>
                </c:pt>
                <c:pt idx="676">
                  <c:v>3182</c:v>
                </c:pt>
                <c:pt idx="677">
                  <c:v>3180</c:v>
                </c:pt>
                <c:pt idx="678">
                  <c:v>3178</c:v>
                </c:pt>
                <c:pt idx="679">
                  <c:v>3173</c:v>
                </c:pt>
                <c:pt idx="680">
                  <c:v>3166</c:v>
                </c:pt>
                <c:pt idx="681">
                  <c:v>3157</c:v>
                </c:pt>
                <c:pt idx="682">
                  <c:v>3153</c:v>
                </c:pt>
                <c:pt idx="683">
                  <c:v>3137</c:v>
                </c:pt>
                <c:pt idx="684">
                  <c:v>3137</c:v>
                </c:pt>
                <c:pt idx="685">
                  <c:v>3136</c:v>
                </c:pt>
                <c:pt idx="686">
                  <c:v>3129</c:v>
                </c:pt>
                <c:pt idx="687">
                  <c:v>3118</c:v>
                </c:pt>
                <c:pt idx="688">
                  <c:v>3115</c:v>
                </c:pt>
                <c:pt idx="689">
                  <c:v>3115</c:v>
                </c:pt>
                <c:pt idx="690">
                  <c:v>3111</c:v>
                </c:pt>
                <c:pt idx="691">
                  <c:v>3100</c:v>
                </c:pt>
                <c:pt idx="692">
                  <c:v>3098</c:v>
                </c:pt>
                <c:pt idx="693">
                  <c:v>3096</c:v>
                </c:pt>
                <c:pt idx="694">
                  <c:v>3095</c:v>
                </c:pt>
                <c:pt idx="695">
                  <c:v>3093</c:v>
                </c:pt>
                <c:pt idx="696">
                  <c:v>3088</c:v>
                </c:pt>
                <c:pt idx="697">
                  <c:v>3087</c:v>
                </c:pt>
                <c:pt idx="698">
                  <c:v>3083</c:v>
                </c:pt>
                <c:pt idx="699">
                  <c:v>3078</c:v>
                </c:pt>
                <c:pt idx="700">
                  <c:v>3076</c:v>
                </c:pt>
                <c:pt idx="701">
                  <c:v>3074</c:v>
                </c:pt>
                <c:pt idx="702">
                  <c:v>3070</c:v>
                </c:pt>
                <c:pt idx="703">
                  <c:v>3070</c:v>
                </c:pt>
                <c:pt idx="704">
                  <c:v>3068</c:v>
                </c:pt>
                <c:pt idx="705">
                  <c:v>3066</c:v>
                </c:pt>
                <c:pt idx="706">
                  <c:v>3064</c:v>
                </c:pt>
                <c:pt idx="707">
                  <c:v>3048</c:v>
                </c:pt>
                <c:pt idx="708">
                  <c:v>3047</c:v>
                </c:pt>
                <c:pt idx="709">
                  <c:v>3046</c:v>
                </c:pt>
                <c:pt idx="710">
                  <c:v>3044</c:v>
                </c:pt>
                <c:pt idx="711">
                  <c:v>3039</c:v>
                </c:pt>
                <c:pt idx="712">
                  <c:v>3036</c:v>
                </c:pt>
                <c:pt idx="713">
                  <c:v>3033</c:v>
                </c:pt>
                <c:pt idx="714">
                  <c:v>3029</c:v>
                </c:pt>
                <c:pt idx="715">
                  <c:v>3027</c:v>
                </c:pt>
                <c:pt idx="716">
                  <c:v>3016</c:v>
                </c:pt>
                <c:pt idx="717">
                  <c:v>3007</c:v>
                </c:pt>
                <c:pt idx="718">
                  <c:v>2998</c:v>
                </c:pt>
                <c:pt idx="719">
                  <c:v>2994</c:v>
                </c:pt>
                <c:pt idx="720">
                  <c:v>2991</c:v>
                </c:pt>
                <c:pt idx="721">
                  <c:v>2986</c:v>
                </c:pt>
                <c:pt idx="722">
                  <c:v>2980</c:v>
                </c:pt>
                <c:pt idx="723">
                  <c:v>2971</c:v>
                </c:pt>
                <c:pt idx="724">
                  <c:v>2968</c:v>
                </c:pt>
                <c:pt idx="725">
                  <c:v>2967</c:v>
                </c:pt>
                <c:pt idx="726">
                  <c:v>2958</c:v>
                </c:pt>
                <c:pt idx="727">
                  <c:v>2948</c:v>
                </c:pt>
                <c:pt idx="728">
                  <c:v>2944</c:v>
                </c:pt>
                <c:pt idx="729">
                  <c:v>2939</c:v>
                </c:pt>
                <c:pt idx="730">
                  <c:v>2938</c:v>
                </c:pt>
                <c:pt idx="731">
                  <c:v>2935</c:v>
                </c:pt>
                <c:pt idx="732">
                  <c:v>2932</c:v>
                </c:pt>
                <c:pt idx="733">
                  <c:v>2931</c:v>
                </c:pt>
                <c:pt idx="734">
                  <c:v>2908</c:v>
                </c:pt>
                <c:pt idx="735">
                  <c:v>2902</c:v>
                </c:pt>
                <c:pt idx="736">
                  <c:v>2902</c:v>
                </c:pt>
                <c:pt idx="737">
                  <c:v>2899</c:v>
                </c:pt>
                <c:pt idx="738">
                  <c:v>2894</c:v>
                </c:pt>
                <c:pt idx="739">
                  <c:v>2893</c:v>
                </c:pt>
                <c:pt idx="740">
                  <c:v>2888</c:v>
                </c:pt>
                <c:pt idx="741">
                  <c:v>2886</c:v>
                </c:pt>
                <c:pt idx="742">
                  <c:v>2865</c:v>
                </c:pt>
                <c:pt idx="743">
                  <c:v>2862</c:v>
                </c:pt>
                <c:pt idx="744">
                  <c:v>2859</c:v>
                </c:pt>
                <c:pt idx="745">
                  <c:v>2855</c:v>
                </c:pt>
                <c:pt idx="746">
                  <c:v>2855</c:v>
                </c:pt>
                <c:pt idx="747">
                  <c:v>2843</c:v>
                </c:pt>
                <c:pt idx="748">
                  <c:v>2842</c:v>
                </c:pt>
                <c:pt idx="749">
                  <c:v>2825</c:v>
                </c:pt>
                <c:pt idx="750">
                  <c:v>2825</c:v>
                </c:pt>
                <c:pt idx="751">
                  <c:v>2823</c:v>
                </c:pt>
                <c:pt idx="752">
                  <c:v>2818</c:v>
                </c:pt>
                <c:pt idx="753">
                  <c:v>2804</c:v>
                </c:pt>
                <c:pt idx="754">
                  <c:v>2801</c:v>
                </c:pt>
                <c:pt idx="755">
                  <c:v>2799</c:v>
                </c:pt>
                <c:pt idx="756">
                  <c:v>2797</c:v>
                </c:pt>
                <c:pt idx="757">
                  <c:v>2796</c:v>
                </c:pt>
                <c:pt idx="758">
                  <c:v>2791</c:v>
                </c:pt>
                <c:pt idx="759">
                  <c:v>2789</c:v>
                </c:pt>
                <c:pt idx="760">
                  <c:v>2788</c:v>
                </c:pt>
                <c:pt idx="761">
                  <c:v>2786</c:v>
                </c:pt>
                <c:pt idx="762">
                  <c:v>2785</c:v>
                </c:pt>
                <c:pt idx="763">
                  <c:v>2780</c:v>
                </c:pt>
                <c:pt idx="764">
                  <c:v>2764</c:v>
                </c:pt>
                <c:pt idx="765">
                  <c:v>2763</c:v>
                </c:pt>
                <c:pt idx="766">
                  <c:v>2757</c:v>
                </c:pt>
                <c:pt idx="767">
                  <c:v>2746</c:v>
                </c:pt>
                <c:pt idx="768">
                  <c:v>2739</c:v>
                </c:pt>
                <c:pt idx="769">
                  <c:v>2738</c:v>
                </c:pt>
                <c:pt idx="770">
                  <c:v>2738</c:v>
                </c:pt>
                <c:pt idx="771">
                  <c:v>2738</c:v>
                </c:pt>
                <c:pt idx="772">
                  <c:v>2734</c:v>
                </c:pt>
                <c:pt idx="773">
                  <c:v>2734</c:v>
                </c:pt>
                <c:pt idx="774">
                  <c:v>2722</c:v>
                </c:pt>
                <c:pt idx="775">
                  <c:v>2719</c:v>
                </c:pt>
                <c:pt idx="776">
                  <c:v>2717</c:v>
                </c:pt>
                <c:pt idx="777">
                  <c:v>2705</c:v>
                </c:pt>
                <c:pt idx="778">
                  <c:v>2702</c:v>
                </c:pt>
                <c:pt idx="779">
                  <c:v>2696</c:v>
                </c:pt>
                <c:pt idx="780">
                  <c:v>2693</c:v>
                </c:pt>
                <c:pt idx="781">
                  <c:v>2691</c:v>
                </c:pt>
                <c:pt idx="782">
                  <c:v>2688</c:v>
                </c:pt>
                <c:pt idx="783">
                  <c:v>2688</c:v>
                </c:pt>
                <c:pt idx="784">
                  <c:v>2687</c:v>
                </c:pt>
                <c:pt idx="785">
                  <c:v>2677</c:v>
                </c:pt>
                <c:pt idx="786">
                  <c:v>2676</c:v>
                </c:pt>
                <c:pt idx="787">
                  <c:v>2676</c:v>
                </c:pt>
                <c:pt idx="788">
                  <c:v>2672</c:v>
                </c:pt>
                <c:pt idx="789">
                  <c:v>2671</c:v>
                </c:pt>
                <c:pt idx="790">
                  <c:v>2661</c:v>
                </c:pt>
                <c:pt idx="791">
                  <c:v>2658</c:v>
                </c:pt>
                <c:pt idx="792">
                  <c:v>2656</c:v>
                </c:pt>
                <c:pt idx="793">
                  <c:v>2656</c:v>
                </c:pt>
                <c:pt idx="794">
                  <c:v>2654</c:v>
                </c:pt>
                <c:pt idx="795">
                  <c:v>2653</c:v>
                </c:pt>
                <c:pt idx="796">
                  <c:v>2653</c:v>
                </c:pt>
                <c:pt idx="797">
                  <c:v>2651</c:v>
                </c:pt>
                <c:pt idx="798">
                  <c:v>2649</c:v>
                </c:pt>
                <c:pt idx="799">
                  <c:v>2645</c:v>
                </c:pt>
                <c:pt idx="800">
                  <c:v>2639</c:v>
                </c:pt>
                <c:pt idx="801">
                  <c:v>2638</c:v>
                </c:pt>
                <c:pt idx="802">
                  <c:v>2626</c:v>
                </c:pt>
                <c:pt idx="803">
                  <c:v>2621</c:v>
                </c:pt>
                <c:pt idx="804">
                  <c:v>2615</c:v>
                </c:pt>
                <c:pt idx="805">
                  <c:v>2613</c:v>
                </c:pt>
                <c:pt idx="806">
                  <c:v>2612</c:v>
                </c:pt>
                <c:pt idx="807">
                  <c:v>2612</c:v>
                </c:pt>
                <c:pt idx="808">
                  <c:v>2608</c:v>
                </c:pt>
                <c:pt idx="809">
                  <c:v>2607</c:v>
                </c:pt>
                <c:pt idx="810">
                  <c:v>2602</c:v>
                </c:pt>
                <c:pt idx="811">
                  <c:v>2598</c:v>
                </c:pt>
                <c:pt idx="812">
                  <c:v>2597</c:v>
                </c:pt>
                <c:pt idx="813">
                  <c:v>2595</c:v>
                </c:pt>
                <c:pt idx="814">
                  <c:v>2588</c:v>
                </c:pt>
                <c:pt idx="815">
                  <c:v>2585</c:v>
                </c:pt>
                <c:pt idx="816">
                  <c:v>2583</c:v>
                </c:pt>
                <c:pt idx="817">
                  <c:v>2578</c:v>
                </c:pt>
                <c:pt idx="818">
                  <c:v>2578</c:v>
                </c:pt>
                <c:pt idx="819">
                  <c:v>2574</c:v>
                </c:pt>
                <c:pt idx="820">
                  <c:v>2573</c:v>
                </c:pt>
                <c:pt idx="821">
                  <c:v>2568</c:v>
                </c:pt>
                <c:pt idx="822">
                  <c:v>2565</c:v>
                </c:pt>
                <c:pt idx="823">
                  <c:v>2563</c:v>
                </c:pt>
                <c:pt idx="824">
                  <c:v>2559</c:v>
                </c:pt>
                <c:pt idx="825">
                  <c:v>2559</c:v>
                </c:pt>
                <c:pt idx="826">
                  <c:v>2555</c:v>
                </c:pt>
                <c:pt idx="827">
                  <c:v>2554</c:v>
                </c:pt>
                <c:pt idx="828">
                  <c:v>2552</c:v>
                </c:pt>
                <c:pt idx="829">
                  <c:v>2547</c:v>
                </c:pt>
                <c:pt idx="830">
                  <c:v>2547</c:v>
                </c:pt>
                <c:pt idx="831">
                  <c:v>2545</c:v>
                </c:pt>
                <c:pt idx="832">
                  <c:v>2539</c:v>
                </c:pt>
                <c:pt idx="833">
                  <c:v>2537</c:v>
                </c:pt>
                <c:pt idx="834">
                  <c:v>2537</c:v>
                </c:pt>
                <c:pt idx="835">
                  <c:v>2537</c:v>
                </c:pt>
                <c:pt idx="836">
                  <c:v>2536</c:v>
                </c:pt>
                <c:pt idx="837">
                  <c:v>2536</c:v>
                </c:pt>
                <c:pt idx="838">
                  <c:v>2535</c:v>
                </c:pt>
                <c:pt idx="839">
                  <c:v>2531</c:v>
                </c:pt>
                <c:pt idx="840">
                  <c:v>2530</c:v>
                </c:pt>
                <c:pt idx="841">
                  <c:v>2528</c:v>
                </c:pt>
                <c:pt idx="842">
                  <c:v>2520</c:v>
                </c:pt>
                <c:pt idx="843">
                  <c:v>2518</c:v>
                </c:pt>
                <c:pt idx="844">
                  <c:v>2515</c:v>
                </c:pt>
                <c:pt idx="845">
                  <c:v>2504</c:v>
                </c:pt>
                <c:pt idx="846">
                  <c:v>2500</c:v>
                </c:pt>
                <c:pt idx="847">
                  <c:v>2497</c:v>
                </c:pt>
                <c:pt idx="848">
                  <c:v>2496</c:v>
                </c:pt>
                <c:pt idx="849">
                  <c:v>2490</c:v>
                </c:pt>
                <c:pt idx="850">
                  <c:v>2488</c:v>
                </c:pt>
                <c:pt idx="851">
                  <c:v>2483</c:v>
                </c:pt>
                <c:pt idx="852">
                  <c:v>2473</c:v>
                </c:pt>
                <c:pt idx="853">
                  <c:v>2473</c:v>
                </c:pt>
                <c:pt idx="854">
                  <c:v>2472</c:v>
                </c:pt>
                <c:pt idx="855">
                  <c:v>2468</c:v>
                </c:pt>
                <c:pt idx="856">
                  <c:v>2466</c:v>
                </c:pt>
                <c:pt idx="857">
                  <c:v>2465</c:v>
                </c:pt>
                <c:pt idx="858">
                  <c:v>2459</c:v>
                </c:pt>
                <c:pt idx="859">
                  <c:v>2459</c:v>
                </c:pt>
                <c:pt idx="860">
                  <c:v>2457</c:v>
                </c:pt>
                <c:pt idx="861">
                  <c:v>2449</c:v>
                </c:pt>
                <c:pt idx="862">
                  <c:v>2445</c:v>
                </c:pt>
                <c:pt idx="863">
                  <c:v>2430</c:v>
                </c:pt>
                <c:pt idx="864">
                  <c:v>2429</c:v>
                </c:pt>
                <c:pt idx="865">
                  <c:v>2428</c:v>
                </c:pt>
                <c:pt idx="866">
                  <c:v>2428</c:v>
                </c:pt>
                <c:pt idx="867">
                  <c:v>2428</c:v>
                </c:pt>
                <c:pt idx="868">
                  <c:v>2424</c:v>
                </c:pt>
                <c:pt idx="869">
                  <c:v>2423</c:v>
                </c:pt>
                <c:pt idx="870">
                  <c:v>2422</c:v>
                </c:pt>
                <c:pt idx="871">
                  <c:v>2419</c:v>
                </c:pt>
                <c:pt idx="872">
                  <c:v>2414</c:v>
                </c:pt>
                <c:pt idx="873">
                  <c:v>2408</c:v>
                </c:pt>
                <c:pt idx="874">
                  <c:v>2407</c:v>
                </c:pt>
                <c:pt idx="875">
                  <c:v>2405</c:v>
                </c:pt>
                <c:pt idx="876">
                  <c:v>2402</c:v>
                </c:pt>
                <c:pt idx="877">
                  <c:v>2402</c:v>
                </c:pt>
                <c:pt idx="878">
                  <c:v>2401</c:v>
                </c:pt>
                <c:pt idx="879">
                  <c:v>2401</c:v>
                </c:pt>
                <c:pt idx="880">
                  <c:v>2398</c:v>
                </c:pt>
                <c:pt idx="881">
                  <c:v>2396</c:v>
                </c:pt>
                <c:pt idx="882">
                  <c:v>2395</c:v>
                </c:pt>
                <c:pt idx="883">
                  <c:v>2391</c:v>
                </c:pt>
                <c:pt idx="884">
                  <c:v>2389</c:v>
                </c:pt>
                <c:pt idx="885">
                  <c:v>2388</c:v>
                </c:pt>
                <c:pt idx="886">
                  <c:v>2387</c:v>
                </c:pt>
                <c:pt idx="887">
                  <c:v>2386</c:v>
                </c:pt>
                <c:pt idx="888">
                  <c:v>2378</c:v>
                </c:pt>
                <c:pt idx="889">
                  <c:v>2376</c:v>
                </c:pt>
                <c:pt idx="890">
                  <c:v>2365</c:v>
                </c:pt>
                <c:pt idx="891">
                  <c:v>2364</c:v>
                </c:pt>
                <c:pt idx="892">
                  <c:v>2350</c:v>
                </c:pt>
                <c:pt idx="893">
                  <c:v>2350</c:v>
                </c:pt>
                <c:pt idx="894">
                  <c:v>2345</c:v>
                </c:pt>
                <c:pt idx="895">
                  <c:v>2344</c:v>
                </c:pt>
                <c:pt idx="896">
                  <c:v>2344</c:v>
                </c:pt>
                <c:pt idx="897">
                  <c:v>2342</c:v>
                </c:pt>
                <c:pt idx="898">
                  <c:v>2341</c:v>
                </c:pt>
                <c:pt idx="899">
                  <c:v>2340</c:v>
                </c:pt>
                <c:pt idx="900">
                  <c:v>2331</c:v>
                </c:pt>
                <c:pt idx="901">
                  <c:v>2322</c:v>
                </c:pt>
                <c:pt idx="902">
                  <c:v>2320</c:v>
                </c:pt>
                <c:pt idx="903">
                  <c:v>2316</c:v>
                </c:pt>
                <c:pt idx="904">
                  <c:v>2314</c:v>
                </c:pt>
                <c:pt idx="905">
                  <c:v>2311</c:v>
                </c:pt>
                <c:pt idx="906">
                  <c:v>2307</c:v>
                </c:pt>
                <c:pt idx="907">
                  <c:v>2303</c:v>
                </c:pt>
                <c:pt idx="908">
                  <c:v>2303</c:v>
                </c:pt>
                <c:pt idx="909">
                  <c:v>2303</c:v>
                </c:pt>
                <c:pt idx="910">
                  <c:v>2302</c:v>
                </c:pt>
                <c:pt idx="911">
                  <c:v>2289</c:v>
                </c:pt>
                <c:pt idx="912">
                  <c:v>2285</c:v>
                </c:pt>
                <c:pt idx="913">
                  <c:v>2269</c:v>
                </c:pt>
                <c:pt idx="914">
                  <c:v>2269</c:v>
                </c:pt>
                <c:pt idx="915">
                  <c:v>2268</c:v>
                </c:pt>
                <c:pt idx="916">
                  <c:v>2268</c:v>
                </c:pt>
                <c:pt idx="917">
                  <c:v>2263</c:v>
                </c:pt>
                <c:pt idx="918">
                  <c:v>2262</c:v>
                </c:pt>
                <c:pt idx="919">
                  <c:v>2261</c:v>
                </c:pt>
                <c:pt idx="920">
                  <c:v>2259</c:v>
                </c:pt>
                <c:pt idx="921">
                  <c:v>2257</c:v>
                </c:pt>
                <c:pt idx="922">
                  <c:v>2256</c:v>
                </c:pt>
                <c:pt idx="923">
                  <c:v>2255</c:v>
                </c:pt>
                <c:pt idx="924">
                  <c:v>2252</c:v>
                </c:pt>
                <c:pt idx="925">
                  <c:v>2252</c:v>
                </c:pt>
                <c:pt idx="926">
                  <c:v>2250</c:v>
                </c:pt>
                <c:pt idx="927">
                  <c:v>2249</c:v>
                </c:pt>
                <c:pt idx="928">
                  <c:v>2248</c:v>
                </c:pt>
                <c:pt idx="929">
                  <c:v>2247</c:v>
                </c:pt>
                <c:pt idx="930">
                  <c:v>2229</c:v>
                </c:pt>
                <c:pt idx="931">
                  <c:v>2227</c:v>
                </c:pt>
                <c:pt idx="932">
                  <c:v>2226</c:v>
                </c:pt>
                <c:pt idx="933">
                  <c:v>2224</c:v>
                </c:pt>
                <c:pt idx="934">
                  <c:v>2220</c:v>
                </c:pt>
                <c:pt idx="935">
                  <c:v>2215</c:v>
                </c:pt>
                <c:pt idx="936">
                  <c:v>2214</c:v>
                </c:pt>
                <c:pt idx="937">
                  <c:v>2210</c:v>
                </c:pt>
                <c:pt idx="938">
                  <c:v>2209</c:v>
                </c:pt>
                <c:pt idx="939">
                  <c:v>2204</c:v>
                </c:pt>
                <c:pt idx="940">
                  <c:v>2202</c:v>
                </c:pt>
                <c:pt idx="941">
                  <c:v>2200</c:v>
                </c:pt>
                <c:pt idx="942">
                  <c:v>2200</c:v>
                </c:pt>
                <c:pt idx="943">
                  <c:v>2195</c:v>
                </c:pt>
                <c:pt idx="944">
                  <c:v>2192</c:v>
                </c:pt>
                <c:pt idx="945">
                  <c:v>2184</c:v>
                </c:pt>
                <c:pt idx="946">
                  <c:v>2184</c:v>
                </c:pt>
                <c:pt idx="947">
                  <c:v>2182</c:v>
                </c:pt>
                <c:pt idx="948">
                  <c:v>2180</c:v>
                </c:pt>
                <c:pt idx="949">
                  <c:v>2180</c:v>
                </c:pt>
                <c:pt idx="950">
                  <c:v>2179</c:v>
                </c:pt>
                <c:pt idx="951">
                  <c:v>2176</c:v>
                </c:pt>
                <c:pt idx="952">
                  <c:v>2175</c:v>
                </c:pt>
                <c:pt idx="953">
                  <c:v>2172</c:v>
                </c:pt>
                <c:pt idx="954">
                  <c:v>2171</c:v>
                </c:pt>
                <c:pt idx="955">
                  <c:v>2170</c:v>
                </c:pt>
                <c:pt idx="956">
                  <c:v>2169</c:v>
                </c:pt>
                <c:pt idx="957">
                  <c:v>2166</c:v>
                </c:pt>
                <c:pt idx="958">
                  <c:v>2165</c:v>
                </c:pt>
                <c:pt idx="959">
                  <c:v>2152</c:v>
                </c:pt>
                <c:pt idx="960">
                  <c:v>2143</c:v>
                </c:pt>
                <c:pt idx="961">
                  <c:v>2142</c:v>
                </c:pt>
                <c:pt idx="962">
                  <c:v>2142</c:v>
                </c:pt>
                <c:pt idx="963">
                  <c:v>2139</c:v>
                </c:pt>
                <c:pt idx="964">
                  <c:v>2135</c:v>
                </c:pt>
                <c:pt idx="965">
                  <c:v>2134</c:v>
                </c:pt>
                <c:pt idx="966">
                  <c:v>2126</c:v>
                </c:pt>
                <c:pt idx="967">
                  <c:v>2122</c:v>
                </c:pt>
                <c:pt idx="968">
                  <c:v>2118</c:v>
                </c:pt>
                <c:pt idx="969">
                  <c:v>2116</c:v>
                </c:pt>
                <c:pt idx="970">
                  <c:v>2114</c:v>
                </c:pt>
                <c:pt idx="971">
                  <c:v>2110</c:v>
                </c:pt>
                <c:pt idx="972">
                  <c:v>2100</c:v>
                </c:pt>
                <c:pt idx="973">
                  <c:v>2095</c:v>
                </c:pt>
                <c:pt idx="974">
                  <c:v>2093</c:v>
                </c:pt>
                <c:pt idx="975">
                  <c:v>2091</c:v>
                </c:pt>
                <c:pt idx="976">
                  <c:v>2090</c:v>
                </c:pt>
                <c:pt idx="977">
                  <c:v>2080</c:v>
                </c:pt>
                <c:pt idx="978">
                  <c:v>2079</c:v>
                </c:pt>
                <c:pt idx="979">
                  <c:v>2077</c:v>
                </c:pt>
                <c:pt idx="980">
                  <c:v>2073</c:v>
                </c:pt>
                <c:pt idx="981">
                  <c:v>2071</c:v>
                </c:pt>
                <c:pt idx="982">
                  <c:v>2071</c:v>
                </c:pt>
                <c:pt idx="983">
                  <c:v>2067</c:v>
                </c:pt>
                <c:pt idx="984">
                  <c:v>2066</c:v>
                </c:pt>
                <c:pt idx="985">
                  <c:v>2065</c:v>
                </c:pt>
                <c:pt idx="986">
                  <c:v>2050</c:v>
                </c:pt>
                <c:pt idx="987">
                  <c:v>2049</c:v>
                </c:pt>
                <c:pt idx="988">
                  <c:v>2048</c:v>
                </c:pt>
                <c:pt idx="989">
                  <c:v>2046</c:v>
                </c:pt>
                <c:pt idx="990">
                  <c:v>2038</c:v>
                </c:pt>
                <c:pt idx="991">
                  <c:v>2037</c:v>
                </c:pt>
                <c:pt idx="992">
                  <c:v>2036</c:v>
                </c:pt>
                <c:pt idx="993">
                  <c:v>2036</c:v>
                </c:pt>
                <c:pt idx="994">
                  <c:v>2028</c:v>
                </c:pt>
                <c:pt idx="995">
                  <c:v>2025</c:v>
                </c:pt>
                <c:pt idx="996">
                  <c:v>2021</c:v>
                </c:pt>
                <c:pt idx="997">
                  <c:v>2020</c:v>
                </c:pt>
                <c:pt idx="998">
                  <c:v>2019</c:v>
                </c:pt>
                <c:pt idx="999">
                  <c:v>2014</c:v>
                </c:pt>
                <c:pt idx="1000">
                  <c:v>2003</c:v>
                </c:pt>
                <c:pt idx="1001">
                  <c:v>2001</c:v>
                </c:pt>
                <c:pt idx="1002">
                  <c:v>1994</c:v>
                </c:pt>
                <c:pt idx="1003">
                  <c:v>1994</c:v>
                </c:pt>
                <c:pt idx="1004">
                  <c:v>1988</c:v>
                </c:pt>
                <c:pt idx="1005">
                  <c:v>1988</c:v>
                </c:pt>
                <c:pt idx="1006">
                  <c:v>1986</c:v>
                </c:pt>
                <c:pt idx="1007">
                  <c:v>1986</c:v>
                </c:pt>
                <c:pt idx="1008">
                  <c:v>1983</c:v>
                </c:pt>
                <c:pt idx="1009">
                  <c:v>1980</c:v>
                </c:pt>
                <c:pt idx="1010">
                  <c:v>1977</c:v>
                </c:pt>
                <c:pt idx="1011">
                  <c:v>1977</c:v>
                </c:pt>
                <c:pt idx="1012">
                  <c:v>1971</c:v>
                </c:pt>
                <c:pt idx="1013">
                  <c:v>1970</c:v>
                </c:pt>
                <c:pt idx="1014">
                  <c:v>1966</c:v>
                </c:pt>
                <c:pt idx="1015">
                  <c:v>1965</c:v>
                </c:pt>
                <c:pt idx="1016">
                  <c:v>1963</c:v>
                </c:pt>
                <c:pt idx="1017">
                  <c:v>1961</c:v>
                </c:pt>
                <c:pt idx="1018">
                  <c:v>1961</c:v>
                </c:pt>
                <c:pt idx="1019">
                  <c:v>1960</c:v>
                </c:pt>
                <c:pt idx="1020">
                  <c:v>1960</c:v>
                </c:pt>
                <c:pt idx="1021">
                  <c:v>1957</c:v>
                </c:pt>
                <c:pt idx="1022">
                  <c:v>1957</c:v>
                </c:pt>
                <c:pt idx="1023">
                  <c:v>1956</c:v>
                </c:pt>
                <c:pt idx="1024">
                  <c:v>1955</c:v>
                </c:pt>
                <c:pt idx="1025">
                  <c:v>1954</c:v>
                </c:pt>
                <c:pt idx="1026">
                  <c:v>1952</c:v>
                </c:pt>
                <c:pt idx="1027">
                  <c:v>1946</c:v>
                </c:pt>
                <c:pt idx="1028">
                  <c:v>1945</c:v>
                </c:pt>
                <c:pt idx="1029">
                  <c:v>1943</c:v>
                </c:pt>
                <c:pt idx="1030">
                  <c:v>1937</c:v>
                </c:pt>
                <c:pt idx="1031">
                  <c:v>1935</c:v>
                </c:pt>
                <c:pt idx="1032">
                  <c:v>1934</c:v>
                </c:pt>
                <c:pt idx="1033">
                  <c:v>1929</c:v>
                </c:pt>
                <c:pt idx="1034">
                  <c:v>1925</c:v>
                </c:pt>
                <c:pt idx="1035">
                  <c:v>1925</c:v>
                </c:pt>
                <c:pt idx="1036">
                  <c:v>1918</c:v>
                </c:pt>
                <c:pt idx="1037">
                  <c:v>1918</c:v>
                </c:pt>
                <c:pt idx="1038">
                  <c:v>1912</c:v>
                </c:pt>
                <c:pt idx="1039">
                  <c:v>1907</c:v>
                </c:pt>
                <c:pt idx="1040">
                  <c:v>1905</c:v>
                </c:pt>
                <c:pt idx="1041">
                  <c:v>1902</c:v>
                </c:pt>
                <c:pt idx="1042">
                  <c:v>1899</c:v>
                </c:pt>
                <c:pt idx="1043">
                  <c:v>1898</c:v>
                </c:pt>
                <c:pt idx="1044">
                  <c:v>1895</c:v>
                </c:pt>
                <c:pt idx="1045">
                  <c:v>1894</c:v>
                </c:pt>
                <c:pt idx="1046">
                  <c:v>1888</c:v>
                </c:pt>
                <c:pt idx="1047">
                  <c:v>1886</c:v>
                </c:pt>
                <c:pt idx="1048">
                  <c:v>1881</c:v>
                </c:pt>
                <c:pt idx="1049">
                  <c:v>1879</c:v>
                </c:pt>
                <c:pt idx="1050">
                  <c:v>1877</c:v>
                </c:pt>
                <c:pt idx="1051">
                  <c:v>1864</c:v>
                </c:pt>
                <c:pt idx="1052">
                  <c:v>1862</c:v>
                </c:pt>
                <c:pt idx="1053">
                  <c:v>1858</c:v>
                </c:pt>
                <c:pt idx="1054">
                  <c:v>1858</c:v>
                </c:pt>
                <c:pt idx="1055">
                  <c:v>1858</c:v>
                </c:pt>
                <c:pt idx="1056">
                  <c:v>1856</c:v>
                </c:pt>
                <c:pt idx="1057">
                  <c:v>1853</c:v>
                </c:pt>
                <c:pt idx="1058">
                  <c:v>1852</c:v>
                </c:pt>
                <c:pt idx="1059">
                  <c:v>1846</c:v>
                </c:pt>
                <c:pt idx="1060">
                  <c:v>1845</c:v>
                </c:pt>
                <c:pt idx="1061">
                  <c:v>1841</c:v>
                </c:pt>
                <c:pt idx="1062">
                  <c:v>1840</c:v>
                </c:pt>
                <c:pt idx="1063">
                  <c:v>1839</c:v>
                </c:pt>
                <c:pt idx="1064">
                  <c:v>1838</c:v>
                </c:pt>
                <c:pt idx="1065">
                  <c:v>1836</c:v>
                </c:pt>
                <c:pt idx="1066">
                  <c:v>1835</c:v>
                </c:pt>
                <c:pt idx="1067">
                  <c:v>1833</c:v>
                </c:pt>
                <c:pt idx="1068">
                  <c:v>1825</c:v>
                </c:pt>
                <c:pt idx="1069">
                  <c:v>1817</c:v>
                </c:pt>
                <c:pt idx="1070">
                  <c:v>1812</c:v>
                </c:pt>
                <c:pt idx="1071">
                  <c:v>1805</c:v>
                </c:pt>
                <c:pt idx="1072">
                  <c:v>1805</c:v>
                </c:pt>
                <c:pt idx="1073">
                  <c:v>1804</c:v>
                </c:pt>
                <c:pt idx="1074">
                  <c:v>1797</c:v>
                </c:pt>
                <c:pt idx="1075">
                  <c:v>1794</c:v>
                </c:pt>
                <c:pt idx="1076">
                  <c:v>1794</c:v>
                </c:pt>
                <c:pt idx="1077">
                  <c:v>1791</c:v>
                </c:pt>
                <c:pt idx="1078">
                  <c:v>1791</c:v>
                </c:pt>
                <c:pt idx="1079">
                  <c:v>1791</c:v>
                </c:pt>
                <c:pt idx="1080">
                  <c:v>1789</c:v>
                </c:pt>
                <c:pt idx="1081">
                  <c:v>1787</c:v>
                </c:pt>
                <c:pt idx="1082">
                  <c:v>1785</c:v>
                </c:pt>
                <c:pt idx="1083">
                  <c:v>1783</c:v>
                </c:pt>
                <c:pt idx="1084">
                  <c:v>1783</c:v>
                </c:pt>
                <c:pt idx="1085">
                  <c:v>1782</c:v>
                </c:pt>
                <c:pt idx="1086">
                  <c:v>1782</c:v>
                </c:pt>
                <c:pt idx="1087">
                  <c:v>1780</c:v>
                </c:pt>
                <c:pt idx="1088">
                  <c:v>1777</c:v>
                </c:pt>
                <c:pt idx="1089">
                  <c:v>1775</c:v>
                </c:pt>
                <c:pt idx="1090">
                  <c:v>1773</c:v>
                </c:pt>
                <c:pt idx="1091">
                  <c:v>1769</c:v>
                </c:pt>
                <c:pt idx="1092">
                  <c:v>1768</c:v>
                </c:pt>
                <c:pt idx="1093">
                  <c:v>1766</c:v>
                </c:pt>
                <c:pt idx="1094">
                  <c:v>1765</c:v>
                </c:pt>
                <c:pt idx="1095">
                  <c:v>1763</c:v>
                </c:pt>
                <c:pt idx="1096">
                  <c:v>1759</c:v>
                </c:pt>
                <c:pt idx="1097">
                  <c:v>1752</c:v>
                </c:pt>
                <c:pt idx="1098">
                  <c:v>1740</c:v>
                </c:pt>
                <c:pt idx="1099">
                  <c:v>1734</c:v>
                </c:pt>
                <c:pt idx="1100">
                  <c:v>1734</c:v>
                </c:pt>
                <c:pt idx="1101">
                  <c:v>1734</c:v>
                </c:pt>
                <c:pt idx="1102">
                  <c:v>1732</c:v>
                </c:pt>
                <c:pt idx="1103">
                  <c:v>1732</c:v>
                </c:pt>
                <c:pt idx="1104">
                  <c:v>1731</c:v>
                </c:pt>
                <c:pt idx="1105">
                  <c:v>1730</c:v>
                </c:pt>
                <c:pt idx="1106">
                  <c:v>1728</c:v>
                </c:pt>
                <c:pt idx="1107">
                  <c:v>1728</c:v>
                </c:pt>
                <c:pt idx="1108">
                  <c:v>1727</c:v>
                </c:pt>
                <c:pt idx="1109">
                  <c:v>1725</c:v>
                </c:pt>
                <c:pt idx="1110">
                  <c:v>1725</c:v>
                </c:pt>
                <c:pt idx="1111">
                  <c:v>1724</c:v>
                </c:pt>
                <c:pt idx="1112">
                  <c:v>1721</c:v>
                </c:pt>
                <c:pt idx="1113">
                  <c:v>1720</c:v>
                </c:pt>
                <c:pt idx="1114">
                  <c:v>1717</c:v>
                </c:pt>
                <c:pt idx="1115">
                  <c:v>1712</c:v>
                </c:pt>
                <c:pt idx="1116">
                  <c:v>1711</c:v>
                </c:pt>
                <c:pt idx="1117">
                  <c:v>1706</c:v>
                </c:pt>
                <c:pt idx="1118">
                  <c:v>1706</c:v>
                </c:pt>
                <c:pt idx="1119">
                  <c:v>1705</c:v>
                </c:pt>
                <c:pt idx="1120">
                  <c:v>1704</c:v>
                </c:pt>
                <c:pt idx="1121">
                  <c:v>1700</c:v>
                </c:pt>
                <c:pt idx="1122">
                  <c:v>1699</c:v>
                </c:pt>
                <c:pt idx="1123">
                  <c:v>1697</c:v>
                </c:pt>
                <c:pt idx="1124">
                  <c:v>1697</c:v>
                </c:pt>
                <c:pt idx="1125">
                  <c:v>1696</c:v>
                </c:pt>
                <c:pt idx="1126">
                  <c:v>1694</c:v>
                </c:pt>
                <c:pt idx="1127">
                  <c:v>1685</c:v>
                </c:pt>
                <c:pt idx="1128">
                  <c:v>1684</c:v>
                </c:pt>
                <c:pt idx="1129">
                  <c:v>1679</c:v>
                </c:pt>
                <c:pt idx="1130">
                  <c:v>1679</c:v>
                </c:pt>
                <c:pt idx="1131">
                  <c:v>1675</c:v>
                </c:pt>
                <c:pt idx="1132">
                  <c:v>1670</c:v>
                </c:pt>
                <c:pt idx="1133">
                  <c:v>1661</c:v>
                </c:pt>
                <c:pt idx="1134">
                  <c:v>1657</c:v>
                </c:pt>
                <c:pt idx="1135">
                  <c:v>1654</c:v>
                </c:pt>
                <c:pt idx="1136">
                  <c:v>1649</c:v>
                </c:pt>
                <c:pt idx="1137">
                  <c:v>1645</c:v>
                </c:pt>
                <c:pt idx="1138">
                  <c:v>1643</c:v>
                </c:pt>
                <c:pt idx="1139">
                  <c:v>1639</c:v>
                </c:pt>
                <c:pt idx="1140">
                  <c:v>1635</c:v>
                </c:pt>
                <c:pt idx="1141">
                  <c:v>1632</c:v>
                </c:pt>
                <c:pt idx="1142">
                  <c:v>1628</c:v>
                </c:pt>
                <c:pt idx="1143">
                  <c:v>1627</c:v>
                </c:pt>
                <c:pt idx="1144">
                  <c:v>1625</c:v>
                </c:pt>
                <c:pt idx="1145">
                  <c:v>1619</c:v>
                </c:pt>
                <c:pt idx="1146">
                  <c:v>1611</c:v>
                </c:pt>
                <c:pt idx="1147">
                  <c:v>1609</c:v>
                </c:pt>
                <c:pt idx="1148">
                  <c:v>1608</c:v>
                </c:pt>
                <c:pt idx="1149">
                  <c:v>1604</c:v>
                </c:pt>
                <c:pt idx="1150">
                  <c:v>1599</c:v>
                </c:pt>
                <c:pt idx="1151">
                  <c:v>1598</c:v>
                </c:pt>
                <c:pt idx="1152">
                  <c:v>1595</c:v>
                </c:pt>
                <c:pt idx="1153">
                  <c:v>1591</c:v>
                </c:pt>
                <c:pt idx="1154">
                  <c:v>1590</c:v>
                </c:pt>
                <c:pt idx="1155">
                  <c:v>1587</c:v>
                </c:pt>
                <c:pt idx="1156">
                  <c:v>1584</c:v>
                </c:pt>
                <c:pt idx="1157">
                  <c:v>1583</c:v>
                </c:pt>
                <c:pt idx="1158">
                  <c:v>1582</c:v>
                </c:pt>
                <c:pt idx="1159">
                  <c:v>1582</c:v>
                </c:pt>
                <c:pt idx="1160">
                  <c:v>1581</c:v>
                </c:pt>
                <c:pt idx="1161">
                  <c:v>1580</c:v>
                </c:pt>
                <c:pt idx="1162">
                  <c:v>1580</c:v>
                </c:pt>
                <c:pt idx="1163">
                  <c:v>1579</c:v>
                </c:pt>
                <c:pt idx="1164">
                  <c:v>1576</c:v>
                </c:pt>
                <c:pt idx="1165">
                  <c:v>1571</c:v>
                </c:pt>
                <c:pt idx="1166">
                  <c:v>1567</c:v>
                </c:pt>
                <c:pt idx="1167">
                  <c:v>1566</c:v>
                </c:pt>
                <c:pt idx="1168">
                  <c:v>1565</c:v>
                </c:pt>
                <c:pt idx="1169">
                  <c:v>1559</c:v>
                </c:pt>
                <c:pt idx="1170">
                  <c:v>1557</c:v>
                </c:pt>
                <c:pt idx="1171">
                  <c:v>1557</c:v>
                </c:pt>
                <c:pt idx="1172">
                  <c:v>1554</c:v>
                </c:pt>
                <c:pt idx="1173">
                  <c:v>1551</c:v>
                </c:pt>
                <c:pt idx="1174">
                  <c:v>1551</c:v>
                </c:pt>
                <c:pt idx="1175">
                  <c:v>1550</c:v>
                </c:pt>
                <c:pt idx="1176">
                  <c:v>1547</c:v>
                </c:pt>
                <c:pt idx="1177">
                  <c:v>1545</c:v>
                </c:pt>
                <c:pt idx="1178">
                  <c:v>1545</c:v>
                </c:pt>
                <c:pt idx="1179">
                  <c:v>1542</c:v>
                </c:pt>
                <c:pt idx="1180">
                  <c:v>1542</c:v>
                </c:pt>
                <c:pt idx="1181">
                  <c:v>1541</c:v>
                </c:pt>
                <c:pt idx="1182">
                  <c:v>1539</c:v>
                </c:pt>
                <c:pt idx="1183">
                  <c:v>1537</c:v>
                </c:pt>
                <c:pt idx="1184">
                  <c:v>1534</c:v>
                </c:pt>
                <c:pt idx="1185">
                  <c:v>1533</c:v>
                </c:pt>
                <c:pt idx="1186">
                  <c:v>1533</c:v>
                </c:pt>
                <c:pt idx="1187">
                  <c:v>1531</c:v>
                </c:pt>
                <c:pt idx="1188">
                  <c:v>1531</c:v>
                </c:pt>
                <c:pt idx="1189">
                  <c:v>1529</c:v>
                </c:pt>
                <c:pt idx="1190">
                  <c:v>1529</c:v>
                </c:pt>
                <c:pt idx="1191">
                  <c:v>1526</c:v>
                </c:pt>
                <c:pt idx="1192">
                  <c:v>1523</c:v>
                </c:pt>
                <c:pt idx="1193">
                  <c:v>1520</c:v>
                </c:pt>
                <c:pt idx="1194">
                  <c:v>1520</c:v>
                </c:pt>
                <c:pt idx="1195">
                  <c:v>1520</c:v>
                </c:pt>
                <c:pt idx="1196">
                  <c:v>1516</c:v>
                </c:pt>
                <c:pt idx="1197">
                  <c:v>1515</c:v>
                </c:pt>
                <c:pt idx="1198">
                  <c:v>1514</c:v>
                </c:pt>
                <c:pt idx="1199">
                  <c:v>1508</c:v>
                </c:pt>
                <c:pt idx="1200">
                  <c:v>1498</c:v>
                </c:pt>
                <c:pt idx="1201">
                  <c:v>1492</c:v>
                </c:pt>
                <c:pt idx="1202">
                  <c:v>1488</c:v>
                </c:pt>
                <c:pt idx="1203">
                  <c:v>1487</c:v>
                </c:pt>
                <c:pt idx="1204">
                  <c:v>1485</c:v>
                </c:pt>
                <c:pt idx="1205">
                  <c:v>1484</c:v>
                </c:pt>
                <c:pt idx="1206">
                  <c:v>1483</c:v>
                </c:pt>
                <c:pt idx="1207">
                  <c:v>1483</c:v>
                </c:pt>
                <c:pt idx="1208">
                  <c:v>1477</c:v>
                </c:pt>
                <c:pt idx="1209">
                  <c:v>1475</c:v>
                </c:pt>
                <c:pt idx="1210">
                  <c:v>1475</c:v>
                </c:pt>
                <c:pt idx="1211">
                  <c:v>1475</c:v>
                </c:pt>
                <c:pt idx="1212">
                  <c:v>1472</c:v>
                </c:pt>
                <c:pt idx="1213">
                  <c:v>1471</c:v>
                </c:pt>
                <c:pt idx="1214">
                  <c:v>1467</c:v>
                </c:pt>
                <c:pt idx="1215">
                  <c:v>1465</c:v>
                </c:pt>
                <c:pt idx="1216">
                  <c:v>1465</c:v>
                </c:pt>
                <c:pt idx="1217">
                  <c:v>1464</c:v>
                </c:pt>
                <c:pt idx="1218">
                  <c:v>1460</c:v>
                </c:pt>
                <c:pt idx="1219">
                  <c:v>1459</c:v>
                </c:pt>
                <c:pt idx="1220">
                  <c:v>1458</c:v>
                </c:pt>
                <c:pt idx="1221">
                  <c:v>1458</c:v>
                </c:pt>
                <c:pt idx="1222">
                  <c:v>1456</c:v>
                </c:pt>
                <c:pt idx="1223">
                  <c:v>1454</c:v>
                </c:pt>
                <c:pt idx="1224">
                  <c:v>1452</c:v>
                </c:pt>
                <c:pt idx="1225">
                  <c:v>1448</c:v>
                </c:pt>
                <c:pt idx="1226">
                  <c:v>1447</c:v>
                </c:pt>
                <c:pt idx="1227">
                  <c:v>1447</c:v>
                </c:pt>
                <c:pt idx="1228">
                  <c:v>1444</c:v>
                </c:pt>
                <c:pt idx="1229">
                  <c:v>1436</c:v>
                </c:pt>
                <c:pt idx="1230">
                  <c:v>1435</c:v>
                </c:pt>
                <c:pt idx="1231">
                  <c:v>1435</c:v>
                </c:pt>
                <c:pt idx="1232">
                  <c:v>1435</c:v>
                </c:pt>
                <c:pt idx="1233">
                  <c:v>1433</c:v>
                </c:pt>
                <c:pt idx="1234">
                  <c:v>1430</c:v>
                </c:pt>
                <c:pt idx="1235">
                  <c:v>1430</c:v>
                </c:pt>
                <c:pt idx="1236">
                  <c:v>1428</c:v>
                </c:pt>
                <c:pt idx="1237">
                  <c:v>1428</c:v>
                </c:pt>
                <c:pt idx="1238">
                  <c:v>1425</c:v>
                </c:pt>
                <c:pt idx="1239">
                  <c:v>1424</c:v>
                </c:pt>
                <c:pt idx="1240">
                  <c:v>1424</c:v>
                </c:pt>
                <c:pt idx="1241">
                  <c:v>1422</c:v>
                </c:pt>
                <c:pt idx="1242">
                  <c:v>1421</c:v>
                </c:pt>
                <c:pt idx="1243">
                  <c:v>1421</c:v>
                </c:pt>
                <c:pt idx="1244">
                  <c:v>1420</c:v>
                </c:pt>
                <c:pt idx="1245">
                  <c:v>1420</c:v>
                </c:pt>
                <c:pt idx="1246">
                  <c:v>1417</c:v>
                </c:pt>
                <c:pt idx="1247">
                  <c:v>1417</c:v>
                </c:pt>
                <c:pt idx="1248">
                  <c:v>1416</c:v>
                </c:pt>
                <c:pt idx="1249">
                  <c:v>1415</c:v>
                </c:pt>
                <c:pt idx="1250">
                  <c:v>1410</c:v>
                </c:pt>
                <c:pt idx="1251">
                  <c:v>1406</c:v>
                </c:pt>
                <c:pt idx="1252">
                  <c:v>1402</c:v>
                </c:pt>
                <c:pt idx="1253">
                  <c:v>1400</c:v>
                </c:pt>
                <c:pt idx="1254">
                  <c:v>1399</c:v>
                </c:pt>
                <c:pt idx="1255">
                  <c:v>1397</c:v>
                </c:pt>
                <c:pt idx="1256">
                  <c:v>1396</c:v>
                </c:pt>
                <c:pt idx="1257">
                  <c:v>1396</c:v>
                </c:pt>
                <c:pt idx="1258">
                  <c:v>1395</c:v>
                </c:pt>
                <c:pt idx="1259">
                  <c:v>1395</c:v>
                </c:pt>
                <c:pt idx="1260">
                  <c:v>1390</c:v>
                </c:pt>
                <c:pt idx="1261">
                  <c:v>1389</c:v>
                </c:pt>
                <c:pt idx="1262">
                  <c:v>1389</c:v>
                </c:pt>
                <c:pt idx="1263">
                  <c:v>1381</c:v>
                </c:pt>
                <c:pt idx="1264">
                  <c:v>1378</c:v>
                </c:pt>
                <c:pt idx="1265">
                  <c:v>1377</c:v>
                </c:pt>
                <c:pt idx="1266">
                  <c:v>1376</c:v>
                </c:pt>
                <c:pt idx="1267">
                  <c:v>1373</c:v>
                </c:pt>
                <c:pt idx="1268">
                  <c:v>1371</c:v>
                </c:pt>
                <c:pt idx="1269">
                  <c:v>1371</c:v>
                </c:pt>
                <c:pt idx="1270">
                  <c:v>1370</c:v>
                </c:pt>
                <c:pt idx="1271">
                  <c:v>1368</c:v>
                </c:pt>
                <c:pt idx="1272">
                  <c:v>1365</c:v>
                </c:pt>
                <c:pt idx="1273">
                  <c:v>1365</c:v>
                </c:pt>
                <c:pt idx="1274">
                  <c:v>1362</c:v>
                </c:pt>
                <c:pt idx="1275">
                  <c:v>1360</c:v>
                </c:pt>
                <c:pt idx="1276">
                  <c:v>1359</c:v>
                </c:pt>
                <c:pt idx="1277">
                  <c:v>1358</c:v>
                </c:pt>
                <c:pt idx="1278">
                  <c:v>1356</c:v>
                </c:pt>
                <c:pt idx="1279">
                  <c:v>1352</c:v>
                </c:pt>
                <c:pt idx="1280">
                  <c:v>1351</c:v>
                </c:pt>
                <c:pt idx="1281">
                  <c:v>1348</c:v>
                </c:pt>
                <c:pt idx="1282">
                  <c:v>1346</c:v>
                </c:pt>
                <c:pt idx="1283">
                  <c:v>1346</c:v>
                </c:pt>
                <c:pt idx="1284">
                  <c:v>1346</c:v>
                </c:pt>
                <c:pt idx="1285">
                  <c:v>1344</c:v>
                </c:pt>
                <c:pt idx="1286">
                  <c:v>1343</c:v>
                </c:pt>
                <c:pt idx="1287">
                  <c:v>1341</c:v>
                </c:pt>
                <c:pt idx="1288">
                  <c:v>1341</c:v>
                </c:pt>
                <c:pt idx="1289">
                  <c:v>1339</c:v>
                </c:pt>
                <c:pt idx="1290">
                  <c:v>1338</c:v>
                </c:pt>
                <c:pt idx="1291">
                  <c:v>1338</c:v>
                </c:pt>
                <c:pt idx="1292">
                  <c:v>1337</c:v>
                </c:pt>
                <c:pt idx="1293">
                  <c:v>1336</c:v>
                </c:pt>
                <c:pt idx="1294">
                  <c:v>1331</c:v>
                </c:pt>
                <c:pt idx="1295">
                  <c:v>1331</c:v>
                </c:pt>
                <c:pt idx="1296">
                  <c:v>1329</c:v>
                </c:pt>
                <c:pt idx="1297">
                  <c:v>1328</c:v>
                </c:pt>
                <c:pt idx="1298">
                  <c:v>1326</c:v>
                </c:pt>
                <c:pt idx="1299">
                  <c:v>1326</c:v>
                </c:pt>
                <c:pt idx="1300">
                  <c:v>1322</c:v>
                </c:pt>
                <c:pt idx="1301">
                  <c:v>1321</c:v>
                </c:pt>
                <c:pt idx="1302">
                  <c:v>1320</c:v>
                </c:pt>
                <c:pt idx="1303">
                  <c:v>1319</c:v>
                </c:pt>
                <c:pt idx="1304">
                  <c:v>1318</c:v>
                </c:pt>
                <c:pt idx="1305">
                  <c:v>1314</c:v>
                </c:pt>
                <c:pt idx="1306">
                  <c:v>1311</c:v>
                </c:pt>
                <c:pt idx="1307">
                  <c:v>1308</c:v>
                </c:pt>
                <c:pt idx="1308">
                  <c:v>1306</c:v>
                </c:pt>
                <c:pt idx="1309">
                  <c:v>1306</c:v>
                </c:pt>
                <c:pt idx="1310">
                  <c:v>1306</c:v>
                </c:pt>
                <c:pt idx="1311">
                  <c:v>1305</c:v>
                </c:pt>
                <c:pt idx="1312">
                  <c:v>1305</c:v>
                </c:pt>
                <c:pt idx="1313">
                  <c:v>1304</c:v>
                </c:pt>
                <c:pt idx="1314">
                  <c:v>1302</c:v>
                </c:pt>
                <c:pt idx="1315">
                  <c:v>1300</c:v>
                </c:pt>
                <c:pt idx="1316">
                  <c:v>1299</c:v>
                </c:pt>
                <c:pt idx="1317">
                  <c:v>1298</c:v>
                </c:pt>
                <c:pt idx="1318">
                  <c:v>1298</c:v>
                </c:pt>
                <c:pt idx="1319">
                  <c:v>1298</c:v>
                </c:pt>
                <c:pt idx="1320">
                  <c:v>1296</c:v>
                </c:pt>
                <c:pt idx="1321">
                  <c:v>1296</c:v>
                </c:pt>
                <c:pt idx="1322">
                  <c:v>1295</c:v>
                </c:pt>
                <c:pt idx="1323">
                  <c:v>1293</c:v>
                </c:pt>
                <c:pt idx="1324">
                  <c:v>1293</c:v>
                </c:pt>
                <c:pt idx="1325">
                  <c:v>1293</c:v>
                </c:pt>
                <c:pt idx="1326">
                  <c:v>1292</c:v>
                </c:pt>
                <c:pt idx="1327">
                  <c:v>1290</c:v>
                </c:pt>
                <c:pt idx="1328">
                  <c:v>1287</c:v>
                </c:pt>
                <c:pt idx="1329">
                  <c:v>1282</c:v>
                </c:pt>
                <c:pt idx="1330">
                  <c:v>1280</c:v>
                </c:pt>
                <c:pt idx="1331">
                  <c:v>1279</c:v>
                </c:pt>
                <c:pt idx="1332">
                  <c:v>1278</c:v>
                </c:pt>
                <c:pt idx="1333">
                  <c:v>1277</c:v>
                </c:pt>
                <c:pt idx="1334">
                  <c:v>1276</c:v>
                </c:pt>
                <c:pt idx="1335">
                  <c:v>1275</c:v>
                </c:pt>
                <c:pt idx="1336">
                  <c:v>1275</c:v>
                </c:pt>
                <c:pt idx="1337">
                  <c:v>1272</c:v>
                </c:pt>
                <c:pt idx="1338">
                  <c:v>1272</c:v>
                </c:pt>
                <c:pt idx="1339">
                  <c:v>1272</c:v>
                </c:pt>
                <c:pt idx="1340">
                  <c:v>1271</c:v>
                </c:pt>
                <c:pt idx="1341">
                  <c:v>1268</c:v>
                </c:pt>
                <c:pt idx="1342">
                  <c:v>1267</c:v>
                </c:pt>
                <c:pt idx="1343">
                  <c:v>1266</c:v>
                </c:pt>
                <c:pt idx="1344">
                  <c:v>1265</c:v>
                </c:pt>
                <c:pt idx="1345">
                  <c:v>1264</c:v>
                </c:pt>
                <c:pt idx="1346">
                  <c:v>1264</c:v>
                </c:pt>
                <c:pt idx="1347">
                  <c:v>1262</c:v>
                </c:pt>
                <c:pt idx="1348">
                  <c:v>1261</c:v>
                </c:pt>
                <c:pt idx="1349">
                  <c:v>1261</c:v>
                </c:pt>
                <c:pt idx="1350">
                  <c:v>1261</c:v>
                </c:pt>
                <c:pt idx="1351">
                  <c:v>1260</c:v>
                </c:pt>
                <c:pt idx="1352">
                  <c:v>1258</c:v>
                </c:pt>
                <c:pt idx="1353">
                  <c:v>1258</c:v>
                </c:pt>
                <c:pt idx="1354">
                  <c:v>1257</c:v>
                </c:pt>
                <c:pt idx="1355">
                  <c:v>1255</c:v>
                </c:pt>
                <c:pt idx="1356">
                  <c:v>1255</c:v>
                </c:pt>
                <c:pt idx="1357">
                  <c:v>1252</c:v>
                </c:pt>
                <c:pt idx="1358">
                  <c:v>1251</c:v>
                </c:pt>
                <c:pt idx="1359">
                  <c:v>1249</c:v>
                </c:pt>
                <c:pt idx="1360">
                  <c:v>1249</c:v>
                </c:pt>
                <c:pt idx="1361">
                  <c:v>1247</c:v>
                </c:pt>
                <c:pt idx="1362">
                  <c:v>1247</c:v>
                </c:pt>
                <c:pt idx="1363">
                  <c:v>1245</c:v>
                </c:pt>
                <c:pt idx="1364">
                  <c:v>1244</c:v>
                </c:pt>
                <c:pt idx="1365">
                  <c:v>1241</c:v>
                </c:pt>
                <c:pt idx="1366">
                  <c:v>1240</c:v>
                </c:pt>
                <c:pt idx="1367">
                  <c:v>1239</c:v>
                </c:pt>
                <c:pt idx="1368">
                  <c:v>1238</c:v>
                </c:pt>
                <c:pt idx="1369">
                  <c:v>1237</c:v>
                </c:pt>
                <c:pt idx="1370">
                  <c:v>1237</c:v>
                </c:pt>
                <c:pt idx="1371">
                  <c:v>1236</c:v>
                </c:pt>
                <c:pt idx="1372">
                  <c:v>1236</c:v>
                </c:pt>
                <c:pt idx="1373">
                  <c:v>1236</c:v>
                </c:pt>
                <c:pt idx="1374">
                  <c:v>1233</c:v>
                </c:pt>
                <c:pt idx="1375">
                  <c:v>1231</c:v>
                </c:pt>
                <c:pt idx="1376">
                  <c:v>1229</c:v>
                </c:pt>
                <c:pt idx="1377">
                  <c:v>1227</c:v>
                </c:pt>
                <c:pt idx="1378">
                  <c:v>1225</c:v>
                </c:pt>
                <c:pt idx="1379">
                  <c:v>1225</c:v>
                </c:pt>
                <c:pt idx="1380">
                  <c:v>1225</c:v>
                </c:pt>
                <c:pt idx="1381">
                  <c:v>1223</c:v>
                </c:pt>
                <c:pt idx="1382">
                  <c:v>1223</c:v>
                </c:pt>
                <c:pt idx="1383">
                  <c:v>1222</c:v>
                </c:pt>
                <c:pt idx="1384">
                  <c:v>1221</c:v>
                </c:pt>
                <c:pt idx="1385">
                  <c:v>1221</c:v>
                </c:pt>
                <c:pt idx="1386">
                  <c:v>1220</c:v>
                </c:pt>
                <c:pt idx="1387">
                  <c:v>1218</c:v>
                </c:pt>
                <c:pt idx="1388">
                  <c:v>1217</c:v>
                </c:pt>
                <c:pt idx="1389">
                  <c:v>1217</c:v>
                </c:pt>
                <c:pt idx="1390">
                  <c:v>1214</c:v>
                </c:pt>
                <c:pt idx="1391">
                  <c:v>1214</c:v>
                </c:pt>
                <c:pt idx="1392">
                  <c:v>1211</c:v>
                </c:pt>
                <c:pt idx="1393">
                  <c:v>1210</c:v>
                </c:pt>
                <c:pt idx="1394">
                  <c:v>1209</c:v>
                </c:pt>
                <c:pt idx="1395">
                  <c:v>1207</c:v>
                </c:pt>
                <c:pt idx="1396">
                  <c:v>1205</c:v>
                </c:pt>
                <c:pt idx="1397">
                  <c:v>1205</c:v>
                </c:pt>
                <c:pt idx="1398">
                  <c:v>1205</c:v>
                </c:pt>
                <c:pt idx="1399">
                  <c:v>1203</c:v>
                </c:pt>
                <c:pt idx="1400">
                  <c:v>1203</c:v>
                </c:pt>
                <c:pt idx="1401">
                  <c:v>1200</c:v>
                </c:pt>
                <c:pt idx="1402">
                  <c:v>1198</c:v>
                </c:pt>
                <c:pt idx="1403">
                  <c:v>1198</c:v>
                </c:pt>
                <c:pt idx="1404">
                  <c:v>1197</c:v>
                </c:pt>
                <c:pt idx="1405">
                  <c:v>1196</c:v>
                </c:pt>
                <c:pt idx="1406">
                  <c:v>1194</c:v>
                </c:pt>
                <c:pt idx="1407">
                  <c:v>1193</c:v>
                </c:pt>
                <c:pt idx="1408">
                  <c:v>1193</c:v>
                </c:pt>
                <c:pt idx="1409">
                  <c:v>1193</c:v>
                </c:pt>
                <c:pt idx="1410">
                  <c:v>1191</c:v>
                </c:pt>
                <c:pt idx="1411">
                  <c:v>1191</c:v>
                </c:pt>
                <c:pt idx="1412">
                  <c:v>1190</c:v>
                </c:pt>
                <c:pt idx="1413">
                  <c:v>1190</c:v>
                </c:pt>
                <c:pt idx="1414">
                  <c:v>1189</c:v>
                </c:pt>
                <c:pt idx="1415">
                  <c:v>1188</c:v>
                </c:pt>
                <c:pt idx="1416">
                  <c:v>1185</c:v>
                </c:pt>
                <c:pt idx="1417">
                  <c:v>1184</c:v>
                </c:pt>
                <c:pt idx="1418">
                  <c:v>1183</c:v>
                </c:pt>
                <c:pt idx="1419">
                  <c:v>1182</c:v>
                </c:pt>
                <c:pt idx="1420">
                  <c:v>1181</c:v>
                </c:pt>
                <c:pt idx="1421">
                  <c:v>1179</c:v>
                </c:pt>
                <c:pt idx="1422">
                  <c:v>1178</c:v>
                </c:pt>
                <c:pt idx="1423">
                  <c:v>1177</c:v>
                </c:pt>
                <c:pt idx="1424">
                  <c:v>1176</c:v>
                </c:pt>
                <c:pt idx="1425">
                  <c:v>1175</c:v>
                </c:pt>
                <c:pt idx="1426">
                  <c:v>1175</c:v>
                </c:pt>
                <c:pt idx="1427">
                  <c:v>1175</c:v>
                </c:pt>
                <c:pt idx="1428">
                  <c:v>1173</c:v>
                </c:pt>
                <c:pt idx="1429">
                  <c:v>1173</c:v>
                </c:pt>
                <c:pt idx="1430">
                  <c:v>1173</c:v>
                </c:pt>
                <c:pt idx="1431">
                  <c:v>1171</c:v>
                </c:pt>
                <c:pt idx="1432">
                  <c:v>1171</c:v>
                </c:pt>
                <c:pt idx="1433">
                  <c:v>1170</c:v>
                </c:pt>
                <c:pt idx="1434">
                  <c:v>1169</c:v>
                </c:pt>
                <c:pt idx="1435">
                  <c:v>1169</c:v>
                </c:pt>
                <c:pt idx="1436">
                  <c:v>1166</c:v>
                </c:pt>
                <c:pt idx="1437">
                  <c:v>1160</c:v>
                </c:pt>
                <c:pt idx="1438">
                  <c:v>1160</c:v>
                </c:pt>
                <c:pt idx="1439">
                  <c:v>1160</c:v>
                </c:pt>
                <c:pt idx="1440">
                  <c:v>1160</c:v>
                </c:pt>
                <c:pt idx="1441">
                  <c:v>1157</c:v>
                </c:pt>
                <c:pt idx="1442">
                  <c:v>1155</c:v>
                </c:pt>
                <c:pt idx="1443">
                  <c:v>1152</c:v>
                </c:pt>
                <c:pt idx="1444">
                  <c:v>1151</c:v>
                </c:pt>
                <c:pt idx="1445">
                  <c:v>1148</c:v>
                </c:pt>
                <c:pt idx="1446">
                  <c:v>1147</c:v>
                </c:pt>
                <c:pt idx="1447">
                  <c:v>1146</c:v>
                </c:pt>
                <c:pt idx="1448">
                  <c:v>1145</c:v>
                </c:pt>
                <c:pt idx="1449">
                  <c:v>1144</c:v>
                </c:pt>
                <c:pt idx="1450">
                  <c:v>1144</c:v>
                </c:pt>
                <c:pt idx="1451">
                  <c:v>1144</c:v>
                </c:pt>
                <c:pt idx="1452">
                  <c:v>1142</c:v>
                </c:pt>
                <c:pt idx="1453">
                  <c:v>1142</c:v>
                </c:pt>
                <c:pt idx="1454">
                  <c:v>1141</c:v>
                </c:pt>
                <c:pt idx="1455">
                  <c:v>1136</c:v>
                </c:pt>
                <c:pt idx="1456">
                  <c:v>1133</c:v>
                </c:pt>
                <c:pt idx="1457">
                  <c:v>1131</c:v>
                </c:pt>
                <c:pt idx="1458">
                  <c:v>1131</c:v>
                </c:pt>
                <c:pt idx="1459">
                  <c:v>1127</c:v>
                </c:pt>
                <c:pt idx="1460">
                  <c:v>1127</c:v>
                </c:pt>
                <c:pt idx="1461">
                  <c:v>1126</c:v>
                </c:pt>
                <c:pt idx="1462">
                  <c:v>1125</c:v>
                </c:pt>
                <c:pt idx="1463">
                  <c:v>1125</c:v>
                </c:pt>
                <c:pt idx="1464">
                  <c:v>1125</c:v>
                </c:pt>
                <c:pt idx="1465">
                  <c:v>1124</c:v>
                </c:pt>
                <c:pt idx="1466">
                  <c:v>1123</c:v>
                </c:pt>
                <c:pt idx="1467">
                  <c:v>1119</c:v>
                </c:pt>
                <c:pt idx="1468">
                  <c:v>1119</c:v>
                </c:pt>
                <c:pt idx="1469">
                  <c:v>1119</c:v>
                </c:pt>
                <c:pt idx="1470">
                  <c:v>1115</c:v>
                </c:pt>
                <c:pt idx="1471">
                  <c:v>1114</c:v>
                </c:pt>
                <c:pt idx="1472">
                  <c:v>1114</c:v>
                </c:pt>
                <c:pt idx="1473">
                  <c:v>1114</c:v>
                </c:pt>
                <c:pt idx="1474">
                  <c:v>1110</c:v>
                </c:pt>
                <c:pt idx="1475">
                  <c:v>1110</c:v>
                </c:pt>
                <c:pt idx="1476">
                  <c:v>1110</c:v>
                </c:pt>
                <c:pt idx="1477">
                  <c:v>1109</c:v>
                </c:pt>
                <c:pt idx="1478">
                  <c:v>1108</c:v>
                </c:pt>
                <c:pt idx="1479">
                  <c:v>1107</c:v>
                </c:pt>
                <c:pt idx="1480">
                  <c:v>1107</c:v>
                </c:pt>
                <c:pt idx="1481">
                  <c:v>1106</c:v>
                </c:pt>
                <c:pt idx="1482">
                  <c:v>1103</c:v>
                </c:pt>
                <c:pt idx="1483">
                  <c:v>1102</c:v>
                </c:pt>
                <c:pt idx="1484">
                  <c:v>1102</c:v>
                </c:pt>
                <c:pt idx="1485">
                  <c:v>1100</c:v>
                </c:pt>
                <c:pt idx="1486">
                  <c:v>1100</c:v>
                </c:pt>
                <c:pt idx="1487">
                  <c:v>1099</c:v>
                </c:pt>
                <c:pt idx="1488">
                  <c:v>1098</c:v>
                </c:pt>
                <c:pt idx="1489">
                  <c:v>1096</c:v>
                </c:pt>
                <c:pt idx="1490">
                  <c:v>1095</c:v>
                </c:pt>
                <c:pt idx="1491">
                  <c:v>1095</c:v>
                </c:pt>
                <c:pt idx="1492">
                  <c:v>1092</c:v>
                </c:pt>
                <c:pt idx="1493">
                  <c:v>1092</c:v>
                </c:pt>
                <c:pt idx="1494">
                  <c:v>1091</c:v>
                </c:pt>
                <c:pt idx="1495">
                  <c:v>1090</c:v>
                </c:pt>
                <c:pt idx="1496">
                  <c:v>1089</c:v>
                </c:pt>
                <c:pt idx="1497">
                  <c:v>1089</c:v>
                </c:pt>
                <c:pt idx="1498">
                  <c:v>1089</c:v>
                </c:pt>
                <c:pt idx="1499">
                  <c:v>1089</c:v>
                </c:pt>
                <c:pt idx="1500">
                  <c:v>1088</c:v>
                </c:pt>
                <c:pt idx="1501">
                  <c:v>1087</c:v>
                </c:pt>
                <c:pt idx="1502">
                  <c:v>1087</c:v>
                </c:pt>
                <c:pt idx="1503">
                  <c:v>1086</c:v>
                </c:pt>
                <c:pt idx="1504">
                  <c:v>1086</c:v>
                </c:pt>
                <c:pt idx="1505">
                  <c:v>1086</c:v>
                </c:pt>
                <c:pt idx="1506">
                  <c:v>1083</c:v>
                </c:pt>
                <c:pt idx="1507">
                  <c:v>1082</c:v>
                </c:pt>
                <c:pt idx="1508">
                  <c:v>1082</c:v>
                </c:pt>
                <c:pt idx="1509">
                  <c:v>1077</c:v>
                </c:pt>
                <c:pt idx="1510">
                  <c:v>1077</c:v>
                </c:pt>
                <c:pt idx="1511">
                  <c:v>1076</c:v>
                </c:pt>
                <c:pt idx="1512">
                  <c:v>1075</c:v>
                </c:pt>
                <c:pt idx="1513">
                  <c:v>1075</c:v>
                </c:pt>
                <c:pt idx="1514">
                  <c:v>1072</c:v>
                </c:pt>
                <c:pt idx="1515">
                  <c:v>1071</c:v>
                </c:pt>
                <c:pt idx="1516">
                  <c:v>1069</c:v>
                </c:pt>
                <c:pt idx="1517">
                  <c:v>1068</c:v>
                </c:pt>
                <c:pt idx="1518">
                  <c:v>1065</c:v>
                </c:pt>
                <c:pt idx="1519">
                  <c:v>1065</c:v>
                </c:pt>
                <c:pt idx="1520">
                  <c:v>1064</c:v>
                </c:pt>
                <c:pt idx="1521">
                  <c:v>1060</c:v>
                </c:pt>
                <c:pt idx="1522">
                  <c:v>1060</c:v>
                </c:pt>
                <c:pt idx="1523">
                  <c:v>1059</c:v>
                </c:pt>
                <c:pt idx="1524">
                  <c:v>1059</c:v>
                </c:pt>
                <c:pt idx="1525">
                  <c:v>1058</c:v>
                </c:pt>
                <c:pt idx="1526">
                  <c:v>1058</c:v>
                </c:pt>
                <c:pt idx="1527">
                  <c:v>1058</c:v>
                </c:pt>
                <c:pt idx="1528">
                  <c:v>1058</c:v>
                </c:pt>
                <c:pt idx="1529">
                  <c:v>1057</c:v>
                </c:pt>
                <c:pt idx="1530">
                  <c:v>1056</c:v>
                </c:pt>
                <c:pt idx="1531">
                  <c:v>1056</c:v>
                </c:pt>
                <c:pt idx="1532">
                  <c:v>1055</c:v>
                </c:pt>
                <c:pt idx="1533">
                  <c:v>1053</c:v>
                </c:pt>
                <c:pt idx="1534">
                  <c:v>1050</c:v>
                </c:pt>
                <c:pt idx="1535">
                  <c:v>1049</c:v>
                </c:pt>
                <c:pt idx="1536">
                  <c:v>1047</c:v>
                </c:pt>
                <c:pt idx="1537">
                  <c:v>1038</c:v>
                </c:pt>
                <c:pt idx="1538">
                  <c:v>1038</c:v>
                </c:pt>
                <c:pt idx="1539">
                  <c:v>1037</c:v>
                </c:pt>
                <c:pt idx="1540">
                  <c:v>1037</c:v>
                </c:pt>
                <c:pt idx="1541">
                  <c:v>1037</c:v>
                </c:pt>
                <c:pt idx="1542">
                  <c:v>1036</c:v>
                </c:pt>
                <c:pt idx="1543">
                  <c:v>1035</c:v>
                </c:pt>
                <c:pt idx="1544">
                  <c:v>1034</c:v>
                </c:pt>
                <c:pt idx="1545">
                  <c:v>1034</c:v>
                </c:pt>
                <c:pt idx="1546">
                  <c:v>1032</c:v>
                </c:pt>
                <c:pt idx="1547">
                  <c:v>1030</c:v>
                </c:pt>
                <c:pt idx="1548">
                  <c:v>1029</c:v>
                </c:pt>
                <c:pt idx="1549">
                  <c:v>1029</c:v>
                </c:pt>
                <c:pt idx="1550">
                  <c:v>1026</c:v>
                </c:pt>
                <c:pt idx="1551">
                  <c:v>1025</c:v>
                </c:pt>
                <c:pt idx="1552">
                  <c:v>1025</c:v>
                </c:pt>
                <c:pt idx="1553">
                  <c:v>1025</c:v>
                </c:pt>
                <c:pt idx="1554">
                  <c:v>1025</c:v>
                </c:pt>
                <c:pt idx="1555">
                  <c:v>1025</c:v>
                </c:pt>
                <c:pt idx="1556">
                  <c:v>1023</c:v>
                </c:pt>
                <c:pt idx="1557">
                  <c:v>1023</c:v>
                </c:pt>
                <c:pt idx="1558">
                  <c:v>1022</c:v>
                </c:pt>
                <c:pt idx="1559">
                  <c:v>1021</c:v>
                </c:pt>
                <c:pt idx="1560">
                  <c:v>1020</c:v>
                </c:pt>
                <c:pt idx="1561">
                  <c:v>1018</c:v>
                </c:pt>
                <c:pt idx="1562">
                  <c:v>1017</c:v>
                </c:pt>
                <c:pt idx="1563">
                  <c:v>1015</c:v>
                </c:pt>
                <c:pt idx="1564">
                  <c:v>1014</c:v>
                </c:pt>
                <c:pt idx="1565">
                  <c:v>1013</c:v>
                </c:pt>
                <c:pt idx="1566">
                  <c:v>1011</c:v>
                </c:pt>
                <c:pt idx="1567">
                  <c:v>1010</c:v>
                </c:pt>
                <c:pt idx="1568">
                  <c:v>1008</c:v>
                </c:pt>
                <c:pt idx="1569">
                  <c:v>1007</c:v>
                </c:pt>
                <c:pt idx="1570">
                  <c:v>1006</c:v>
                </c:pt>
                <c:pt idx="1571">
                  <c:v>1004</c:v>
                </c:pt>
                <c:pt idx="1572">
                  <c:v>1004</c:v>
                </c:pt>
                <c:pt idx="1573">
                  <c:v>1002</c:v>
                </c:pt>
                <c:pt idx="1574">
                  <c:v>1002</c:v>
                </c:pt>
                <c:pt idx="1575">
                  <c:v>1002</c:v>
                </c:pt>
                <c:pt idx="1576">
                  <c:v>1001</c:v>
                </c:pt>
                <c:pt idx="1577">
                  <c:v>1001</c:v>
                </c:pt>
                <c:pt idx="1578">
                  <c:v>1000</c:v>
                </c:pt>
                <c:pt idx="1579">
                  <c:v>999</c:v>
                </c:pt>
                <c:pt idx="1580">
                  <c:v>997</c:v>
                </c:pt>
                <c:pt idx="1581">
                  <c:v>997</c:v>
                </c:pt>
                <c:pt idx="1582">
                  <c:v>996</c:v>
                </c:pt>
                <c:pt idx="1583">
                  <c:v>995</c:v>
                </c:pt>
                <c:pt idx="1584">
                  <c:v>993</c:v>
                </c:pt>
                <c:pt idx="1585">
                  <c:v>992</c:v>
                </c:pt>
                <c:pt idx="1586">
                  <c:v>992</c:v>
                </c:pt>
                <c:pt idx="1587">
                  <c:v>992</c:v>
                </c:pt>
                <c:pt idx="1588">
                  <c:v>991</c:v>
                </c:pt>
                <c:pt idx="1589">
                  <c:v>990</c:v>
                </c:pt>
                <c:pt idx="1590">
                  <c:v>990</c:v>
                </c:pt>
                <c:pt idx="1591">
                  <c:v>990</c:v>
                </c:pt>
                <c:pt idx="1592">
                  <c:v>990</c:v>
                </c:pt>
                <c:pt idx="1593">
                  <c:v>989</c:v>
                </c:pt>
                <c:pt idx="1594">
                  <c:v>988</c:v>
                </c:pt>
                <c:pt idx="1595">
                  <c:v>987</c:v>
                </c:pt>
                <c:pt idx="1596">
                  <c:v>987</c:v>
                </c:pt>
                <c:pt idx="1597">
                  <c:v>986</c:v>
                </c:pt>
                <c:pt idx="1598">
                  <c:v>985</c:v>
                </c:pt>
                <c:pt idx="1599">
                  <c:v>984</c:v>
                </c:pt>
                <c:pt idx="1600">
                  <c:v>984</c:v>
                </c:pt>
                <c:pt idx="1601">
                  <c:v>984</c:v>
                </c:pt>
                <c:pt idx="1602">
                  <c:v>983</c:v>
                </c:pt>
                <c:pt idx="1603">
                  <c:v>981</c:v>
                </c:pt>
                <c:pt idx="1604">
                  <c:v>980</c:v>
                </c:pt>
                <c:pt idx="1605">
                  <c:v>978</c:v>
                </c:pt>
                <c:pt idx="1606">
                  <c:v>976</c:v>
                </c:pt>
                <c:pt idx="1607">
                  <c:v>975</c:v>
                </c:pt>
                <c:pt idx="1608">
                  <c:v>975</c:v>
                </c:pt>
                <c:pt idx="1609">
                  <c:v>973</c:v>
                </c:pt>
                <c:pt idx="1610">
                  <c:v>972</c:v>
                </c:pt>
                <c:pt idx="1611">
                  <c:v>970</c:v>
                </c:pt>
                <c:pt idx="1612">
                  <c:v>967</c:v>
                </c:pt>
                <c:pt idx="1613">
                  <c:v>967</c:v>
                </c:pt>
                <c:pt idx="1614">
                  <c:v>966</c:v>
                </c:pt>
                <c:pt idx="1615">
                  <c:v>966</c:v>
                </c:pt>
                <c:pt idx="1616">
                  <c:v>965</c:v>
                </c:pt>
                <c:pt idx="1617">
                  <c:v>963</c:v>
                </c:pt>
                <c:pt idx="1618">
                  <c:v>962</c:v>
                </c:pt>
                <c:pt idx="1619">
                  <c:v>960</c:v>
                </c:pt>
                <c:pt idx="1620">
                  <c:v>959</c:v>
                </c:pt>
                <c:pt idx="1621">
                  <c:v>958</c:v>
                </c:pt>
                <c:pt idx="1622">
                  <c:v>958</c:v>
                </c:pt>
                <c:pt idx="1623">
                  <c:v>958</c:v>
                </c:pt>
                <c:pt idx="1624">
                  <c:v>957</c:v>
                </c:pt>
                <c:pt idx="1625">
                  <c:v>957</c:v>
                </c:pt>
                <c:pt idx="1626">
                  <c:v>955</c:v>
                </c:pt>
                <c:pt idx="1627">
                  <c:v>955</c:v>
                </c:pt>
                <c:pt idx="1628">
                  <c:v>954</c:v>
                </c:pt>
                <c:pt idx="1629">
                  <c:v>954</c:v>
                </c:pt>
                <c:pt idx="1630">
                  <c:v>954</c:v>
                </c:pt>
                <c:pt idx="1631">
                  <c:v>954</c:v>
                </c:pt>
                <c:pt idx="1632">
                  <c:v>951</c:v>
                </c:pt>
                <c:pt idx="1633">
                  <c:v>950</c:v>
                </c:pt>
                <c:pt idx="1634">
                  <c:v>950</c:v>
                </c:pt>
                <c:pt idx="1635">
                  <c:v>949</c:v>
                </c:pt>
                <c:pt idx="1636">
                  <c:v>948</c:v>
                </c:pt>
                <c:pt idx="1637">
                  <c:v>946</c:v>
                </c:pt>
                <c:pt idx="1638">
                  <c:v>945</c:v>
                </c:pt>
                <c:pt idx="1639">
                  <c:v>945</c:v>
                </c:pt>
                <c:pt idx="1640">
                  <c:v>942</c:v>
                </c:pt>
                <c:pt idx="1641">
                  <c:v>941</c:v>
                </c:pt>
                <c:pt idx="1642">
                  <c:v>941</c:v>
                </c:pt>
                <c:pt idx="1643">
                  <c:v>940</c:v>
                </c:pt>
                <c:pt idx="1644">
                  <c:v>939</c:v>
                </c:pt>
                <c:pt idx="1645">
                  <c:v>936</c:v>
                </c:pt>
                <c:pt idx="1646">
                  <c:v>936</c:v>
                </c:pt>
                <c:pt idx="1647">
                  <c:v>935</c:v>
                </c:pt>
                <c:pt idx="1648">
                  <c:v>934</c:v>
                </c:pt>
                <c:pt idx="1649">
                  <c:v>931</c:v>
                </c:pt>
                <c:pt idx="1650">
                  <c:v>930</c:v>
                </c:pt>
                <c:pt idx="1651">
                  <c:v>930</c:v>
                </c:pt>
                <c:pt idx="1652">
                  <c:v>929</c:v>
                </c:pt>
                <c:pt idx="1653">
                  <c:v>929</c:v>
                </c:pt>
                <c:pt idx="1654">
                  <c:v>928</c:v>
                </c:pt>
                <c:pt idx="1655">
                  <c:v>928</c:v>
                </c:pt>
                <c:pt idx="1656">
                  <c:v>928</c:v>
                </c:pt>
                <c:pt idx="1657">
                  <c:v>928</c:v>
                </c:pt>
                <c:pt idx="1658">
                  <c:v>927</c:v>
                </c:pt>
                <c:pt idx="1659">
                  <c:v>925</c:v>
                </c:pt>
                <c:pt idx="1660">
                  <c:v>925</c:v>
                </c:pt>
                <c:pt idx="1661">
                  <c:v>924</c:v>
                </c:pt>
                <c:pt idx="1662">
                  <c:v>924</c:v>
                </c:pt>
                <c:pt idx="1663">
                  <c:v>923</c:v>
                </c:pt>
                <c:pt idx="1664">
                  <c:v>920</c:v>
                </c:pt>
                <c:pt idx="1665">
                  <c:v>919</c:v>
                </c:pt>
                <c:pt idx="1666">
                  <c:v>919</c:v>
                </c:pt>
                <c:pt idx="1667">
                  <c:v>919</c:v>
                </c:pt>
                <c:pt idx="1668">
                  <c:v>916</c:v>
                </c:pt>
                <c:pt idx="1669">
                  <c:v>914</c:v>
                </c:pt>
                <c:pt idx="1670">
                  <c:v>913</c:v>
                </c:pt>
                <c:pt idx="1671">
                  <c:v>911</c:v>
                </c:pt>
                <c:pt idx="1672">
                  <c:v>911</c:v>
                </c:pt>
                <c:pt idx="1673">
                  <c:v>907</c:v>
                </c:pt>
                <c:pt idx="1674">
                  <c:v>905</c:v>
                </c:pt>
                <c:pt idx="1675">
                  <c:v>905</c:v>
                </c:pt>
                <c:pt idx="1676">
                  <c:v>904</c:v>
                </c:pt>
                <c:pt idx="1677">
                  <c:v>902</c:v>
                </c:pt>
                <c:pt idx="1678">
                  <c:v>902</c:v>
                </c:pt>
                <c:pt idx="1679">
                  <c:v>901</c:v>
                </c:pt>
                <c:pt idx="1680">
                  <c:v>901</c:v>
                </c:pt>
                <c:pt idx="1681">
                  <c:v>900</c:v>
                </c:pt>
                <c:pt idx="1682">
                  <c:v>900</c:v>
                </c:pt>
                <c:pt idx="1683">
                  <c:v>898</c:v>
                </c:pt>
                <c:pt idx="1684">
                  <c:v>898</c:v>
                </c:pt>
                <c:pt idx="1685">
                  <c:v>896</c:v>
                </c:pt>
                <c:pt idx="1686">
                  <c:v>895</c:v>
                </c:pt>
                <c:pt idx="1687">
                  <c:v>895</c:v>
                </c:pt>
                <c:pt idx="1688">
                  <c:v>893</c:v>
                </c:pt>
                <c:pt idx="1689">
                  <c:v>891</c:v>
                </c:pt>
                <c:pt idx="1690">
                  <c:v>890</c:v>
                </c:pt>
                <c:pt idx="1691">
                  <c:v>888</c:v>
                </c:pt>
                <c:pt idx="1692">
                  <c:v>884</c:v>
                </c:pt>
                <c:pt idx="1693">
                  <c:v>884</c:v>
                </c:pt>
                <c:pt idx="1694">
                  <c:v>884</c:v>
                </c:pt>
                <c:pt idx="1695">
                  <c:v>884</c:v>
                </c:pt>
                <c:pt idx="1696">
                  <c:v>879</c:v>
                </c:pt>
                <c:pt idx="1697">
                  <c:v>879</c:v>
                </c:pt>
                <c:pt idx="1698">
                  <c:v>878</c:v>
                </c:pt>
                <c:pt idx="1699">
                  <c:v>878</c:v>
                </c:pt>
                <c:pt idx="1700">
                  <c:v>877</c:v>
                </c:pt>
                <c:pt idx="1701">
                  <c:v>877</c:v>
                </c:pt>
                <c:pt idx="1702">
                  <c:v>876</c:v>
                </c:pt>
                <c:pt idx="1703">
                  <c:v>875</c:v>
                </c:pt>
                <c:pt idx="1704">
                  <c:v>874</c:v>
                </c:pt>
                <c:pt idx="1705">
                  <c:v>872</c:v>
                </c:pt>
                <c:pt idx="1706">
                  <c:v>872</c:v>
                </c:pt>
                <c:pt idx="1707">
                  <c:v>871</c:v>
                </c:pt>
                <c:pt idx="1708">
                  <c:v>870</c:v>
                </c:pt>
                <c:pt idx="1709">
                  <c:v>869</c:v>
                </c:pt>
                <c:pt idx="1710">
                  <c:v>869</c:v>
                </c:pt>
                <c:pt idx="1711">
                  <c:v>869</c:v>
                </c:pt>
                <c:pt idx="1712">
                  <c:v>868</c:v>
                </c:pt>
                <c:pt idx="1713">
                  <c:v>868</c:v>
                </c:pt>
                <c:pt idx="1714">
                  <c:v>867</c:v>
                </c:pt>
                <c:pt idx="1715">
                  <c:v>867</c:v>
                </c:pt>
                <c:pt idx="1716">
                  <c:v>867</c:v>
                </c:pt>
                <c:pt idx="1717">
                  <c:v>866</c:v>
                </c:pt>
                <c:pt idx="1718">
                  <c:v>866</c:v>
                </c:pt>
                <c:pt idx="1719">
                  <c:v>865</c:v>
                </c:pt>
                <c:pt idx="1720">
                  <c:v>864</c:v>
                </c:pt>
                <c:pt idx="1721">
                  <c:v>864</c:v>
                </c:pt>
                <c:pt idx="1722">
                  <c:v>863</c:v>
                </c:pt>
                <c:pt idx="1723">
                  <c:v>860</c:v>
                </c:pt>
                <c:pt idx="1724">
                  <c:v>860</c:v>
                </c:pt>
                <c:pt idx="1725">
                  <c:v>858</c:v>
                </c:pt>
                <c:pt idx="1726">
                  <c:v>858</c:v>
                </c:pt>
                <c:pt idx="1727">
                  <c:v>858</c:v>
                </c:pt>
                <c:pt idx="1728">
                  <c:v>858</c:v>
                </c:pt>
                <c:pt idx="1729">
                  <c:v>857</c:v>
                </c:pt>
                <c:pt idx="1730">
                  <c:v>856</c:v>
                </c:pt>
                <c:pt idx="1731">
                  <c:v>856</c:v>
                </c:pt>
                <c:pt idx="1732">
                  <c:v>856</c:v>
                </c:pt>
                <c:pt idx="1733">
                  <c:v>855</c:v>
                </c:pt>
                <c:pt idx="1734">
                  <c:v>855</c:v>
                </c:pt>
                <c:pt idx="1735">
                  <c:v>854</c:v>
                </c:pt>
                <c:pt idx="1736">
                  <c:v>853</c:v>
                </c:pt>
                <c:pt idx="1737">
                  <c:v>851</c:v>
                </c:pt>
                <c:pt idx="1738">
                  <c:v>851</c:v>
                </c:pt>
                <c:pt idx="1739">
                  <c:v>850</c:v>
                </c:pt>
                <c:pt idx="1740">
                  <c:v>845</c:v>
                </c:pt>
                <c:pt idx="1741">
                  <c:v>844</c:v>
                </c:pt>
                <c:pt idx="1742">
                  <c:v>844</c:v>
                </c:pt>
                <c:pt idx="1743">
                  <c:v>843</c:v>
                </c:pt>
                <c:pt idx="1744">
                  <c:v>842</c:v>
                </c:pt>
                <c:pt idx="1745">
                  <c:v>840</c:v>
                </c:pt>
                <c:pt idx="1746">
                  <c:v>839</c:v>
                </c:pt>
                <c:pt idx="1747">
                  <c:v>836</c:v>
                </c:pt>
                <c:pt idx="1748">
                  <c:v>836</c:v>
                </c:pt>
                <c:pt idx="1749">
                  <c:v>836</c:v>
                </c:pt>
                <c:pt idx="1750">
                  <c:v>836</c:v>
                </c:pt>
                <c:pt idx="1751">
                  <c:v>835</c:v>
                </c:pt>
                <c:pt idx="1752">
                  <c:v>835</c:v>
                </c:pt>
                <c:pt idx="1753">
                  <c:v>835</c:v>
                </c:pt>
                <c:pt idx="1754">
                  <c:v>834</c:v>
                </c:pt>
                <c:pt idx="1755">
                  <c:v>834</c:v>
                </c:pt>
                <c:pt idx="1756">
                  <c:v>833</c:v>
                </c:pt>
                <c:pt idx="1757">
                  <c:v>833</c:v>
                </c:pt>
                <c:pt idx="1758">
                  <c:v>832</c:v>
                </c:pt>
                <c:pt idx="1759">
                  <c:v>831</c:v>
                </c:pt>
                <c:pt idx="1760">
                  <c:v>830</c:v>
                </c:pt>
                <c:pt idx="1761">
                  <c:v>828</c:v>
                </c:pt>
                <c:pt idx="1762">
                  <c:v>827</c:v>
                </c:pt>
                <c:pt idx="1763">
                  <c:v>827</c:v>
                </c:pt>
                <c:pt idx="1764">
                  <c:v>825</c:v>
                </c:pt>
                <c:pt idx="1765">
                  <c:v>823</c:v>
                </c:pt>
                <c:pt idx="1766">
                  <c:v>823</c:v>
                </c:pt>
                <c:pt idx="1767">
                  <c:v>822</c:v>
                </c:pt>
                <c:pt idx="1768">
                  <c:v>821</c:v>
                </c:pt>
                <c:pt idx="1769">
                  <c:v>821</c:v>
                </c:pt>
                <c:pt idx="1770">
                  <c:v>818</c:v>
                </c:pt>
                <c:pt idx="1771">
                  <c:v>818</c:v>
                </c:pt>
                <c:pt idx="1772">
                  <c:v>817</c:v>
                </c:pt>
                <c:pt idx="1773">
                  <c:v>817</c:v>
                </c:pt>
                <c:pt idx="1774">
                  <c:v>817</c:v>
                </c:pt>
                <c:pt idx="1775">
                  <c:v>816</c:v>
                </c:pt>
                <c:pt idx="1776">
                  <c:v>816</c:v>
                </c:pt>
                <c:pt idx="1777">
                  <c:v>816</c:v>
                </c:pt>
                <c:pt idx="1778">
                  <c:v>814</c:v>
                </c:pt>
                <c:pt idx="1779">
                  <c:v>813</c:v>
                </c:pt>
                <c:pt idx="1780">
                  <c:v>812</c:v>
                </c:pt>
                <c:pt idx="1781">
                  <c:v>811</c:v>
                </c:pt>
                <c:pt idx="1782">
                  <c:v>810</c:v>
                </c:pt>
                <c:pt idx="1783">
                  <c:v>810</c:v>
                </c:pt>
                <c:pt idx="1784">
                  <c:v>810</c:v>
                </c:pt>
                <c:pt idx="1785">
                  <c:v>810</c:v>
                </c:pt>
                <c:pt idx="1786">
                  <c:v>809</c:v>
                </c:pt>
                <c:pt idx="1787">
                  <c:v>808</c:v>
                </c:pt>
                <c:pt idx="1788">
                  <c:v>808</c:v>
                </c:pt>
                <c:pt idx="1789">
                  <c:v>808</c:v>
                </c:pt>
                <c:pt idx="1790">
                  <c:v>806</c:v>
                </c:pt>
                <c:pt idx="1791">
                  <c:v>806</c:v>
                </c:pt>
                <c:pt idx="1792">
                  <c:v>802</c:v>
                </c:pt>
                <c:pt idx="1793">
                  <c:v>802</c:v>
                </c:pt>
                <c:pt idx="1794">
                  <c:v>801</c:v>
                </c:pt>
                <c:pt idx="1795">
                  <c:v>801</c:v>
                </c:pt>
                <c:pt idx="1796">
                  <c:v>800</c:v>
                </c:pt>
                <c:pt idx="1797">
                  <c:v>800</c:v>
                </c:pt>
                <c:pt idx="1798">
                  <c:v>800</c:v>
                </c:pt>
                <c:pt idx="1799">
                  <c:v>800</c:v>
                </c:pt>
                <c:pt idx="1800">
                  <c:v>799</c:v>
                </c:pt>
                <c:pt idx="1801">
                  <c:v>799</c:v>
                </c:pt>
                <c:pt idx="1802">
                  <c:v>799</c:v>
                </c:pt>
                <c:pt idx="1803">
                  <c:v>797</c:v>
                </c:pt>
                <c:pt idx="1804">
                  <c:v>797</c:v>
                </c:pt>
                <c:pt idx="1805">
                  <c:v>795</c:v>
                </c:pt>
                <c:pt idx="1806">
                  <c:v>794</c:v>
                </c:pt>
                <c:pt idx="1807">
                  <c:v>794</c:v>
                </c:pt>
                <c:pt idx="1808">
                  <c:v>793</c:v>
                </c:pt>
                <c:pt idx="1809">
                  <c:v>791</c:v>
                </c:pt>
                <c:pt idx="1810">
                  <c:v>790</c:v>
                </c:pt>
                <c:pt idx="1811">
                  <c:v>790</c:v>
                </c:pt>
                <c:pt idx="1812">
                  <c:v>789</c:v>
                </c:pt>
                <c:pt idx="1813">
                  <c:v>785</c:v>
                </c:pt>
                <c:pt idx="1814">
                  <c:v>785</c:v>
                </c:pt>
                <c:pt idx="1815">
                  <c:v>784</c:v>
                </c:pt>
                <c:pt idx="1816">
                  <c:v>784</c:v>
                </c:pt>
                <c:pt idx="1817">
                  <c:v>784</c:v>
                </c:pt>
                <c:pt idx="1818">
                  <c:v>784</c:v>
                </c:pt>
                <c:pt idx="1819">
                  <c:v>782</c:v>
                </c:pt>
                <c:pt idx="1820">
                  <c:v>781</c:v>
                </c:pt>
                <c:pt idx="1821">
                  <c:v>780</c:v>
                </c:pt>
                <c:pt idx="1822">
                  <c:v>780</c:v>
                </c:pt>
                <c:pt idx="1823">
                  <c:v>778</c:v>
                </c:pt>
                <c:pt idx="1824">
                  <c:v>777</c:v>
                </c:pt>
                <c:pt idx="1825">
                  <c:v>777</c:v>
                </c:pt>
                <c:pt idx="1826">
                  <c:v>775</c:v>
                </c:pt>
                <c:pt idx="1827">
                  <c:v>774</c:v>
                </c:pt>
                <c:pt idx="1828">
                  <c:v>773</c:v>
                </c:pt>
                <c:pt idx="1829">
                  <c:v>771</c:v>
                </c:pt>
                <c:pt idx="1830">
                  <c:v>770</c:v>
                </c:pt>
                <c:pt idx="1831">
                  <c:v>770</c:v>
                </c:pt>
                <c:pt idx="1832">
                  <c:v>770</c:v>
                </c:pt>
                <c:pt idx="1833">
                  <c:v>769</c:v>
                </c:pt>
                <c:pt idx="1834">
                  <c:v>769</c:v>
                </c:pt>
                <c:pt idx="1835">
                  <c:v>768</c:v>
                </c:pt>
                <c:pt idx="1836">
                  <c:v>768</c:v>
                </c:pt>
                <c:pt idx="1837">
                  <c:v>768</c:v>
                </c:pt>
                <c:pt idx="1838">
                  <c:v>767</c:v>
                </c:pt>
                <c:pt idx="1839">
                  <c:v>767</c:v>
                </c:pt>
                <c:pt idx="1840">
                  <c:v>767</c:v>
                </c:pt>
                <c:pt idx="1841">
                  <c:v>766</c:v>
                </c:pt>
                <c:pt idx="1842">
                  <c:v>766</c:v>
                </c:pt>
                <c:pt idx="1843">
                  <c:v>762</c:v>
                </c:pt>
                <c:pt idx="1844">
                  <c:v>759</c:v>
                </c:pt>
                <c:pt idx="1845">
                  <c:v>759</c:v>
                </c:pt>
                <c:pt idx="1846">
                  <c:v>758</c:v>
                </c:pt>
                <c:pt idx="1847">
                  <c:v>758</c:v>
                </c:pt>
                <c:pt idx="1848">
                  <c:v>757</c:v>
                </c:pt>
                <c:pt idx="1849">
                  <c:v>754</c:v>
                </c:pt>
                <c:pt idx="1850">
                  <c:v>754</c:v>
                </c:pt>
                <c:pt idx="1851">
                  <c:v>753</c:v>
                </c:pt>
                <c:pt idx="1852">
                  <c:v>752</c:v>
                </c:pt>
                <c:pt idx="1853">
                  <c:v>751</c:v>
                </c:pt>
                <c:pt idx="1854">
                  <c:v>750</c:v>
                </c:pt>
                <c:pt idx="1855">
                  <c:v>750</c:v>
                </c:pt>
                <c:pt idx="1856">
                  <c:v>750</c:v>
                </c:pt>
                <c:pt idx="1857">
                  <c:v>748</c:v>
                </c:pt>
                <c:pt idx="1858">
                  <c:v>747</c:v>
                </c:pt>
                <c:pt idx="1859">
                  <c:v>746</c:v>
                </c:pt>
                <c:pt idx="1860">
                  <c:v>746</c:v>
                </c:pt>
                <c:pt idx="1861">
                  <c:v>745</c:v>
                </c:pt>
                <c:pt idx="1862">
                  <c:v>745</c:v>
                </c:pt>
                <c:pt idx="1863">
                  <c:v>745</c:v>
                </c:pt>
                <c:pt idx="1864">
                  <c:v>744</c:v>
                </c:pt>
                <c:pt idx="1865">
                  <c:v>744</c:v>
                </c:pt>
                <c:pt idx="1866">
                  <c:v>743</c:v>
                </c:pt>
                <c:pt idx="1867">
                  <c:v>743</c:v>
                </c:pt>
                <c:pt idx="1868">
                  <c:v>740</c:v>
                </c:pt>
                <c:pt idx="1869">
                  <c:v>740</c:v>
                </c:pt>
                <c:pt idx="1870">
                  <c:v>740</c:v>
                </c:pt>
                <c:pt idx="1871">
                  <c:v>739</c:v>
                </c:pt>
                <c:pt idx="1872">
                  <c:v>738</c:v>
                </c:pt>
                <c:pt idx="1873">
                  <c:v>736</c:v>
                </c:pt>
                <c:pt idx="1874">
                  <c:v>736</c:v>
                </c:pt>
                <c:pt idx="1875">
                  <c:v>736</c:v>
                </c:pt>
                <c:pt idx="1876">
                  <c:v>735</c:v>
                </c:pt>
                <c:pt idx="1877">
                  <c:v>734</c:v>
                </c:pt>
                <c:pt idx="1878">
                  <c:v>733</c:v>
                </c:pt>
                <c:pt idx="1879">
                  <c:v>732</c:v>
                </c:pt>
                <c:pt idx="1880">
                  <c:v>730</c:v>
                </c:pt>
                <c:pt idx="1881">
                  <c:v>729</c:v>
                </c:pt>
                <c:pt idx="1882">
                  <c:v>729</c:v>
                </c:pt>
                <c:pt idx="1883">
                  <c:v>727</c:v>
                </c:pt>
                <c:pt idx="1884">
                  <c:v>727</c:v>
                </c:pt>
                <c:pt idx="1885">
                  <c:v>726</c:v>
                </c:pt>
                <c:pt idx="1886">
                  <c:v>726</c:v>
                </c:pt>
                <c:pt idx="1887">
                  <c:v>725</c:v>
                </c:pt>
                <c:pt idx="1888">
                  <c:v>724</c:v>
                </c:pt>
                <c:pt idx="1889">
                  <c:v>724</c:v>
                </c:pt>
                <c:pt idx="1890">
                  <c:v>723</c:v>
                </c:pt>
                <c:pt idx="1891">
                  <c:v>722</c:v>
                </c:pt>
                <c:pt idx="1892">
                  <c:v>722</c:v>
                </c:pt>
                <c:pt idx="1893">
                  <c:v>722</c:v>
                </c:pt>
                <c:pt idx="1894">
                  <c:v>722</c:v>
                </c:pt>
                <c:pt idx="1895">
                  <c:v>721</c:v>
                </c:pt>
                <c:pt idx="1896">
                  <c:v>719</c:v>
                </c:pt>
                <c:pt idx="1897">
                  <c:v>718</c:v>
                </c:pt>
                <c:pt idx="1898">
                  <c:v>718</c:v>
                </c:pt>
                <c:pt idx="1899">
                  <c:v>717</c:v>
                </c:pt>
                <c:pt idx="1900">
                  <c:v>717</c:v>
                </c:pt>
                <c:pt idx="1901">
                  <c:v>715</c:v>
                </c:pt>
                <c:pt idx="1902">
                  <c:v>713</c:v>
                </c:pt>
                <c:pt idx="1903">
                  <c:v>712</c:v>
                </c:pt>
                <c:pt idx="1904">
                  <c:v>711</c:v>
                </c:pt>
                <c:pt idx="1905">
                  <c:v>711</c:v>
                </c:pt>
                <c:pt idx="1906">
                  <c:v>711</c:v>
                </c:pt>
                <c:pt idx="1907">
                  <c:v>710</c:v>
                </c:pt>
                <c:pt idx="1908">
                  <c:v>710</c:v>
                </c:pt>
                <c:pt idx="1909">
                  <c:v>710</c:v>
                </c:pt>
                <c:pt idx="1910">
                  <c:v>710</c:v>
                </c:pt>
                <c:pt idx="1911">
                  <c:v>710</c:v>
                </c:pt>
                <c:pt idx="1912">
                  <c:v>710</c:v>
                </c:pt>
                <c:pt idx="1913">
                  <c:v>710</c:v>
                </c:pt>
                <c:pt idx="1914">
                  <c:v>709</c:v>
                </c:pt>
                <c:pt idx="1915">
                  <c:v>709</c:v>
                </c:pt>
                <c:pt idx="1916">
                  <c:v>708</c:v>
                </c:pt>
                <c:pt idx="1917">
                  <c:v>708</c:v>
                </c:pt>
                <c:pt idx="1918">
                  <c:v>708</c:v>
                </c:pt>
                <c:pt idx="1919">
                  <c:v>707</c:v>
                </c:pt>
                <c:pt idx="1920">
                  <c:v>707</c:v>
                </c:pt>
                <c:pt idx="1921">
                  <c:v>707</c:v>
                </c:pt>
                <c:pt idx="1922">
                  <c:v>706</c:v>
                </c:pt>
                <c:pt idx="1923">
                  <c:v>705</c:v>
                </c:pt>
                <c:pt idx="1924">
                  <c:v>705</c:v>
                </c:pt>
                <c:pt idx="1925">
                  <c:v>704</c:v>
                </c:pt>
                <c:pt idx="1926">
                  <c:v>702</c:v>
                </c:pt>
                <c:pt idx="1927">
                  <c:v>702</c:v>
                </c:pt>
                <c:pt idx="1928">
                  <c:v>701</c:v>
                </c:pt>
                <c:pt idx="1929">
                  <c:v>700</c:v>
                </c:pt>
                <c:pt idx="1930">
                  <c:v>700</c:v>
                </c:pt>
                <c:pt idx="1931">
                  <c:v>699</c:v>
                </c:pt>
                <c:pt idx="1932">
                  <c:v>698</c:v>
                </c:pt>
                <c:pt idx="1933">
                  <c:v>698</c:v>
                </c:pt>
                <c:pt idx="1934">
                  <c:v>697</c:v>
                </c:pt>
                <c:pt idx="1935">
                  <c:v>697</c:v>
                </c:pt>
                <c:pt idx="1936">
                  <c:v>697</c:v>
                </c:pt>
                <c:pt idx="1937">
                  <c:v>696</c:v>
                </c:pt>
                <c:pt idx="1938">
                  <c:v>695</c:v>
                </c:pt>
                <c:pt idx="1939">
                  <c:v>694</c:v>
                </c:pt>
                <c:pt idx="1940">
                  <c:v>694</c:v>
                </c:pt>
                <c:pt idx="1941">
                  <c:v>693</c:v>
                </c:pt>
                <c:pt idx="1942">
                  <c:v>692</c:v>
                </c:pt>
                <c:pt idx="1943">
                  <c:v>692</c:v>
                </c:pt>
                <c:pt idx="1944">
                  <c:v>691</c:v>
                </c:pt>
                <c:pt idx="1945">
                  <c:v>691</c:v>
                </c:pt>
                <c:pt idx="1946">
                  <c:v>691</c:v>
                </c:pt>
                <c:pt idx="1947">
                  <c:v>690</c:v>
                </c:pt>
                <c:pt idx="1948">
                  <c:v>690</c:v>
                </c:pt>
                <c:pt idx="1949">
                  <c:v>690</c:v>
                </c:pt>
                <c:pt idx="1950">
                  <c:v>690</c:v>
                </c:pt>
                <c:pt idx="1951">
                  <c:v>689</c:v>
                </c:pt>
                <c:pt idx="1952">
                  <c:v>689</c:v>
                </c:pt>
                <c:pt idx="1953">
                  <c:v>688</c:v>
                </c:pt>
                <c:pt idx="1954">
                  <c:v>688</c:v>
                </c:pt>
                <c:pt idx="1955">
                  <c:v>688</c:v>
                </c:pt>
                <c:pt idx="1956">
                  <c:v>687</c:v>
                </c:pt>
                <c:pt idx="1957">
                  <c:v>687</c:v>
                </c:pt>
                <c:pt idx="1958">
                  <c:v>685</c:v>
                </c:pt>
                <c:pt idx="1959">
                  <c:v>685</c:v>
                </c:pt>
                <c:pt idx="1960">
                  <c:v>684</c:v>
                </c:pt>
                <c:pt idx="1961">
                  <c:v>683</c:v>
                </c:pt>
                <c:pt idx="1962">
                  <c:v>682</c:v>
                </c:pt>
                <c:pt idx="1963">
                  <c:v>682</c:v>
                </c:pt>
                <c:pt idx="1964">
                  <c:v>678</c:v>
                </c:pt>
                <c:pt idx="1965">
                  <c:v>678</c:v>
                </c:pt>
                <c:pt idx="1966">
                  <c:v>677</c:v>
                </c:pt>
                <c:pt idx="1967">
                  <c:v>677</c:v>
                </c:pt>
                <c:pt idx="1968">
                  <c:v>676</c:v>
                </c:pt>
                <c:pt idx="1969">
                  <c:v>675</c:v>
                </c:pt>
                <c:pt idx="1970">
                  <c:v>675</c:v>
                </c:pt>
                <c:pt idx="1971">
                  <c:v>675</c:v>
                </c:pt>
                <c:pt idx="1972">
                  <c:v>674</c:v>
                </c:pt>
                <c:pt idx="1973">
                  <c:v>674</c:v>
                </c:pt>
                <c:pt idx="1974">
                  <c:v>674</c:v>
                </c:pt>
                <c:pt idx="1975">
                  <c:v>674</c:v>
                </c:pt>
                <c:pt idx="1976">
                  <c:v>673</c:v>
                </c:pt>
                <c:pt idx="1977">
                  <c:v>672</c:v>
                </c:pt>
                <c:pt idx="1978">
                  <c:v>672</c:v>
                </c:pt>
                <c:pt idx="1979">
                  <c:v>671</c:v>
                </c:pt>
                <c:pt idx="1980">
                  <c:v>671</c:v>
                </c:pt>
                <c:pt idx="1981">
                  <c:v>671</c:v>
                </c:pt>
                <c:pt idx="1982">
                  <c:v>670</c:v>
                </c:pt>
                <c:pt idx="1983">
                  <c:v>670</c:v>
                </c:pt>
                <c:pt idx="1984">
                  <c:v>669</c:v>
                </c:pt>
                <c:pt idx="1985">
                  <c:v>669</c:v>
                </c:pt>
                <c:pt idx="1986">
                  <c:v>669</c:v>
                </c:pt>
                <c:pt idx="1987">
                  <c:v>668</c:v>
                </c:pt>
                <c:pt idx="1988">
                  <c:v>668</c:v>
                </c:pt>
                <c:pt idx="1989">
                  <c:v>667</c:v>
                </c:pt>
                <c:pt idx="1990">
                  <c:v>667</c:v>
                </c:pt>
                <c:pt idx="1991">
                  <c:v>667</c:v>
                </c:pt>
                <c:pt idx="1992">
                  <c:v>667</c:v>
                </c:pt>
                <c:pt idx="1993">
                  <c:v>667</c:v>
                </c:pt>
                <c:pt idx="1994">
                  <c:v>666</c:v>
                </c:pt>
                <c:pt idx="1995">
                  <c:v>663</c:v>
                </c:pt>
                <c:pt idx="1996">
                  <c:v>663</c:v>
                </c:pt>
                <c:pt idx="1997">
                  <c:v>662</c:v>
                </c:pt>
                <c:pt idx="1998">
                  <c:v>662</c:v>
                </c:pt>
                <c:pt idx="1999">
                  <c:v>660</c:v>
                </c:pt>
                <c:pt idx="2000">
                  <c:v>660</c:v>
                </c:pt>
                <c:pt idx="2001">
                  <c:v>660</c:v>
                </c:pt>
                <c:pt idx="2002">
                  <c:v>659</c:v>
                </c:pt>
                <c:pt idx="2003">
                  <c:v>659</c:v>
                </c:pt>
                <c:pt idx="2004">
                  <c:v>657</c:v>
                </c:pt>
                <c:pt idx="2005">
                  <c:v>656</c:v>
                </c:pt>
                <c:pt idx="2006">
                  <c:v>655</c:v>
                </c:pt>
                <c:pt idx="2007">
                  <c:v>655</c:v>
                </c:pt>
                <c:pt idx="2008">
                  <c:v>654</c:v>
                </c:pt>
                <c:pt idx="2009">
                  <c:v>654</c:v>
                </c:pt>
                <c:pt idx="2010">
                  <c:v>654</c:v>
                </c:pt>
                <c:pt idx="2011">
                  <c:v>653</c:v>
                </c:pt>
                <c:pt idx="2012">
                  <c:v>652</c:v>
                </c:pt>
                <c:pt idx="2013">
                  <c:v>652</c:v>
                </c:pt>
                <c:pt idx="2014">
                  <c:v>650</c:v>
                </c:pt>
                <c:pt idx="2015">
                  <c:v>649</c:v>
                </c:pt>
                <c:pt idx="2016">
                  <c:v>649</c:v>
                </c:pt>
                <c:pt idx="2017">
                  <c:v>649</c:v>
                </c:pt>
                <c:pt idx="2018">
                  <c:v>649</c:v>
                </c:pt>
                <c:pt idx="2019">
                  <c:v>648</c:v>
                </c:pt>
                <c:pt idx="2020">
                  <c:v>648</c:v>
                </c:pt>
                <c:pt idx="2021">
                  <c:v>647</c:v>
                </c:pt>
                <c:pt idx="2022">
                  <c:v>647</c:v>
                </c:pt>
                <c:pt idx="2023">
                  <c:v>646</c:v>
                </c:pt>
                <c:pt idx="2024">
                  <c:v>645</c:v>
                </c:pt>
                <c:pt idx="2025">
                  <c:v>645</c:v>
                </c:pt>
                <c:pt idx="2026">
                  <c:v>644</c:v>
                </c:pt>
                <c:pt idx="2027">
                  <c:v>644</c:v>
                </c:pt>
                <c:pt idx="2028">
                  <c:v>643</c:v>
                </c:pt>
                <c:pt idx="2029">
                  <c:v>643</c:v>
                </c:pt>
                <c:pt idx="2030">
                  <c:v>642</c:v>
                </c:pt>
                <c:pt idx="2031">
                  <c:v>641</c:v>
                </c:pt>
                <c:pt idx="2032">
                  <c:v>641</c:v>
                </c:pt>
                <c:pt idx="2033">
                  <c:v>641</c:v>
                </c:pt>
                <c:pt idx="2034">
                  <c:v>641</c:v>
                </c:pt>
                <c:pt idx="2035">
                  <c:v>641</c:v>
                </c:pt>
                <c:pt idx="2036">
                  <c:v>640</c:v>
                </c:pt>
                <c:pt idx="2037">
                  <c:v>640</c:v>
                </c:pt>
                <c:pt idx="2038">
                  <c:v>640</c:v>
                </c:pt>
                <c:pt idx="2039">
                  <c:v>638</c:v>
                </c:pt>
                <c:pt idx="2040">
                  <c:v>637</c:v>
                </c:pt>
                <c:pt idx="2041">
                  <c:v>637</c:v>
                </c:pt>
                <c:pt idx="2042">
                  <c:v>634</c:v>
                </c:pt>
                <c:pt idx="2043">
                  <c:v>634</c:v>
                </c:pt>
                <c:pt idx="2044">
                  <c:v>634</c:v>
                </c:pt>
                <c:pt idx="2045">
                  <c:v>633</c:v>
                </c:pt>
                <c:pt idx="2046">
                  <c:v>631</c:v>
                </c:pt>
                <c:pt idx="2047">
                  <c:v>631</c:v>
                </c:pt>
                <c:pt idx="2048">
                  <c:v>631</c:v>
                </c:pt>
                <c:pt idx="2049">
                  <c:v>630</c:v>
                </c:pt>
                <c:pt idx="2050">
                  <c:v>630</c:v>
                </c:pt>
                <c:pt idx="2051">
                  <c:v>629</c:v>
                </c:pt>
                <c:pt idx="2052">
                  <c:v>629</c:v>
                </c:pt>
                <c:pt idx="2053">
                  <c:v>629</c:v>
                </c:pt>
                <c:pt idx="2054">
                  <c:v>628</c:v>
                </c:pt>
                <c:pt idx="2055">
                  <c:v>628</c:v>
                </c:pt>
                <c:pt idx="2056">
                  <c:v>626</c:v>
                </c:pt>
                <c:pt idx="2057">
                  <c:v>626</c:v>
                </c:pt>
                <c:pt idx="2058">
                  <c:v>625</c:v>
                </c:pt>
                <c:pt idx="2059">
                  <c:v>623</c:v>
                </c:pt>
                <c:pt idx="2060">
                  <c:v>623</c:v>
                </c:pt>
                <c:pt idx="2061">
                  <c:v>621</c:v>
                </c:pt>
                <c:pt idx="2062">
                  <c:v>620</c:v>
                </c:pt>
                <c:pt idx="2063">
                  <c:v>620</c:v>
                </c:pt>
                <c:pt idx="2064">
                  <c:v>619</c:v>
                </c:pt>
                <c:pt idx="2065">
                  <c:v>618</c:v>
                </c:pt>
                <c:pt idx="2066">
                  <c:v>618</c:v>
                </c:pt>
                <c:pt idx="2067">
                  <c:v>616</c:v>
                </c:pt>
                <c:pt idx="2068">
                  <c:v>616</c:v>
                </c:pt>
                <c:pt idx="2069">
                  <c:v>616</c:v>
                </c:pt>
                <c:pt idx="2070">
                  <c:v>616</c:v>
                </c:pt>
                <c:pt idx="2071">
                  <c:v>615</c:v>
                </c:pt>
                <c:pt idx="2072">
                  <c:v>614</c:v>
                </c:pt>
                <c:pt idx="2073">
                  <c:v>614</c:v>
                </c:pt>
                <c:pt idx="2074">
                  <c:v>613</c:v>
                </c:pt>
                <c:pt idx="2075">
                  <c:v>613</c:v>
                </c:pt>
                <c:pt idx="2076">
                  <c:v>613</c:v>
                </c:pt>
                <c:pt idx="2077">
                  <c:v>612</c:v>
                </c:pt>
                <c:pt idx="2078">
                  <c:v>611</c:v>
                </c:pt>
                <c:pt idx="2079">
                  <c:v>611</c:v>
                </c:pt>
                <c:pt idx="2080">
                  <c:v>611</c:v>
                </c:pt>
                <c:pt idx="2081">
                  <c:v>610</c:v>
                </c:pt>
                <c:pt idx="2082">
                  <c:v>609</c:v>
                </c:pt>
                <c:pt idx="2083">
                  <c:v>608</c:v>
                </c:pt>
                <c:pt idx="2084">
                  <c:v>607</c:v>
                </c:pt>
                <c:pt idx="2085">
                  <c:v>607</c:v>
                </c:pt>
                <c:pt idx="2086">
                  <c:v>607</c:v>
                </c:pt>
                <c:pt idx="2087">
                  <c:v>606</c:v>
                </c:pt>
                <c:pt idx="2088">
                  <c:v>606</c:v>
                </c:pt>
                <c:pt idx="2089">
                  <c:v>606</c:v>
                </c:pt>
                <c:pt idx="2090">
                  <c:v>605</c:v>
                </c:pt>
                <c:pt idx="2091">
                  <c:v>605</c:v>
                </c:pt>
                <c:pt idx="2092">
                  <c:v>604</c:v>
                </c:pt>
                <c:pt idx="2093">
                  <c:v>604</c:v>
                </c:pt>
                <c:pt idx="2094">
                  <c:v>603</c:v>
                </c:pt>
                <c:pt idx="2095">
                  <c:v>603</c:v>
                </c:pt>
                <c:pt idx="2096">
                  <c:v>603</c:v>
                </c:pt>
                <c:pt idx="2097">
                  <c:v>601</c:v>
                </c:pt>
                <c:pt idx="2098">
                  <c:v>601</c:v>
                </c:pt>
                <c:pt idx="2099">
                  <c:v>600</c:v>
                </c:pt>
                <c:pt idx="2100">
                  <c:v>598</c:v>
                </c:pt>
                <c:pt idx="2101">
                  <c:v>598</c:v>
                </c:pt>
                <c:pt idx="2102">
                  <c:v>597</c:v>
                </c:pt>
                <c:pt idx="2103">
                  <c:v>597</c:v>
                </c:pt>
                <c:pt idx="2104">
                  <c:v>596</c:v>
                </c:pt>
                <c:pt idx="2105">
                  <c:v>596</c:v>
                </c:pt>
                <c:pt idx="2106">
                  <c:v>596</c:v>
                </c:pt>
                <c:pt idx="2107">
                  <c:v>595</c:v>
                </c:pt>
                <c:pt idx="2108">
                  <c:v>595</c:v>
                </c:pt>
                <c:pt idx="2109">
                  <c:v>594</c:v>
                </c:pt>
                <c:pt idx="2110">
                  <c:v>594</c:v>
                </c:pt>
                <c:pt idx="2111">
                  <c:v>594</c:v>
                </c:pt>
                <c:pt idx="2112">
                  <c:v>594</c:v>
                </c:pt>
                <c:pt idx="2113">
                  <c:v>593</c:v>
                </c:pt>
                <c:pt idx="2114">
                  <c:v>593</c:v>
                </c:pt>
                <c:pt idx="2115">
                  <c:v>592</c:v>
                </c:pt>
                <c:pt idx="2116">
                  <c:v>592</c:v>
                </c:pt>
                <c:pt idx="2117">
                  <c:v>591</c:v>
                </c:pt>
                <c:pt idx="2118">
                  <c:v>590</c:v>
                </c:pt>
                <c:pt idx="2119">
                  <c:v>588</c:v>
                </c:pt>
                <c:pt idx="2120">
                  <c:v>588</c:v>
                </c:pt>
                <c:pt idx="2121">
                  <c:v>586</c:v>
                </c:pt>
                <c:pt idx="2122">
                  <c:v>583</c:v>
                </c:pt>
                <c:pt idx="2123">
                  <c:v>582</c:v>
                </c:pt>
                <c:pt idx="2124">
                  <c:v>581</c:v>
                </c:pt>
                <c:pt idx="2125">
                  <c:v>580</c:v>
                </c:pt>
                <c:pt idx="2126">
                  <c:v>580</c:v>
                </c:pt>
                <c:pt idx="2127">
                  <c:v>580</c:v>
                </c:pt>
                <c:pt idx="2128">
                  <c:v>579</c:v>
                </c:pt>
                <c:pt idx="2129">
                  <c:v>579</c:v>
                </c:pt>
                <c:pt idx="2130">
                  <c:v>579</c:v>
                </c:pt>
                <c:pt idx="2131">
                  <c:v>578</c:v>
                </c:pt>
                <c:pt idx="2132">
                  <c:v>578</c:v>
                </c:pt>
                <c:pt idx="2133">
                  <c:v>578</c:v>
                </c:pt>
                <c:pt idx="2134">
                  <c:v>578</c:v>
                </c:pt>
                <c:pt idx="2135">
                  <c:v>577</c:v>
                </c:pt>
                <c:pt idx="2136">
                  <c:v>577</c:v>
                </c:pt>
                <c:pt idx="2137">
                  <c:v>575</c:v>
                </c:pt>
                <c:pt idx="2138">
                  <c:v>575</c:v>
                </c:pt>
                <c:pt idx="2139">
                  <c:v>575</c:v>
                </c:pt>
                <c:pt idx="2140">
                  <c:v>575</c:v>
                </c:pt>
                <c:pt idx="2141">
                  <c:v>574</c:v>
                </c:pt>
                <c:pt idx="2142">
                  <c:v>574</c:v>
                </c:pt>
                <c:pt idx="2143">
                  <c:v>574</c:v>
                </c:pt>
                <c:pt idx="2144">
                  <c:v>574</c:v>
                </c:pt>
                <c:pt idx="2145">
                  <c:v>573</c:v>
                </c:pt>
                <c:pt idx="2146">
                  <c:v>573</c:v>
                </c:pt>
                <c:pt idx="2147">
                  <c:v>571</c:v>
                </c:pt>
                <c:pt idx="2148">
                  <c:v>570</c:v>
                </c:pt>
                <c:pt idx="2149">
                  <c:v>570</c:v>
                </c:pt>
                <c:pt idx="2150">
                  <c:v>570</c:v>
                </c:pt>
                <c:pt idx="2151">
                  <c:v>569</c:v>
                </c:pt>
                <c:pt idx="2152">
                  <c:v>569</c:v>
                </c:pt>
                <c:pt idx="2153">
                  <c:v>569</c:v>
                </c:pt>
                <c:pt idx="2154">
                  <c:v>568</c:v>
                </c:pt>
                <c:pt idx="2155">
                  <c:v>567</c:v>
                </c:pt>
                <c:pt idx="2156">
                  <c:v>566</c:v>
                </c:pt>
                <c:pt idx="2157">
                  <c:v>566</c:v>
                </c:pt>
                <c:pt idx="2158">
                  <c:v>566</c:v>
                </c:pt>
                <c:pt idx="2159">
                  <c:v>566</c:v>
                </c:pt>
                <c:pt idx="2160">
                  <c:v>566</c:v>
                </c:pt>
                <c:pt idx="2161">
                  <c:v>565</c:v>
                </c:pt>
                <c:pt idx="2162">
                  <c:v>565</c:v>
                </c:pt>
                <c:pt idx="2163">
                  <c:v>564</c:v>
                </c:pt>
                <c:pt idx="2164">
                  <c:v>564</c:v>
                </c:pt>
                <c:pt idx="2165">
                  <c:v>563</c:v>
                </c:pt>
                <c:pt idx="2166">
                  <c:v>563</c:v>
                </c:pt>
                <c:pt idx="2167">
                  <c:v>561</c:v>
                </c:pt>
                <c:pt idx="2168">
                  <c:v>560</c:v>
                </c:pt>
                <c:pt idx="2169">
                  <c:v>560</c:v>
                </c:pt>
                <c:pt idx="2170">
                  <c:v>560</c:v>
                </c:pt>
                <c:pt idx="2171">
                  <c:v>560</c:v>
                </c:pt>
                <c:pt idx="2172">
                  <c:v>560</c:v>
                </c:pt>
                <c:pt idx="2173">
                  <c:v>560</c:v>
                </c:pt>
                <c:pt idx="2174">
                  <c:v>560</c:v>
                </c:pt>
                <c:pt idx="2175">
                  <c:v>557</c:v>
                </c:pt>
                <c:pt idx="2176">
                  <c:v>557</c:v>
                </c:pt>
                <c:pt idx="2177">
                  <c:v>557</c:v>
                </c:pt>
                <c:pt idx="2178">
                  <c:v>557</c:v>
                </c:pt>
                <c:pt idx="2179">
                  <c:v>555</c:v>
                </c:pt>
                <c:pt idx="2180">
                  <c:v>555</c:v>
                </c:pt>
                <c:pt idx="2181">
                  <c:v>555</c:v>
                </c:pt>
                <c:pt idx="2182">
                  <c:v>555</c:v>
                </c:pt>
                <c:pt idx="2183">
                  <c:v>553</c:v>
                </c:pt>
                <c:pt idx="2184">
                  <c:v>552</c:v>
                </c:pt>
                <c:pt idx="2185">
                  <c:v>551</c:v>
                </c:pt>
                <c:pt idx="2186">
                  <c:v>551</c:v>
                </c:pt>
                <c:pt idx="2187">
                  <c:v>550</c:v>
                </c:pt>
                <c:pt idx="2188">
                  <c:v>550</c:v>
                </c:pt>
                <c:pt idx="2189">
                  <c:v>549</c:v>
                </c:pt>
                <c:pt idx="2190">
                  <c:v>548</c:v>
                </c:pt>
                <c:pt idx="2191">
                  <c:v>548</c:v>
                </c:pt>
                <c:pt idx="2192">
                  <c:v>548</c:v>
                </c:pt>
                <c:pt idx="2193">
                  <c:v>548</c:v>
                </c:pt>
                <c:pt idx="2194">
                  <c:v>547</c:v>
                </c:pt>
                <c:pt idx="2195">
                  <c:v>547</c:v>
                </c:pt>
                <c:pt idx="2196">
                  <c:v>547</c:v>
                </c:pt>
                <c:pt idx="2197">
                  <c:v>546</c:v>
                </c:pt>
                <c:pt idx="2198">
                  <c:v>545</c:v>
                </c:pt>
                <c:pt idx="2199">
                  <c:v>545</c:v>
                </c:pt>
                <c:pt idx="2200">
                  <c:v>544</c:v>
                </c:pt>
                <c:pt idx="2201">
                  <c:v>544</c:v>
                </c:pt>
                <c:pt idx="2202">
                  <c:v>544</c:v>
                </c:pt>
                <c:pt idx="2203">
                  <c:v>544</c:v>
                </c:pt>
                <c:pt idx="2204">
                  <c:v>544</c:v>
                </c:pt>
                <c:pt idx="2205">
                  <c:v>544</c:v>
                </c:pt>
                <c:pt idx="2206">
                  <c:v>544</c:v>
                </c:pt>
                <c:pt idx="2207">
                  <c:v>543</c:v>
                </c:pt>
                <c:pt idx="2208">
                  <c:v>543</c:v>
                </c:pt>
                <c:pt idx="2209">
                  <c:v>543</c:v>
                </c:pt>
                <c:pt idx="2210">
                  <c:v>543</c:v>
                </c:pt>
                <c:pt idx="2211">
                  <c:v>541</c:v>
                </c:pt>
                <c:pt idx="2212">
                  <c:v>541</c:v>
                </c:pt>
                <c:pt idx="2213">
                  <c:v>540</c:v>
                </c:pt>
                <c:pt idx="2214">
                  <c:v>540</c:v>
                </c:pt>
                <c:pt idx="2215">
                  <c:v>540</c:v>
                </c:pt>
                <c:pt idx="2216">
                  <c:v>540</c:v>
                </c:pt>
                <c:pt idx="2217">
                  <c:v>539</c:v>
                </c:pt>
                <c:pt idx="2218">
                  <c:v>538</c:v>
                </c:pt>
                <c:pt idx="2219">
                  <c:v>535</c:v>
                </c:pt>
                <c:pt idx="2220">
                  <c:v>535</c:v>
                </c:pt>
                <c:pt idx="2221">
                  <c:v>534</c:v>
                </c:pt>
                <c:pt idx="2222">
                  <c:v>534</c:v>
                </c:pt>
                <c:pt idx="2223">
                  <c:v>534</c:v>
                </c:pt>
                <c:pt idx="2224">
                  <c:v>533</c:v>
                </c:pt>
                <c:pt idx="2225">
                  <c:v>533</c:v>
                </c:pt>
                <c:pt idx="2226">
                  <c:v>532</c:v>
                </c:pt>
                <c:pt idx="2227">
                  <c:v>531</c:v>
                </c:pt>
                <c:pt idx="2228">
                  <c:v>530</c:v>
                </c:pt>
                <c:pt idx="2229">
                  <c:v>530</c:v>
                </c:pt>
                <c:pt idx="2230">
                  <c:v>530</c:v>
                </c:pt>
                <c:pt idx="2231">
                  <c:v>530</c:v>
                </c:pt>
                <c:pt idx="2232">
                  <c:v>530</c:v>
                </c:pt>
                <c:pt idx="2233">
                  <c:v>530</c:v>
                </c:pt>
                <c:pt idx="2234">
                  <c:v>528</c:v>
                </c:pt>
                <c:pt idx="2235">
                  <c:v>527</c:v>
                </c:pt>
                <c:pt idx="2236">
                  <c:v>527</c:v>
                </c:pt>
                <c:pt idx="2237">
                  <c:v>527</c:v>
                </c:pt>
                <c:pt idx="2238">
                  <c:v>526</c:v>
                </c:pt>
                <c:pt idx="2239">
                  <c:v>525</c:v>
                </c:pt>
                <c:pt idx="2240">
                  <c:v>525</c:v>
                </c:pt>
                <c:pt idx="2241">
                  <c:v>525</c:v>
                </c:pt>
                <c:pt idx="2242">
                  <c:v>525</c:v>
                </c:pt>
                <c:pt idx="2243">
                  <c:v>524</c:v>
                </c:pt>
                <c:pt idx="2244">
                  <c:v>523</c:v>
                </c:pt>
                <c:pt idx="2245">
                  <c:v>522</c:v>
                </c:pt>
                <c:pt idx="2246">
                  <c:v>521</c:v>
                </c:pt>
                <c:pt idx="2247">
                  <c:v>521</c:v>
                </c:pt>
                <c:pt idx="2248">
                  <c:v>520</c:v>
                </c:pt>
                <c:pt idx="2249">
                  <c:v>520</c:v>
                </c:pt>
                <c:pt idx="2250">
                  <c:v>520</c:v>
                </c:pt>
                <c:pt idx="2251">
                  <c:v>518</c:v>
                </c:pt>
                <c:pt idx="2252">
                  <c:v>517</c:v>
                </c:pt>
                <c:pt idx="2253">
                  <c:v>516</c:v>
                </c:pt>
                <c:pt idx="2254">
                  <c:v>516</c:v>
                </c:pt>
                <c:pt idx="2255">
                  <c:v>516</c:v>
                </c:pt>
                <c:pt idx="2256">
                  <c:v>516</c:v>
                </c:pt>
                <c:pt idx="2257">
                  <c:v>516</c:v>
                </c:pt>
                <c:pt idx="2258">
                  <c:v>515</c:v>
                </c:pt>
                <c:pt idx="2259">
                  <c:v>515</c:v>
                </c:pt>
                <c:pt idx="2260">
                  <c:v>515</c:v>
                </c:pt>
                <c:pt idx="2261">
                  <c:v>515</c:v>
                </c:pt>
                <c:pt idx="2262">
                  <c:v>515</c:v>
                </c:pt>
                <c:pt idx="2263">
                  <c:v>514</c:v>
                </c:pt>
                <c:pt idx="2264">
                  <c:v>513</c:v>
                </c:pt>
                <c:pt idx="2265">
                  <c:v>512</c:v>
                </c:pt>
                <c:pt idx="2266">
                  <c:v>512</c:v>
                </c:pt>
                <c:pt idx="2267">
                  <c:v>510</c:v>
                </c:pt>
                <c:pt idx="2268">
                  <c:v>510</c:v>
                </c:pt>
                <c:pt idx="2269">
                  <c:v>510</c:v>
                </c:pt>
                <c:pt idx="2270">
                  <c:v>509</c:v>
                </c:pt>
                <c:pt idx="2271">
                  <c:v>509</c:v>
                </c:pt>
                <c:pt idx="2272">
                  <c:v>507</c:v>
                </c:pt>
                <c:pt idx="2273">
                  <c:v>507</c:v>
                </c:pt>
                <c:pt idx="2274">
                  <c:v>507</c:v>
                </c:pt>
                <c:pt idx="2275">
                  <c:v>507</c:v>
                </c:pt>
                <c:pt idx="2276">
                  <c:v>507</c:v>
                </c:pt>
                <c:pt idx="2277">
                  <c:v>507</c:v>
                </c:pt>
                <c:pt idx="2278">
                  <c:v>506</c:v>
                </c:pt>
                <c:pt idx="2279">
                  <c:v>506</c:v>
                </c:pt>
                <c:pt idx="2280">
                  <c:v>506</c:v>
                </c:pt>
                <c:pt idx="2281">
                  <c:v>505</c:v>
                </c:pt>
                <c:pt idx="2282">
                  <c:v>505</c:v>
                </c:pt>
                <c:pt idx="2283">
                  <c:v>505</c:v>
                </c:pt>
                <c:pt idx="2284">
                  <c:v>505</c:v>
                </c:pt>
                <c:pt idx="2285">
                  <c:v>505</c:v>
                </c:pt>
                <c:pt idx="2286">
                  <c:v>504</c:v>
                </c:pt>
                <c:pt idx="2287">
                  <c:v>503</c:v>
                </c:pt>
                <c:pt idx="2288">
                  <c:v>503</c:v>
                </c:pt>
                <c:pt idx="2289">
                  <c:v>501</c:v>
                </c:pt>
                <c:pt idx="2290">
                  <c:v>500</c:v>
                </c:pt>
                <c:pt idx="2291">
                  <c:v>500</c:v>
                </c:pt>
                <c:pt idx="2292">
                  <c:v>500</c:v>
                </c:pt>
                <c:pt idx="2293">
                  <c:v>500</c:v>
                </c:pt>
                <c:pt idx="2294">
                  <c:v>500</c:v>
                </c:pt>
                <c:pt idx="2295">
                  <c:v>500</c:v>
                </c:pt>
                <c:pt idx="2296">
                  <c:v>498</c:v>
                </c:pt>
                <c:pt idx="2297">
                  <c:v>498</c:v>
                </c:pt>
                <c:pt idx="2298">
                  <c:v>497</c:v>
                </c:pt>
                <c:pt idx="2299">
                  <c:v>496</c:v>
                </c:pt>
                <c:pt idx="2300">
                  <c:v>496</c:v>
                </c:pt>
                <c:pt idx="2301">
                  <c:v>496</c:v>
                </c:pt>
                <c:pt idx="2302">
                  <c:v>495</c:v>
                </c:pt>
                <c:pt idx="2303">
                  <c:v>495</c:v>
                </c:pt>
                <c:pt idx="2304">
                  <c:v>495</c:v>
                </c:pt>
                <c:pt idx="2305">
                  <c:v>495</c:v>
                </c:pt>
                <c:pt idx="2306">
                  <c:v>495</c:v>
                </c:pt>
                <c:pt idx="2307">
                  <c:v>495</c:v>
                </c:pt>
                <c:pt idx="2308">
                  <c:v>495</c:v>
                </c:pt>
                <c:pt idx="2309">
                  <c:v>494</c:v>
                </c:pt>
                <c:pt idx="2310">
                  <c:v>494</c:v>
                </c:pt>
                <c:pt idx="2311">
                  <c:v>494</c:v>
                </c:pt>
                <c:pt idx="2312">
                  <c:v>493</c:v>
                </c:pt>
                <c:pt idx="2313">
                  <c:v>493</c:v>
                </c:pt>
                <c:pt idx="2314">
                  <c:v>493</c:v>
                </c:pt>
                <c:pt idx="2315">
                  <c:v>493</c:v>
                </c:pt>
                <c:pt idx="2316">
                  <c:v>492</c:v>
                </c:pt>
                <c:pt idx="2317">
                  <c:v>491</c:v>
                </c:pt>
                <c:pt idx="2318">
                  <c:v>491</c:v>
                </c:pt>
                <c:pt idx="2319">
                  <c:v>491</c:v>
                </c:pt>
                <c:pt idx="2320">
                  <c:v>489</c:v>
                </c:pt>
                <c:pt idx="2321">
                  <c:v>489</c:v>
                </c:pt>
                <c:pt idx="2322">
                  <c:v>489</c:v>
                </c:pt>
                <c:pt idx="2323">
                  <c:v>488</c:v>
                </c:pt>
                <c:pt idx="2324">
                  <c:v>488</c:v>
                </c:pt>
                <c:pt idx="2325">
                  <c:v>488</c:v>
                </c:pt>
                <c:pt idx="2326">
                  <c:v>488</c:v>
                </c:pt>
                <c:pt idx="2327">
                  <c:v>487</c:v>
                </c:pt>
                <c:pt idx="2328">
                  <c:v>487</c:v>
                </c:pt>
                <c:pt idx="2329">
                  <c:v>486</c:v>
                </c:pt>
                <c:pt idx="2330">
                  <c:v>486</c:v>
                </c:pt>
                <c:pt idx="2331">
                  <c:v>485</c:v>
                </c:pt>
                <c:pt idx="2332">
                  <c:v>485</c:v>
                </c:pt>
                <c:pt idx="2333">
                  <c:v>485</c:v>
                </c:pt>
                <c:pt idx="2334">
                  <c:v>485</c:v>
                </c:pt>
                <c:pt idx="2335">
                  <c:v>485</c:v>
                </c:pt>
                <c:pt idx="2336">
                  <c:v>485</c:v>
                </c:pt>
                <c:pt idx="2337">
                  <c:v>484</c:v>
                </c:pt>
                <c:pt idx="2338">
                  <c:v>484</c:v>
                </c:pt>
                <c:pt idx="2339">
                  <c:v>484</c:v>
                </c:pt>
                <c:pt idx="2340">
                  <c:v>484</c:v>
                </c:pt>
                <c:pt idx="2341">
                  <c:v>484</c:v>
                </c:pt>
                <c:pt idx="2342">
                  <c:v>484</c:v>
                </c:pt>
                <c:pt idx="2343">
                  <c:v>484</c:v>
                </c:pt>
                <c:pt idx="2344">
                  <c:v>483</c:v>
                </c:pt>
                <c:pt idx="2345">
                  <c:v>483</c:v>
                </c:pt>
                <c:pt idx="2346">
                  <c:v>483</c:v>
                </c:pt>
                <c:pt idx="2347">
                  <c:v>483</c:v>
                </c:pt>
                <c:pt idx="2348">
                  <c:v>483</c:v>
                </c:pt>
                <c:pt idx="2349">
                  <c:v>481</c:v>
                </c:pt>
                <c:pt idx="2350">
                  <c:v>481</c:v>
                </c:pt>
                <c:pt idx="2351">
                  <c:v>481</c:v>
                </c:pt>
                <c:pt idx="2352">
                  <c:v>481</c:v>
                </c:pt>
                <c:pt idx="2353">
                  <c:v>480</c:v>
                </c:pt>
                <c:pt idx="2354">
                  <c:v>480</c:v>
                </c:pt>
                <c:pt idx="2355">
                  <c:v>480</c:v>
                </c:pt>
                <c:pt idx="2356">
                  <c:v>480</c:v>
                </c:pt>
                <c:pt idx="2357">
                  <c:v>479</c:v>
                </c:pt>
                <c:pt idx="2358">
                  <c:v>479</c:v>
                </c:pt>
                <c:pt idx="2359">
                  <c:v>478</c:v>
                </c:pt>
                <c:pt idx="2360">
                  <c:v>478</c:v>
                </c:pt>
                <c:pt idx="2361">
                  <c:v>477</c:v>
                </c:pt>
                <c:pt idx="2362">
                  <c:v>477</c:v>
                </c:pt>
                <c:pt idx="2363">
                  <c:v>477</c:v>
                </c:pt>
                <c:pt idx="2364">
                  <c:v>476</c:v>
                </c:pt>
                <c:pt idx="2365">
                  <c:v>475</c:v>
                </c:pt>
                <c:pt idx="2366">
                  <c:v>475</c:v>
                </c:pt>
                <c:pt idx="2367">
                  <c:v>474</c:v>
                </c:pt>
                <c:pt idx="2368">
                  <c:v>474</c:v>
                </c:pt>
                <c:pt idx="2369">
                  <c:v>474</c:v>
                </c:pt>
                <c:pt idx="2370">
                  <c:v>473</c:v>
                </c:pt>
                <c:pt idx="2371">
                  <c:v>472</c:v>
                </c:pt>
                <c:pt idx="2372">
                  <c:v>472</c:v>
                </c:pt>
                <c:pt idx="2373">
                  <c:v>470</c:v>
                </c:pt>
                <c:pt idx="2374">
                  <c:v>470</c:v>
                </c:pt>
                <c:pt idx="2375">
                  <c:v>470</c:v>
                </c:pt>
                <c:pt idx="2376">
                  <c:v>470</c:v>
                </c:pt>
                <c:pt idx="2377">
                  <c:v>470</c:v>
                </c:pt>
                <c:pt idx="2378">
                  <c:v>470</c:v>
                </c:pt>
                <c:pt idx="2379">
                  <c:v>470</c:v>
                </c:pt>
                <c:pt idx="2380">
                  <c:v>467</c:v>
                </c:pt>
                <c:pt idx="2381">
                  <c:v>467</c:v>
                </c:pt>
                <c:pt idx="2382">
                  <c:v>466</c:v>
                </c:pt>
                <c:pt idx="2383">
                  <c:v>466</c:v>
                </c:pt>
                <c:pt idx="2384">
                  <c:v>465</c:v>
                </c:pt>
                <c:pt idx="2385">
                  <c:v>465</c:v>
                </c:pt>
                <c:pt idx="2386">
                  <c:v>465</c:v>
                </c:pt>
                <c:pt idx="2387">
                  <c:v>464</c:v>
                </c:pt>
                <c:pt idx="2388">
                  <c:v>464</c:v>
                </c:pt>
                <c:pt idx="2389">
                  <c:v>463</c:v>
                </c:pt>
                <c:pt idx="2390">
                  <c:v>463</c:v>
                </c:pt>
                <c:pt idx="2391">
                  <c:v>462</c:v>
                </c:pt>
                <c:pt idx="2392">
                  <c:v>462</c:v>
                </c:pt>
                <c:pt idx="2393">
                  <c:v>461</c:v>
                </c:pt>
                <c:pt idx="2394">
                  <c:v>461</c:v>
                </c:pt>
                <c:pt idx="2395">
                  <c:v>461</c:v>
                </c:pt>
                <c:pt idx="2396">
                  <c:v>460</c:v>
                </c:pt>
                <c:pt idx="2397">
                  <c:v>460</c:v>
                </c:pt>
                <c:pt idx="2398">
                  <c:v>460</c:v>
                </c:pt>
                <c:pt idx="2399">
                  <c:v>459</c:v>
                </c:pt>
                <c:pt idx="2400">
                  <c:v>459</c:v>
                </c:pt>
                <c:pt idx="2401">
                  <c:v>458</c:v>
                </c:pt>
                <c:pt idx="2402">
                  <c:v>458</c:v>
                </c:pt>
                <c:pt idx="2403">
                  <c:v>457</c:v>
                </c:pt>
                <c:pt idx="2404">
                  <c:v>457</c:v>
                </c:pt>
                <c:pt idx="2405">
                  <c:v>457</c:v>
                </c:pt>
                <c:pt idx="2406">
                  <c:v>457</c:v>
                </c:pt>
                <c:pt idx="2407">
                  <c:v>456</c:v>
                </c:pt>
                <c:pt idx="2408">
                  <c:v>456</c:v>
                </c:pt>
                <c:pt idx="2409">
                  <c:v>456</c:v>
                </c:pt>
                <c:pt idx="2410">
                  <c:v>456</c:v>
                </c:pt>
                <c:pt idx="2411">
                  <c:v>455</c:v>
                </c:pt>
                <c:pt idx="2412">
                  <c:v>455</c:v>
                </c:pt>
                <c:pt idx="2413">
                  <c:v>455</c:v>
                </c:pt>
                <c:pt idx="2414">
                  <c:v>455</c:v>
                </c:pt>
                <c:pt idx="2415">
                  <c:v>455</c:v>
                </c:pt>
                <c:pt idx="2416">
                  <c:v>454</c:v>
                </c:pt>
                <c:pt idx="2417">
                  <c:v>453</c:v>
                </c:pt>
                <c:pt idx="2418">
                  <c:v>453</c:v>
                </c:pt>
                <c:pt idx="2419">
                  <c:v>452</c:v>
                </c:pt>
                <c:pt idx="2420">
                  <c:v>452</c:v>
                </c:pt>
                <c:pt idx="2421">
                  <c:v>451</c:v>
                </c:pt>
                <c:pt idx="2422">
                  <c:v>450</c:v>
                </c:pt>
                <c:pt idx="2423">
                  <c:v>450</c:v>
                </c:pt>
                <c:pt idx="2424">
                  <c:v>450</c:v>
                </c:pt>
                <c:pt idx="2425">
                  <c:v>450</c:v>
                </c:pt>
                <c:pt idx="2426">
                  <c:v>450</c:v>
                </c:pt>
                <c:pt idx="2427">
                  <c:v>449</c:v>
                </c:pt>
                <c:pt idx="2428">
                  <c:v>449</c:v>
                </c:pt>
                <c:pt idx="2429">
                  <c:v>449</c:v>
                </c:pt>
                <c:pt idx="2430">
                  <c:v>448</c:v>
                </c:pt>
                <c:pt idx="2431">
                  <c:v>448</c:v>
                </c:pt>
                <c:pt idx="2432">
                  <c:v>446</c:v>
                </c:pt>
                <c:pt idx="2433">
                  <c:v>445</c:v>
                </c:pt>
                <c:pt idx="2434">
                  <c:v>445</c:v>
                </c:pt>
                <c:pt idx="2435">
                  <c:v>445</c:v>
                </c:pt>
                <c:pt idx="2436">
                  <c:v>445</c:v>
                </c:pt>
                <c:pt idx="2437">
                  <c:v>445</c:v>
                </c:pt>
                <c:pt idx="2438">
                  <c:v>445</c:v>
                </c:pt>
                <c:pt idx="2439">
                  <c:v>445</c:v>
                </c:pt>
                <c:pt idx="2440">
                  <c:v>445</c:v>
                </c:pt>
                <c:pt idx="2441">
                  <c:v>444</c:v>
                </c:pt>
                <c:pt idx="2442">
                  <c:v>442</c:v>
                </c:pt>
                <c:pt idx="2443">
                  <c:v>442</c:v>
                </c:pt>
                <c:pt idx="2444">
                  <c:v>441</c:v>
                </c:pt>
                <c:pt idx="2445">
                  <c:v>441</c:v>
                </c:pt>
                <c:pt idx="2446">
                  <c:v>440</c:v>
                </c:pt>
                <c:pt idx="2447">
                  <c:v>440</c:v>
                </c:pt>
                <c:pt idx="2448">
                  <c:v>440</c:v>
                </c:pt>
                <c:pt idx="2449">
                  <c:v>439</c:v>
                </c:pt>
                <c:pt idx="2450">
                  <c:v>439</c:v>
                </c:pt>
                <c:pt idx="2451">
                  <c:v>439</c:v>
                </c:pt>
                <c:pt idx="2452">
                  <c:v>439</c:v>
                </c:pt>
                <c:pt idx="2453">
                  <c:v>438</c:v>
                </c:pt>
                <c:pt idx="2454">
                  <c:v>437</c:v>
                </c:pt>
                <c:pt idx="2455">
                  <c:v>437</c:v>
                </c:pt>
                <c:pt idx="2456">
                  <c:v>437</c:v>
                </c:pt>
                <c:pt idx="2457">
                  <c:v>437</c:v>
                </c:pt>
                <c:pt idx="2458">
                  <c:v>437</c:v>
                </c:pt>
                <c:pt idx="2459">
                  <c:v>437</c:v>
                </c:pt>
                <c:pt idx="2460">
                  <c:v>436</c:v>
                </c:pt>
                <c:pt idx="2461">
                  <c:v>435</c:v>
                </c:pt>
                <c:pt idx="2462">
                  <c:v>435</c:v>
                </c:pt>
                <c:pt idx="2463">
                  <c:v>434</c:v>
                </c:pt>
                <c:pt idx="2464">
                  <c:v>434</c:v>
                </c:pt>
                <c:pt idx="2465">
                  <c:v>433</c:v>
                </c:pt>
                <c:pt idx="2466">
                  <c:v>432</c:v>
                </c:pt>
                <c:pt idx="2467">
                  <c:v>431</c:v>
                </c:pt>
                <c:pt idx="2468">
                  <c:v>431</c:v>
                </c:pt>
                <c:pt idx="2469">
                  <c:v>431</c:v>
                </c:pt>
                <c:pt idx="2470">
                  <c:v>430</c:v>
                </c:pt>
                <c:pt idx="2471">
                  <c:v>430</c:v>
                </c:pt>
                <c:pt idx="2472">
                  <c:v>430</c:v>
                </c:pt>
                <c:pt idx="2473">
                  <c:v>430</c:v>
                </c:pt>
                <c:pt idx="2474">
                  <c:v>430</c:v>
                </c:pt>
                <c:pt idx="2475">
                  <c:v>430</c:v>
                </c:pt>
                <c:pt idx="2476">
                  <c:v>429</c:v>
                </c:pt>
                <c:pt idx="2477">
                  <c:v>429</c:v>
                </c:pt>
                <c:pt idx="2478">
                  <c:v>429</c:v>
                </c:pt>
                <c:pt idx="2479">
                  <c:v>429</c:v>
                </c:pt>
                <c:pt idx="2480">
                  <c:v>429</c:v>
                </c:pt>
                <c:pt idx="2481">
                  <c:v>429</c:v>
                </c:pt>
                <c:pt idx="2482">
                  <c:v>429</c:v>
                </c:pt>
                <c:pt idx="2483">
                  <c:v>428</c:v>
                </c:pt>
                <c:pt idx="2484">
                  <c:v>428</c:v>
                </c:pt>
                <c:pt idx="2485">
                  <c:v>428</c:v>
                </c:pt>
                <c:pt idx="2486">
                  <c:v>428</c:v>
                </c:pt>
                <c:pt idx="2487">
                  <c:v>428</c:v>
                </c:pt>
                <c:pt idx="2488">
                  <c:v>427</c:v>
                </c:pt>
                <c:pt idx="2489">
                  <c:v>427</c:v>
                </c:pt>
                <c:pt idx="2490">
                  <c:v>427</c:v>
                </c:pt>
                <c:pt idx="2491">
                  <c:v>426</c:v>
                </c:pt>
                <c:pt idx="2492">
                  <c:v>426</c:v>
                </c:pt>
                <c:pt idx="2493">
                  <c:v>426</c:v>
                </c:pt>
                <c:pt idx="2494">
                  <c:v>426</c:v>
                </c:pt>
                <c:pt idx="2495">
                  <c:v>425</c:v>
                </c:pt>
                <c:pt idx="2496">
                  <c:v>425</c:v>
                </c:pt>
                <c:pt idx="2497">
                  <c:v>425</c:v>
                </c:pt>
                <c:pt idx="2498">
                  <c:v>425</c:v>
                </c:pt>
                <c:pt idx="2499">
                  <c:v>425</c:v>
                </c:pt>
                <c:pt idx="2500">
                  <c:v>424</c:v>
                </c:pt>
                <c:pt idx="2501">
                  <c:v>424</c:v>
                </c:pt>
                <c:pt idx="2502">
                  <c:v>423</c:v>
                </c:pt>
                <c:pt idx="2503">
                  <c:v>423</c:v>
                </c:pt>
                <c:pt idx="2504">
                  <c:v>421</c:v>
                </c:pt>
                <c:pt idx="2505">
                  <c:v>421</c:v>
                </c:pt>
                <c:pt idx="2506">
                  <c:v>420</c:v>
                </c:pt>
                <c:pt idx="2507">
                  <c:v>420</c:v>
                </c:pt>
                <c:pt idx="2508">
                  <c:v>420</c:v>
                </c:pt>
                <c:pt idx="2509">
                  <c:v>420</c:v>
                </c:pt>
                <c:pt idx="2510">
                  <c:v>420</c:v>
                </c:pt>
                <c:pt idx="2511">
                  <c:v>420</c:v>
                </c:pt>
                <c:pt idx="2512">
                  <c:v>420</c:v>
                </c:pt>
                <c:pt idx="2513">
                  <c:v>420</c:v>
                </c:pt>
                <c:pt idx="2514">
                  <c:v>420</c:v>
                </c:pt>
                <c:pt idx="2515">
                  <c:v>420</c:v>
                </c:pt>
                <c:pt idx="2516">
                  <c:v>419</c:v>
                </c:pt>
                <c:pt idx="2517">
                  <c:v>419</c:v>
                </c:pt>
                <c:pt idx="2518">
                  <c:v>419</c:v>
                </c:pt>
                <c:pt idx="2519">
                  <c:v>418</c:v>
                </c:pt>
                <c:pt idx="2520">
                  <c:v>418</c:v>
                </c:pt>
                <c:pt idx="2521">
                  <c:v>418</c:v>
                </c:pt>
                <c:pt idx="2522">
                  <c:v>418</c:v>
                </c:pt>
                <c:pt idx="2523">
                  <c:v>418</c:v>
                </c:pt>
                <c:pt idx="2524">
                  <c:v>417</c:v>
                </c:pt>
                <c:pt idx="2525">
                  <c:v>417</c:v>
                </c:pt>
                <c:pt idx="2526">
                  <c:v>416</c:v>
                </c:pt>
                <c:pt idx="2527">
                  <c:v>415</c:v>
                </c:pt>
                <c:pt idx="2528">
                  <c:v>415</c:v>
                </c:pt>
                <c:pt idx="2529">
                  <c:v>415</c:v>
                </c:pt>
                <c:pt idx="2530">
                  <c:v>415</c:v>
                </c:pt>
                <c:pt idx="2531">
                  <c:v>414</c:v>
                </c:pt>
                <c:pt idx="2532">
                  <c:v>414</c:v>
                </c:pt>
                <c:pt idx="2533">
                  <c:v>413</c:v>
                </c:pt>
                <c:pt idx="2534">
                  <c:v>412</c:v>
                </c:pt>
                <c:pt idx="2535">
                  <c:v>412</c:v>
                </c:pt>
                <c:pt idx="2536">
                  <c:v>411</c:v>
                </c:pt>
                <c:pt idx="2537">
                  <c:v>411</c:v>
                </c:pt>
                <c:pt idx="2538">
                  <c:v>410</c:v>
                </c:pt>
                <c:pt idx="2539">
                  <c:v>410</c:v>
                </c:pt>
                <c:pt idx="2540">
                  <c:v>410</c:v>
                </c:pt>
                <c:pt idx="2541">
                  <c:v>409</c:v>
                </c:pt>
                <c:pt idx="2542">
                  <c:v>409</c:v>
                </c:pt>
                <c:pt idx="2543">
                  <c:v>409</c:v>
                </c:pt>
                <c:pt idx="2544">
                  <c:v>409</c:v>
                </c:pt>
                <c:pt idx="2545">
                  <c:v>408</c:v>
                </c:pt>
                <c:pt idx="2546">
                  <c:v>408</c:v>
                </c:pt>
                <c:pt idx="2547">
                  <c:v>408</c:v>
                </c:pt>
                <c:pt idx="2548">
                  <c:v>408</c:v>
                </c:pt>
                <c:pt idx="2549">
                  <c:v>407</c:v>
                </c:pt>
                <c:pt idx="2550">
                  <c:v>406</c:v>
                </c:pt>
                <c:pt idx="2551">
                  <c:v>405</c:v>
                </c:pt>
                <c:pt idx="2552">
                  <c:v>405</c:v>
                </c:pt>
                <c:pt idx="2553">
                  <c:v>405</c:v>
                </c:pt>
                <c:pt idx="2554">
                  <c:v>405</c:v>
                </c:pt>
                <c:pt idx="2555">
                  <c:v>405</c:v>
                </c:pt>
                <c:pt idx="2556">
                  <c:v>405</c:v>
                </c:pt>
                <c:pt idx="2557">
                  <c:v>405</c:v>
                </c:pt>
                <c:pt idx="2558">
                  <c:v>404</c:v>
                </c:pt>
                <c:pt idx="2559">
                  <c:v>402</c:v>
                </c:pt>
                <c:pt idx="2560">
                  <c:v>402</c:v>
                </c:pt>
                <c:pt idx="2561">
                  <c:v>402</c:v>
                </c:pt>
                <c:pt idx="2562">
                  <c:v>401</c:v>
                </c:pt>
                <c:pt idx="2563">
                  <c:v>401</c:v>
                </c:pt>
                <c:pt idx="2564">
                  <c:v>400</c:v>
                </c:pt>
                <c:pt idx="2565">
                  <c:v>400</c:v>
                </c:pt>
                <c:pt idx="2566">
                  <c:v>400</c:v>
                </c:pt>
                <c:pt idx="2567">
                  <c:v>400</c:v>
                </c:pt>
                <c:pt idx="2568">
                  <c:v>400</c:v>
                </c:pt>
                <c:pt idx="2569">
                  <c:v>400</c:v>
                </c:pt>
                <c:pt idx="2570">
                  <c:v>400</c:v>
                </c:pt>
                <c:pt idx="2571">
                  <c:v>400</c:v>
                </c:pt>
                <c:pt idx="2572">
                  <c:v>400</c:v>
                </c:pt>
                <c:pt idx="2573">
                  <c:v>399</c:v>
                </c:pt>
                <c:pt idx="2574">
                  <c:v>399</c:v>
                </c:pt>
                <c:pt idx="2575">
                  <c:v>399</c:v>
                </c:pt>
                <c:pt idx="2576">
                  <c:v>398</c:v>
                </c:pt>
                <c:pt idx="2577">
                  <c:v>398</c:v>
                </c:pt>
                <c:pt idx="2578">
                  <c:v>398</c:v>
                </c:pt>
                <c:pt idx="2579">
                  <c:v>397</c:v>
                </c:pt>
                <c:pt idx="2580">
                  <c:v>397</c:v>
                </c:pt>
                <c:pt idx="2581">
                  <c:v>397</c:v>
                </c:pt>
                <c:pt idx="2582">
                  <c:v>396</c:v>
                </c:pt>
                <c:pt idx="2583">
                  <c:v>396</c:v>
                </c:pt>
                <c:pt idx="2584">
                  <c:v>396</c:v>
                </c:pt>
                <c:pt idx="2585">
                  <c:v>396</c:v>
                </c:pt>
                <c:pt idx="2586">
                  <c:v>396</c:v>
                </c:pt>
                <c:pt idx="2587">
                  <c:v>396</c:v>
                </c:pt>
                <c:pt idx="2588">
                  <c:v>396</c:v>
                </c:pt>
                <c:pt idx="2589">
                  <c:v>396</c:v>
                </c:pt>
                <c:pt idx="2590">
                  <c:v>395</c:v>
                </c:pt>
                <c:pt idx="2591">
                  <c:v>395</c:v>
                </c:pt>
                <c:pt idx="2592">
                  <c:v>395</c:v>
                </c:pt>
                <c:pt idx="2593">
                  <c:v>395</c:v>
                </c:pt>
                <c:pt idx="2594">
                  <c:v>395</c:v>
                </c:pt>
                <c:pt idx="2595">
                  <c:v>395</c:v>
                </c:pt>
                <c:pt idx="2596">
                  <c:v>394</c:v>
                </c:pt>
                <c:pt idx="2597">
                  <c:v>393</c:v>
                </c:pt>
                <c:pt idx="2598">
                  <c:v>392</c:v>
                </c:pt>
                <c:pt idx="2599">
                  <c:v>392</c:v>
                </c:pt>
                <c:pt idx="2600">
                  <c:v>392</c:v>
                </c:pt>
                <c:pt idx="2601">
                  <c:v>392</c:v>
                </c:pt>
                <c:pt idx="2602">
                  <c:v>392</c:v>
                </c:pt>
                <c:pt idx="2603">
                  <c:v>391</c:v>
                </c:pt>
                <c:pt idx="2604">
                  <c:v>390</c:v>
                </c:pt>
                <c:pt idx="2605">
                  <c:v>390</c:v>
                </c:pt>
                <c:pt idx="2606">
                  <c:v>390</c:v>
                </c:pt>
                <c:pt idx="2607">
                  <c:v>390</c:v>
                </c:pt>
                <c:pt idx="2608">
                  <c:v>390</c:v>
                </c:pt>
                <c:pt idx="2609">
                  <c:v>390</c:v>
                </c:pt>
                <c:pt idx="2610">
                  <c:v>390</c:v>
                </c:pt>
                <c:pt idx="2611">
                  <c:v>389</c:v>
                </c:pt>
                <c:pt idx="2612">
                  <c:v>389</c:v>
                </c:pt>
                <c:pt idx="2613">
                  <c:v>387</c:v>
                </c:pt>
                <c:pt idx="2614">
                  <c:v>387</c:v>
                </c:pt>
                <c:pt idx="2615">
                  <c:v>386</c:v>
                </c:pt>
                <c:pt idx="2616">
                  <c:v>386</c:v>
                </c:pt>
                <c:pt idx="2617">
                  <c:v>386</c:v>
                </c:pt>
                <c:pt idx="2618">
                  <c:v>386</c:v>
                </c:pt>
                <c:pt idx="2619">
                  <c:v>385</c:v>
                </c:pt>
                <c:pt idx="2620">
                  <c:v>385</c:v>
                </c:pt>
                <c:pt idx="2621">
                  <c:v>385</c:v>
                </c:pt>
                <c:pt idx="2622">
                  <c:v>385</c:v>
                </c:pt>
                <c:pt idx="2623">
                  <c:v>384</c:v>
                </c:pt>
                <c:pt idx="2624">
                  <c:v>384</c:v>
                </c:pt>
                <c:pt idx="2625">
                  <c:v>383</c:v>
                </c:pt>
                <c:pt idx="2626">
                  <c:v>383</c:v>
                </c:pt>
                <c:pt idx="2627">
                  <c:v>383</c:v>
                </c:pt>
                <c:pt idx="2628">
                  <c:v>383</c:v>
                </c:pt>
                <c:pt idx="2629">
                  <c:v>381</c:v>
                </c:pt>
                <c:pt idx="2630">
                  <c:v>381</c:v>
                </c:pt>
                <c:pt idx="2631">
                  <c:v>380</c:v>
                </c:pt>
                <c:pt idx="2632">
                  <c:v>380</c:v>
                </c:pt>
                <c:pt idx="2633">
                  <c:v>380</c:v>
                </c:pt>
                <c:pt idx="2634">
                  <c:v>380</c:v>
                </c:pt>
                <c:pt idx="2635">
                  <c:v>380</c:v>
                </c:pt>
                <c:pt idx="2636">
                  <c:v>379</c:v>
                </c:pt>
                <c:pt idx="2637">
                  <c:v>379</c:v>
                </c:pt>
                <c:pt idx="2638">
                  <c:v>378</c:v>
                </c:pt>
                <c:pt idx="2639">
                  <c:v>378</c:v>
                </c:pt>
                <c:pt idx="2640">
                  <c:v>377</c:v>
                </c:pt>
                <c:pt idx="2641">
                  <c:v>377</c:v>
                </c:pt>
                <c:pt idx="2642">
                  <c:v>377</c:v>
                </c:pt>
                <c:pt idx="2643">
                  <c:v>376</c:v>
                </c:pt>
                <c:pt idx="2644">
                  <c:v>376</c:v>
                </c:pt>
                <c:pt idx="2645">
                  <c:v>375</c:v>
                </c:pt>
                <c:pt idx="2646">
                  <c:v>375</c:v>
                </c:pt>
                <c:pt idx="2647">
                  <c:v>375</c:v>
                </c:pt>
                <c:pt idx="2648">
                  <c:v>375</c:v>
                </c:pt>
                <c:pt idx="2649">
                  <c:v>375</c:v>
                </c:pt>
                <c:pt idx="2650">
                  <c:v>373</c:v>
                </c:pt>
                <c:pt idx="2651">
                  <c:v>373</c:v>
                </c:pt>
                <c:pt idx="2652">
                  <c:v>373</c:v>
                </c:pt>
                <c:pt idx="2653">
                  <c:v>372</c:v>
                </c:pt>
                <c:pt idx="2654">
                  <c:v>372</c:v>
                </c:pt>
                <c:pt idx="2655">
                  <c:v>372</c:v>
                </c:pt>
                <c:pt idx="2656">
                  <c:v>372</c:v>
                </c:pt>
                <c:pt idx="2657">
                  <c:v>372</c:v>
                </c:pt>
                <c:pt idx="2658">
                  <c:v>372</c:v>
                </c:pt>
                <c:pt idx="2659">
                  <c:v>372</c:v>
                </c:pt>
                <c:pt idx="2660">
                  <c:v>372</c:v>
                </c:pt>
                <c:pt idx="2661">
                  <c:v>371</c:v>
                </c:pt>
                <c:pt idx="2662">
                  <c:v>371</c:v>
                </c:pt>
                <c:pt idx="2663">
                  <c:v>370</c:v>
                </c:pt>
                <c:pt idx="2664">
                  <c:v>370</c:v>
                </c:pt>
                <c:pt idx="2665">
                  <c:v>370</c:v>
                </c:pt>
                <c:pt idx="2666">
                  <c:v>370</c:v>
                </c:pt>
                <c:pt idx="2667">
                  <c:v>370</c:v>
                </c:pt>
                <c:pt idx="2668">
                  <c:v>369</c:v>
                </c:pt>
                <c:pt idx="2669">
                  <c:v>369</c:v>
                </c:pt>
                <c:pt idx="2670">
                  <c:v>369</c:v>
                </c:pt>
                <c:pt idx="2671">
                  <c:v>369</c:v>
                </c:pt>
                <c:pt idx="2672">
                  <c:v>369</c:v>
                </c:pt>
                <c:pt idx="2673">
                  <c:v>368</c:v>
                </c:pt>
                <c:pt idx="2674">
                  <c:v>368</c:v>
                </c:pt>
                <c:pt idx="2675">
                  <c:v>367</c:v>
                </c:pt>
                <c:pt idx="2676">
                  <c:v>367</c:v>
                </c:pt>
                <c:pt idx="2677">
                  <c:v>366</c:v>
                </c:pt>
                <c:pt idx="2678">
                  <c:v>366</c:v>
                </c:pt>
                <c:pt idx="2679">
                  <c:v>366</c:v>
                </c:pt>
                <c:pt idx="2680">
                  <c:v>365</c:v>
                </c:pt>
                <c:pt idx="2681">
                  <c:v>365</c:v>
                </c:pt>
                <c:pt idx="2682">
                  <c:v>364</c:v>
                </c:pt>
                <c:pt idx="2683">
                  <c:v>364</c:v>
                </c:pt>
                <c:pt idx="2684">
                  <c:v>364</c:v>
                </c:pt>
                <c:pt idx="2685">
                  <c:v>364</c:v>
                </c:pt>
                <c:pt idx="2686">
                  <c:v>364</c:v>
                </c:pt>
                <c:pt idx="2687">
                  <c:v>363</c:v>
                </c:pt>
                <c:pt idx="2688">
                  <c:v>363</c:v>
                </c:pt>
                <c:pt idx="2689">
                  <c:v>362</c:v>
                </c:pt>
                <c:pt idx="2690">
                  <c:v>362</c:v>
                </c:pt>
                <c:pt idx="2691">
                  <c:v>362</c:v>
                </c:pt>
                <c:pt idx="2692">
                  <c:v>360</c:v>
                </c:pt>
                <c:pt idx="2693">
                  <c:v>360</c:v>
                </c:pt>
                <c:pt idx="2694">
                  <c:v>360</c:v>
                </c:pt>
                <c:pt idx="2695">
                  <c:v>360</c:v>
                </c:pt>
                <c:pt idx="2696">
                  <c:v>359</c:v>
                </c:pt>
                <c:pt idx="2697">
                  <c:v>359</c:v>
                </c:pt>
                <c:pt idx="2698">
                  <c:v>359</c:v>
                </c:pt>
                <c:pt idx="2699">
                  <c:v>357</c:v>
                </c:pt>
                <c:pt idx="2700">
                  <c:v>357</c:v>
                </c:pt>
                <c:pt idx="2701">
                  <c:v>356</c:v>
                </c:pt>
                <c:pt idx="2702">
                  <c:v>356</c:v>
                </c:pt>
                <c:pt idx="2703">
                  <c:v>356</c:v>
                </c:pt>
                <c:pt idx="2704">
                  <c:v>355</c:v>
                </c:pt>
                <c:pt idx="2705">
                  <c:v>355</c:v>
                </c:pt>
                <c:pt idx="2706">
                  <c:v>355</c:v>
                </c:pt>
                <c:pt idx="2707">
                  <c:v>355</c:v>
                </c:pt>
                <c:pt idx="2708">
                  <c:v>355</c:v>
                </c:pt>
                <c:pt idx="2709">
                  <c:v>355</c:v>
                </c:pt>
                <c:pt idx="2710">
                  <c:v>355</c:v>
                </c:pt>
                <c:pt idx="2711">
                  <c:v>355</c:v>
                </c:pt>
                <c:pt idx="2712">
                  <c:v>355</c:v>
                </c:pt>
                <c:pt idx="2713">
                  <c:v>355</c:v>
                </c:pt>
                <c:pt idx="2714">
                  <c:v>354</c:v>
                </c:pt>
                <c:pt idx="2715">
                  <c:v>353</c:v>
                </c:pt>
                <c:pt idx="2716">
                  <c:v>353</c:v>
                </c:pt>
                <c:pt idx="2717">
                  <c:v>353</c:v>
                </c:pt>
                <c:pt idx="2718">
                  <c:v>350</c:v>
                </c:pt>
                <c:pt idx="2719">
                  <c:v>350</c:v>
                </c:pt>
                <c:pt idx="2720">
                  <c:v>350</c:v>
                </c:pt>
                <c:pt idx="2721">
                  <c:v>350</c:v>
                </c:pt>
                <c:pt idx="2722">
                  <c:v>349</c:v>
                </c:pt>
                <c:pt idx="2723">
                  <c:v>349</c:v>
                </c:pt>
                <c:pt idx="2724">
                  <c:v>349</c:v>
                </c:pt>
                <c:pt idx="2725">
                  <c:v>348</c:v>
                </c:pt>
                <c:pt idx="2726">
                  <c:v>348</c:v>
                </c:pt>
                <c:pt idx="2727">
                  <c:v>347</c:v>
                </c:pt>
                <c:pt idx="2728">
                  <c:v>347</c:v>
                </c:pt>
                <c:pt idx="2729">
                  <c:v>347</c:v>
                </c:pt>
                <c:pt idx="2730">
                  <c:v>345</c:v>
                </c:pt>
                <c:pt idx="2731">
                  <c:v>344</c:v>
                </c:pt>
                <c:pt idx="2732">
                  <c:v>344</c:v>
                </c:pt>
                <c:pt idx="2733">
                  <c:v>344</c:v>
                </c:pt>
                <c:pt idx="2734">
                  <c:v>343</c:v>
                </c:pt>
                <c:pt idx="2735">
                  <c:v>343</c:v>
                </c:pt>
                <c:pt idx="2736">
                  <c:v>343</c:v>
                </c:pt>
                <c:pt idx="2737">
                  <c:v>343</c:v>
                </c:pt>
                <c:pt idx="2738">
                  <c:v>343</c:v>
                </c:pt>
                <c:pt idx="2739">
                  <c:v>342</c:v>
                </c:pt>
                <c:pt idx="2740">
                  <c:v>342</c:v>
                </c:pt>
                <c:pt idx="2741">
                  <c:v>342</c:v>
                </c:pt>
                <c:pt idx="2742">
                  <c:v>340</c:v>
                </c:pt>
                <c:pt idx="2743">
                  <c:v>340</c:v>
                </c:pt>
                <c:pt idx="2744">
                  <c:v>340</c:v>
                </c:pt>
                <c:pt idx="2745">
                  <c:v>339</c:v>
                </c:pt>
                <c:pt idx="2746">
                  <c:v>339</c:v>
                </c:pt>
                <c:pt idx="2747">
                  <c:v>339</c:v>
                </c:pt>
                <c:pt idx="2748">
                  <c:v>339</c:v>
                </c:pt>
                <c:pt idx="2749">
                  <c:v>339</c:v>
                </c:pt>
                <c:pt idx="2750">
                  <c:v>338</c:v>
                </c:pt>
                <c:pt idx="2751">
                  <c:v>338</c:v>
                </c:pt>
                <c:pt idx="2752">
                  <c:v>338</c:v>
                </c:pt>
                <c:pt idx="2753">
                  <c:v>337</c:v>
                </c:pt>
                <c:pt idx="2754">
                  <c:v>337</c:v>
                </c:pt>
                <c:pt idx="2755">
                  <c:v>337</c:v>
                </c:pt>
                <c:pt idx="2756">
                  <c:v>337</c:v>
                </c:pt>
                <c:pt idx="2757">
                  <c:v>336</c:v>
                </c:pt>
                <c:pt idx="2758">
                  <c:v>336</c:v>
                </c:pt>
                <c:pt idx="2759">
                  <c:v>335</c:v>
                </c:pt>
                <c:pt idx="2760">
                  <c:v>335</c:v>
                </c:pt>
                <c:pt idx="2761">
                  <c:v>335</c:v>
                </c:pt>
                <c:pt idx="2762">
                  <c:v>335</c:v>
                </c:pt>
                <c:pt idx="2763">
                  <c:v>335</c:v>
                </c:pt>
                <c:pt idx="2764">
                  <c:v>335</c:v>
                </c:pt>
                <c:pt idx="2765">
                  <c:v>334</c:v>
                </c:pt>
                <c:pt idx="2766">
                  <c:v>334</c:v>
                </c:pt>
                <c:pt idx="2767">
                  <c:v>334</c:v>
                </c:pt>
                <c:pt idx="2768">
                  <c:v>334</c:v>
                </c:pt>
                <c:pt idx="2769">
                  <c:v>334</c:v>
                </c:pt>
                <c:pt idx="2770">
                  <c:v>333</c:v>
                </c:pt>
                <c:pt idx="2771">
                  <c:v>332</c:v>
                </c:pt>
                <c:pt idx="2772">
                  <c:v>332</c:v>
                </c:pt>
                <c:pt idx="2773">
                  <c:v>331</c:v>
                </c:pt>
                <c:pt idx="2774">
                  <c:v>331</c:v>
                </c:pt>
                <c:pt idx="2775">
                  <c:v>331</c:v>
                </c:pt>
                <c:pt idx="2776">
                  <c:v>330</c:v>
                </c:pt>
                <c:pt idx="2777">
                  <c:v>330</c:v>
                </c:pt>
                <c:pt idx="2778">
                  <c:v>330</c:v>
                </c:pt>
                <c:pt idx="2779">
                  <c:v>330</c:v>
                </c:pt>
                <c:pt idx="2780">
                  <c:v>330</c:v>
                </c:pt>
                <c:pt idx="2781">
                  <c:v>330</c:v>
                </c:pt>
                <c:pt idx="2782">
                  <c:v>330</c:v>
                </c:pt>
                <c:pt idx="2783">
                  <c:v>330</c:v>
                </c:pt>
                <c:pt idx="2784">
                  <c:v>330</c:v>
                </c:pt>
                <c:pt idx="2785">
                  <c:v>330</c:v>
                </c:pt>
                <c:pt idx="2786">
                  <c:v>330</c:v>
                </c:pt>
                <c:pt idx="2787">
                  <c:v>330</c:v>
                </c:pt>
                <c:pt idx="2788">
                  <c:v>330</c:v>
                </c:pt>
                <c:pt idx="2789">
                  <c:v>330</c:v>
                </c:pt>
                <c:pt idx="2790">
                  <c:v>330</c:v>
                </c:pt>
                <c:pt idx="2791">
                  <c:v>330</c:v>
                </c:pt>
                <c:pt idx="2792">
                  <c:v>330</c:v>
                </c:pt>
                <c:pt idx="2793">
                  <c:v>330</c:v>
                </c:pt>
                <c:pt idx="2794">
                  <c:v>329</c:v>
                </c:pt>
                <c:pt idx="2795">
                  <c:v>328</c:v>
                </c:pt>
                <c:pt idx="2796">
                  <c:v>326</c:v>
                </c:pt>
                <c:pt idx="2797">
                  <c:v>326</c:v>
                </c:pt>
                <c:pt idx="2798">
                  <c:v>325</c:v>
                </c:pt>
                <c:pt idx="2799">
                  <c:v>325</c:v>
                </c:pt>
                <c:pt idx="2800">
                  <c:v>325</c:v>
                </c:pt>
                <c:pt idx="2801">
                  <c:v>325</c:v>
                </c:pt>
                <c:pt idx="2802">
                  <c:v>325</c:v>
                </c:pt>
                <c:pt idx="2803">
                  <c:v>324</c:v>
                </c:pt>
                <c:pt idx="2804">
                  <c:v>324</c:v>
                </c:pt>
                <c:pt idx="2805">
                  <c:v>324</c:v>
                </c:pt>
                <c:pt idx="2806">
                  <c:v>324</c:v>
                </c:pt>
                <c:pt idx="2807">
                  <c:v>323</c:v>
                </c:pt>
                <c:pt idx="2808">
                  <c:v>323</c:v>
                </c:pt>
                <c:pt idx="2809">
                  <c:v>323</c:v>
                </c:pt>
                <c:pt idx="2810">
                  <c:v>322</c:v>
                </c:pt>
                <c:pt idx="2811">
                  <c:v>322</c:v>
                </c:pt>
                <c:pt idx="2812">
                  <c:v>322</c:v>
                </c:pt>
                <c:pt idx="2813">
                  <c:v>322</c:v>
                </c:pt>
                <c:pt idx="2814">
                  <c:v>322</c:v>
                </c:pt>
                <c:pt idx="2815">
                  <c:v>322</c:v>
                </c:pt>
                <c:pt idx="2816">
                  <c:v>321</c:v>
                </c:pt>
                <c:pt idx="2817">
                  <c:v>321</c:v>
                </c:pt>
                <c:pt idx="2818">
                  <c:v>321</c:v>
                </c:pt>
                <c:pt idx="2819">
                  <c:v>321</c:v>
                </c:pt>
                <c:pt idx="2820">
                  <c:v>321</c:v>
                </c:pt>
                <c:pt idx="2821">
                  <c:v>320</c:v>
                </c:pt>
                <c:pt idx="2822">
                  <c:v>320</c:v>
                </c:pt>
                <c:pt idx="2823">
                  <c:v>319</c:v>
                </c:pt>
                <c:pt idx="2824">
                  <c:v>319</c:v>
                </c:pt>
                <c:pt idx="2825">
                  <c:v>319</c:v>
                </c:pt>
                <c:pt idx="2826">
                  <c:v>318</c:v>
                </c:pt>
                <c:pt idx="2827">
                  <c:v>318</c:v>
                </c:pt>
                <c:pt idx="2828">
                  <c:v>318</c:v>
                </c:pt>
                <c:pt idx="2829">
                  <c:v>318</c:v>
                </c:pt>
                <c:pt idx="2830">
                  <c:v>318</c:v>
                </c:pt>
                <c:pt idx="2831">
                  <c:v>318</c:v>
                </c:pt>
                <c:pt idx="2832">
                  <c:v>318</c:v>
                </c:pt>
                <c:pt idx="2833">
                  <c:v>318</c:v>
                </c:pt>
                <c:pt idx="2834">
                  <c:v>318</c:v>
                </c:pt>
                <c:pt idx="2835">
                  <c:v>317</c:v>
                </c:pt>
                <c:pt idx="2836">
                  <c:v>317</c:v>
                </c:pt>
                <c:pt idx="2837">
                  <c:v>316</c:v>
                </c:pt>
                <c:pt idx="2838">
                  <c:v>315</c:v>
                </c:pt>
                <c:pt idx="2839">
                  <c:v>315</c:v>
                </c:pt>
                <c:pt idx="2840">
                  <c:v>315</c:v>
                </c:pt>
                <c:pt idx="2841">
                  <c:v>315</c:v>
                </c:pt>
                <c:pt idx="2842">
                  <c:v>315</c:v>
                </c:pt>
                <c:pt idx="2843">
                  <c:v>315</c:v>
                </c:pt>
                <c:pt idx="2844">
                  <c:v>315</c:v>
                </c:pt>
                <c:pt idx="2845">
                  <c:v>314</c:v>
                </c:pt>
                <c:pt idx="2846">
                  <c:v>314</c:v>
                </c:pt>
                <c:pt idx="2847">
                  <c:v>314</c:v>
                </c:pt>
                <c:pt idx="2848">
                  <c:v>313</c:v>
                </c:pt>
                <c:pt idx="2849">
                  <c:v>313</c:v>
                </c:pt>
                <c:pt idx="2850">
                  <c:v>313</c:v>
                </c:pt>
                <c:pt idx="2851">
                  <c:v>311</c:v>
                </c:pt>
                <c:pt idx="2852">
                  <c:v>310</c:v>
                </c:pt>
                <c:pt idx="2853">
                  <c:v>310</c:v>
                </c:pt>
                <c:pt idx="2854">
                  <c:v>310</c:v>
                </c:pt>
                <c:pt idx="2855">
                  <c:v>310</c:v>
                </c:pt>
                <c:pt idx="2856">
                  <c:v>310</c:v>
                </c:pt>
                <c:pt idx="2857">
                  <c:v>309</c:v>
                </c:pt>
                <c:pt idx="2858">
                  <c:v>309</c:v>
                </c:pt>
                <c:pt idx="2859">
                  <c:v>309</c:v>
                </c:pt>
                <c:pt idx="2860">
                  <c:v>308</c:v>
                </c:pt>
                <c:pt idx="2861">
                  <c:v>308</c:v>
                </c:pt>
                <c:pt idx="2862">
                  <c:v>308</c:v>
                </c:pt>
                <c:pt idx="2863">
                  <c:v>307</c:v>
                </c:pt>
                <c:pt idx="2864">
                  <c:v>307</c:v>
                </c:pt>
                <c:pt idx="2865">
                  <c:v>307</c:v>
                </c:pt>
                <c:pt idx="2866">
                  <c:v>307</c:v>
                </c:pt>
                <c:pt idx="2867">
                  <c:v>307</c:v>
                </c:pt>
                <c:pt idx="2868">
                  <c:v>307</c:v>
                </c:pt>
                <c:pt idx="2869">
                  <c:v>307</c:v>
                </c:pt>
                <c:pt idx="2870">
                  <c:v>306</c:v>
                </c:pt>
                <c:pt idx="2871">
                  <c:v>306</c:v>
                </c:pt>
                <c:pt idx="2872">
                  <c:v>306</c:v>
                </c:pt>
                <c:pt idx="2873">
                  <c:v>306</c:v>
                </c:pt>
                <c:pt idx="2874">
                  <c:v>306</c:v>
                </c:pt>
                <c:pt idx="2875">
                  <c:v>305</c:v>
                </c:pt>
                <c:pt idx="2876">
                  <c:v>305</c:v>
                </c:pt>
                <c:pt idx="2877">
                  <c:v>305</c:v>
                </c:pt>
                <c:pt idx="2878">
                  <c:v>305</c:v>
                </c:pt>
                <c:pt idx="2879">
                  <c:v>305</c:v>
                </c:pt>
                <c:pt idx="2880">
                  <c:v>304</c:v>
                </c:pt>
                <c:pt idx="2881">
                  <c:v>304</c:v>
                </c:pt>
                <c:pt idx="2882">
                  <c:v>303</c:v>
                </c:pt>
                <c:pt idx="2883">
                  <c:v>303</c:v>
                </c:pt>
                <c:pt idx="2884">
                  <c:v>303</c:v>
                </c:pt>
                <c:pt idx="2885">
                  <c:v>302</c:v>
                </c:pt>
                <c:pt idx="2886">
                  <c:v>301</c:v>
                </c:pt>
                <c:pt idx="2887">
                  <c:v>301</c:v>
                </c:pt>
                <c:pt idx="2888">
                  <c:v>301</c:v>
                </c:pt>
                <c:pt idx="2889">
                  <c:v>301</c:v>
                </c:pt>
                <c:pt idx="2890">
                  <c:v>300</c:v>
                </c:pt>
                <c:pt idx="2891">
                  <c:v>300</c:v>
                </c:pt>
                <c:pt idx="2892">
                  <c:v>300</c:v>
                </c:pt>
                <c:pt idx="2893">
                  <c:v>300</c:v>
                </c:pt>
                <c:pt idx="2894">
                  <c:v>299</c:v>
                </c:pt>
                <c:pt idx="2895">
                  <c:v>298</c:v>
                </c:pt>
                <c:pt idx="2896">
                  <c:v>298</c:v>
                </c:pt>
                <c:pt idx="2897">
                  <c:v>298</c:v>
                </c:pt>
                <c:pt idx="2898">
                  <c:v>297</c:v>
                </c:pt>
                <c:pt idx="2899">
                  <c:v>297</c:v>
                </c:pt>
                <c:pt idx="2900">
                  <c:v>297</c:v>
                </c:pt>
                <c:pt idx="2901">
                  <c:v>296</c:v>
                </c:pt>
                <c:pt idx="2902">
                  <c:v>296</c:v>
                </c:pt>
                <c:pt idx="2903">
                  <c:v>295</c:v>
                </c:pt>
                <c:pt idx="2904">
                  <c:v>295</c:v>
                </c:pt>
                <c:pt idx="2905">
                  <c:v>294</c:v>
                </c:pt>
                <c:pt idx="2906">
                  <c:v>294</c:v>
                </c:pt>
                <c:pt idx="2907">
                  <c:v>294</c:v>
                </c:pt>
                <c:pt idx="2908">
                  <c:v>294</c:v>
                </c:pt>
                <c:pt idx="2909">
                  <c:v>294</c:v>
                </c:pt>
                <c:pt idx="2910">
                  <c:v>293</c:v>
                </c:pt>
                <c:pt idx="2911">
                  <c:v>293</c:v>
                </c:pt>
                <c:pt idx="2912">
                  <c:v>291</c:v>
                </c:pt>
                <c:pt idx="2913">
                  <c:v>290</c:v>
                </c:pt>
                <c:pt idx="2914">
                  <c:v>290</c:v>
                </c:pt>
                <c:pt idx="2915">
                  <c:v>290</c:v>
                </c:pt>
                <c:pt idx="2916">
                  <c:v>289</c:v>
                </c:pt>
                <c:pt idx="2917">
                  <c:v>288</c:v>
                </c:pt>
                <c:pt idx="2918">
                  <c:v>288</c:v>
                </c:pt>
                <c:pt idx="2919">
                  <c:v>288</c:v>
                </c:pt>
                <c:pt idx="2920">
                  <c:v>288</c:v>
                </c:pt>
                <c:pt idx="2921">
                  <c:v>285</c:v>
                </c:pt>
                <c:pt idx="2922">
                  <c:v>285</c:v>
                </c:pt>
                <c:pt idx="2923">
                  <c:v>285</c:v>
                </c:pt>
                <c:pt idx="2924">
                  <c:v>285</c:v>
                </c:pt>
                <c:pt idx="2925">
                  <c:v>285</c:v>
                </c:pt>
                <c:pt idx="2926">
                  <c:v>284</c:v>
                </c:pt>
                <c:pt idx="2927">
                  <c:v>284</c:v>
                </c:pt>
                <c:pt idx="2928">
                  <c:v>283</c:v>
                </c:pt>
                <c:pt idx="2929">
                  <c:v>283</c:v>
                </c:pt>
                <c:pt idx="2930">
                  <c:v>282</c:v>
                </c:pt>
                <c:pt idx="2931">
                  <c:v>280</c:v>
                </c:pt>
                <c:pt idx="2932">
                  <c:v>280</c:v>
                </c:pt>
                <c:pt idx="2933">
                  <c:v>280</c:v>
                </c:pt>
                <c:pt idx="2934">
                  <c:v>280</c:v>
                </c:pt>
                <c:pt idx="2935">
                  <c:v>279</c:v>
                </c:pt>
                <c:pt idx="2936">
                  <c:v>279</c:v>
                </c:pt>
                <c:pt idx="2937">
                  <c:v>279</c:v>
                </c:pt>
                <c:pt idx="2938">
                  <c:v>279</c:v>
                </c:pt>
                <c:pt idx="2939">
                  <c:v>279</c:v>
                </c:pt>
                <c:pt idx="2940">
                  <c:v>278</c:v>
                </c:pt>
                <c:pt idx="2941">
                  <c:v>278</c:v>
                </c:pt>
                <c:pt idx="2942">
                  <c:v>278</c:v>
                </c:pt>
                <c:pt idx="2943">
                  <c:v>277</c:v>
                </c:pt>
                <c:pt idx="2944">
                  <c:v>277</c:v>
                </c:pt>
                <c:pt idx="2945">
                  <c:v>276</c:v>
                </c:pt>
                <c:pt idx="2946">
                  <c:v>276</c:v>
                </c:pt>
                <c:pt idx="2947">
                  <c:v>276</c:v>
                </c:pt>
                <c:pt idx="2948">
                  <c:v>276</c:v>
                </c:pt>
                <c:pt idx="2949">
                  <c:v>275</c:v>
                </c:pt>
                <c:pt idx="2950">
                  <c:v>275</c:v>
                </c:pt>
                <c:pt idx="2951">
                  <c:v>275</c:v>
                </c:pt>
                <c:pt idx="2952">
                  <c:v>275</c:v>
                </c:pt>
                <c:pt idx="2953">
                  <c:v>274</c:v>
                </c:pt>
                <c:pt idx="2954">
                  <c:v>274</c:v>
                </c:pt>
                <c:pt idx="2955">
                  <c:v>274</c:v>
                </c:pt>
                <c:pt idx="2956">
                  <c:v>273</c:v>
                </c:pt>
                <c:pt idx="2957">
                  <c:v>273</c:v>
                </c:pt>
                <c:pt idx="2958">
                  <c:v>272</c:v>
                </c:pt>
                <c:pt idx="2959">
                  <c:v>272</c:v>
                </c:pt>
                <c:pt idx="2960">
                  <c:v>272</c:v>
                </c:pt>
                <c:pt idx="2961">
                  <c:v>272</c:v>
                </c:pt>
                <c:pt idx="2962">
                  <c:v>272</c:v>
                </c:pt>
                <c:pt idx="2963">
                  <c:v>270</c:v>
                </c:pt>
                <c:pt idx="2964">
                  <c:v>270</c:v>
                </c:pt>
                <c:pt idx="2965">
                  <c:v>270</c:v>
                </c:pt>
                <c:pt idx="2966">
                  <c:v>270</c:v>
                </c:pt>
                <c:pt idx="2967">
                  <c:v>270</c:v>
                </c:pt>
                <c:pt idx="2968">
                  <c:v>270</c:v>
                </c:pt>
                <c:pt idx="2969">
                  <c:v>270</c:v>
                </c:pt>
                <c:pt idx="2970">
                  <c:v>270</c:v>
                </c:pt>
                <c:pt idx="2971">
                  <c:v>269</c:v>
                </c:pt>
                <c:pt idx="2972">
                  <c:v>269</c:v>
                </c:pt>
                <c:pt idx="2973">
                  <c:v>268</c:v>
                </c:pt>
                <c:pt idx="2974">
                  <c:v>268</c:v>
                </c:pt>
                <c:pt idx="2975">
                  <c:v>268</c:v>
                </c:pt>
                <c:pt idx="2976">
                  <c:v>268</c:v>
                </c:pt>
                <c:pt idx="2977">
                  <c:v>267</c:v>
                </c:pt>
                <c:pt idx="2978">
                  <c:v>267</c:v>
                </c:pt>
                <c:pt idx="2979">
                  <c:v>266</c:v>
                </c:pt>
                <c:pt idx="2980">
                  <c:v>265</c:v>
                </c:pt>
                <c:pt idx="2981">
                  <c:v>265</c:v>
                </c:pt>
                <c:pt idx="2982">
                  <c:v>265</c:v>
                </c:pt>
                <c:pt idx="2983">
                  <c:v>265</c:v>
                </c:pt>
                <c:pt idx="2984">
                  <c:v>265</c:v>
                </c:pt>
                <c:pt idx="2985">
                  <c:v>265</c:v>
                </c:pt>
                <c:pt idx="2986">
                  <c:v>264</c:v>
                </c:pt>
                <c:pt idx="2987">
                  <c:v>264</c:v>
                </c:pt>
                <c:pt idx="2988">
                  <c:v>263</c:v>
                </c:pt>
                <c:pt idx="2989">
                  <c:v>263</c:v>
                </c:pt>
                <c:pt idx="2990">
                  <c:v>263</c:v>
                </c:pt>
                <c:pt idx="2991">
                  <c:v>263</c:v>
                </c:pt>
                <c:pt idx="2992">
                  <c:v>262</c:v>
                </c:pt>
                <c:pt idx="2993">
                  <c:v>262</c:v>
                </c:pt>
                <c:pt idx="2994">
                  <c:v>262</c:v>
                </c:pt>
                <c:pt idx="2995">
                  <c:v>262</c:v>
                </c:pt>
                <c:pt idx="2996">
                  <c:v>261</c:v>
                </c:pt>
                <c:pt idx="2997">
                  <c:v>260</c:v>
                </c:pt>
                <c:pt idx="2998">
                  <c:v>260</c:v>
                </c:pt>
                <c:pt idx="2999">
                  <c:v>260</c:v>
                </c:pt>
                <c:pt idx="3000">
                  <c:v>259</c:v>
                </c:pt>
                <c:pt idx="3001">
                  <c:v>259</c:v>
                </c:pt>
                <c:pt idx="3002">
                  <c:v>259</c:v>
                </c:pt>
                <c:pt idx="3003">
                  <c:v>258</c:v>
                </c:pt>
                <c:pt idx="3004">
                  <c:v>258</c:v>
                </c:pt>
                <c:pt idx="3005">
                  <c:v>257</c:v>
                </c:pt>
                <c:pt idx="3006">
                  <c:v>256</c:v>
                </c:pt>
                <c:pt idx="3007">
                  <c:v>255</c:v>
                </c:pt>
                <c:pt idx="3008">
                  <c:v>255</c:v>
                </c:pt>
                <c:pt idx="3009">
                  <c:v>255</c:v>
                </c:pt>
                <c:pt idx="3010">
                  <c:v>255</c:v>
                </c:pt>
                <c:pt idx="3011">
                  <c:v>255</c:v>
                </c:pt>
                <c:pt idx="3012">
                  <c:v>255</c:v>
                </c:pt>
                <c:pt idx="3013">
                  <c:v>255</c:v>
                </c:pt>
                <c:pt idx="3014">
                  <c:v>255</c:v>
                </c:pt>
                <c:pt idx="3015">
                  <c:v>255</c:v>
                </c:pt>
                <c:pt idx="3016">
                  <c:v>255</c:v>
                </c:pt>
                <c:pt idx="3017">
                  <c:v>255</c:v>
                </c:pt>
                <c:pt idx="3018">
                  <c:v>254</c:v>
                </c:pt>
                <c:pt idx="3019">
                  <c:v>254</c:v>
                </c:pt>
                <c:pt idx="3020">
                  <c:v>254</c:v>
                </c:pt>
                <c:pt idx="3021">
                  <c:v>253</c:v>
                </c:pt>
                <c:pt idx="3022">
                  <c:v>253</c:v>
                </c:pt>
                <c:pt idx="3023">
                  <c:v>253</c:v>
                </c:pt>
                <c:pt idx="3024">
                  <c:v>252</c:v>
                </c:pt>
                <c:pt idx="3025">
                  <c:v>252</c:v>
                </c:pt>
                <c:pt idx="3026">
                  <c:v>252</c:v>
                </c:pt>
                <c:pt idx="3027">
                  <c:v>251</c:v>
                </c:pt>
                <c:pt idx="3028">
                  <c:v>250</c:v>
                </c:pt>
                <c:pt idx="3029">
                  <c:v>250</c:v>
                </c:pt>
                <c:pt idx="3030">
                  <c:v>250</c:v>
                </c:pt>
                <c:pt idx="3031">
                  <c:v>250</c:v>
                </c:pt>
                <c:pt idx="3032">
                  <c:v>250</c:v>
                </c:pt>
                <c:pt idx="3033">
                  <c:v>250</c:v>
                </c:pt>
                <c:pt idx="3034">
                  <c:v>250</c:v>
                </c:pt>
                <c:pt idx="3035">
                  <c:v>250</c:v>
                </c:pt>
                <c:pt idx="3036">
                  <c:v>249</c:v>
                </c:pt>
                <c:pt idx="3037">
                  <c:v>249</c:v>
                </c:pt>
                <c:pt idx="3038">
                  <c:v>249</c:v>
                </c:pt>
                <c:pt idx="3039">
                  <c:v>249</c:v>
                </c:pt>
                <c:pt idx="3040">
                  <c:v>249</c:v>
                </c:pt>
                <c:pt idx="3041">
                  <c:v>249</c:v>
                </c:pt>
                <c:pt idx="3042">
                  <c:v>248</c:v>
                </c:pt>
                <c:pt idx="3043">
                  <c:v>247</c:v>
                </c:pt>
                <c:pt idx="3044">
                  <c:v>247</c:v>
                </c:pt>
                <c:pt idx="3045">
                  <c:v>246</c:v>
                </c:pt>
                <c:pt idx="3046">
                  <c:v>246</c:v>
                </c:pt>
                <c:pt idx="3047">
                  <c:v>245</c:v>
                </c:pt>
                <c:pt idx="3048">
                  <c:v>244</c:v>
                </c:pt>
                <c:pt idx="3049">
                  <c:v>244</c:v>
                </c:pt>
                <c:pt idx="3050">
                  <c:v>244</c:v>
                </c:pt>
                <c:pt idx="3051">
                  <c:v>244</c:v>
                </c:pt>
                <c:pt idx="3052">
                  <c:v>243</c:v>
                </c:pt>
                <c:pt idx="3053">
                  <c:v>243</c:v>
                </c:pt>
                <c:pt idx="3054">
                  <c:v>243</c:v>
                </c:pt>
                <c:pt idx="3055">
                  <c:v>242</c:v>
                </c:pt>
                <c:pt idx="3056">
                  <c:v>242</c:v>
                </c:pt>
                <c:pt idx="3057">
                  <c:v>242</c:v>
                </c:pt>
                <c:pt idx="3058">
                  <c:v>241</c:v>
                </c:pt>
                <c:pt idx="3059">
                  <c:v>241</c:v>
                </c:pt>
                <c:pt idx="3060">
                  <c:v>241</c:v>
                </c:pt>
                <c:pt idx="3061">
                  <c:v>240</c:v>
                </c:pt>
                <c:pt idx="3062">
                  <c:v>240</c:v>
                </c:pt>
                <c:pt idx="3063">
                  <c:v>240</c:v>
                </c:pt>
                <c:pt idx="3064">
                  <c:v>240</c:v>
                </c:pt>
                <c:pt idx="3065">
                  <c:v>240</c:v>
                </c:pt>
                <c:pt idx="3066">
                  <c:v>240</c:v>
                </c:pt>
                <c:pt idx="3067">
                  <c:v>240</c:v>
                </c:pt>
                <c:pt idx="3068">
                  <c:v>239</c:v>
                </c:pt>
                <c:pt idx="3069">
                  <c:v>239</c:v>
                </c:pt>
                <c:pt idx="3070">
                  <c:v>238</c:v>
                </c:pt>
                <c:pt idx="3071">
                  <c:v>238</c:v>
                </c:pt>
                <c:pt idx="3072">
                  <c:v>238</c:v>
                </c:pt>
                <c:pt idx="3073">
                  <c:v>238</c:v>
                </c:pt>
                <c:pt idx="3074">
                  <c:v>237</c:v>
                </c:pt>
                <c:pt idx="3075">
                  <c:v>237</c:v>
                </c:pt>
                <c:pt idx="3076">
                  <c:v>237</c:v>
                </c:pt>
                <c:pt idx="3077">
                  <c:v>237</c:v>
                </c:pt>
                <c:pt idx="3078">
                  <c:v>237</c:v>
                </c:pt>
                <c:pt idx="3079">
                  <c:v>237</c:v>
                </c:pt>
                <c:pt idx="3080">
                  <c:v>236</c:v>
                </c:pt>
                <c:pt idx="3081">
                  <c:v>235</c:v>
                </c:pt>
                <c:pt idx="3082">
                  <c:v>235</c:v>
                </c:pt>
                <c:pt idx="3083">
                  <c:v>235</c:v>
                </c:pt>
                <c:pt idx="3084">
                  <c:v>235</c:v>
                </c:pt>
                <c:pt idx="3085">
                  <c:v>235</c:v>
                </c:pt>
                <c:pt idx="3086">
                  <c:v>235</c:v>
                </c:pt>
                <c:pt idx="3087">
                  <c:v>235</c:v>
                </c:pt>
                <c:pt idx="3088">
                  <c:v>235</c:v>
                </c:pt>
                <c:pt idx="3089">
                  <c:v>235</c:v>
                </c:pt>
                <c:pt idx="3090">
                  <c:v>235</c:v>
                </c:pt>
                <c:pt idx="3091">
                  <c:v>234</c:v>
                </c:pt>
                <c:pt idx="3092">
                  <c:v>234</c:v>
                </c:pt>
                <c:pt idx="3093">
                  <c:v>234</c:v>
                </c:pt>
                <c:pt idx="3094">
                  <c:v>233</c:v>
                </c:pt>
                <c:pt idx="3095">
                  <c:v>233</c:v>
                </c:pt>
                <c:pt idx="3096">
                  <c:v>233</c:v>
                </c:pt>
                <c:pt idx="3097">
                  <c:v>232</c:v>
                </c:pt>
                <c:pt idx="3098">
                  <c:v>232</c:v>
                </c:pt>
                <c:pt idx="3099">
                  <c:v>232</c:v>
                </c:pt>
                <c:pt idx="3100">
                  <c:v>230</c:v>
                </c:pt>
                <c:pt idx="3101">
                  <c:v>230</c:v>
                </c:pt>
                <c:pt idx="3102">
                  <c:v>230</c:v>
                </c:pt>
                <c:pt idx="3103">
                  <c:v>230</c:v>
                </c:pt>
                <c:pt idx="3104">
                  <c:v>230</c:v>
                </c:pt>
                <c:pt idx="3105">
                  <c:v>230</c:v>
                </c:pt>
                <c:pt idx="3106">
                  <c:v>229</c:v>
                </c:pt>
                <c:pt idx="3107">
                  <c:v>229</c:v>
                </c:pt>
                <c:pt idx="3108">
                  <c:v>229</c:v>
                </c:pt>
                <c:pt idx="3109">
                  <c:v>229</c:v>
                </c:pt>
                <c:pt idx="3110">
                  <c:v>229</c:v>
                </c:pt>
                <c:pt idx="3111">
                  <c:v>229</c:v>
                </c:pt>
                <c:pt idx="3112">
                  <c:v>228</c:v>
                </c:pt>
                <c:pt idx="3113">
                  <c:v>228</c:v>
                </c:pt>
                <c:pt idx="3114">
                  <c:v>228</c:v>
                </c:pt>
                <c:pt idx="3115">
                  <c:v>228</c:v>
                </c:pt>
                <c:pt idx="3116">
                  <c:v>228</c:v>
                </c:pt>
                <c:pt idx="3117">
                  <c:v>227</c:v>
                </c:pt>
                <c:pt idx="3118">
                  <c:v>227</c:v>
                </c:pt>
                <c:pt idx="3119">
                  <c:v>226</c:v>
                </c:pt>
                <c:pt idx="3120">
                  <c:v>225</c:v>
                </c:pt>
                <c:pt idx="3121">
                  <c:v>225</c:v>
                </c:pt>
                <c:pt idx="3122">
                  <c:v>225</c:v>
                </c:pt>
                <c:pt idx="3123">
                  <c:v>225</c:v>
                </c:pt>
                <c:pt idx="3124">
                  <c:v>225</c:v>
                </c:pt>
                <c:pt idx="3125">
                  <c:v>225</c:v>
                </c:pt>
                <c:pt idx="3126">
                  <c:v>225</c:v>
                </c:pt>
                <c:pt idx="3127">
                  <c:v>225</c:v>
                </c:pt>
                <c:pt idx="3128">
                  <c:v>225</c:v>
                </c:pt>
                <c:pt idx="3129">
                  <c:v>225</c:v>
                </c:pt>
                <c:pt idx="3130">
                  <c:v>225</c:v>
                </c:pt>
                <c:pt idx="3131">
                  <c:v>224</c:v>
                </c:pt>
                <c:pt idx="3132">
                  <c:v>224</c:v>
                </c:pt>
                <c:pt idx="3133">
                  <c:v>224</c:v>
                </c:pt>
                <c:pt idx="3134">
                  <c:v>224</c:v>
                </c:pt>
                <c:pt idx="3135">
                  <c:v>224</c:v>
                </c:pt>
                <c:pt idx="3136">
                  <c:v>223</c:v>
                </c:pt>
                <c:pt idx="3137">
                  <c:v>223</c:v>
                </c:pt>
                <c:pt idx="3138">
                  <c:v>223</c:v>
                </c:pt>
                <c:pt idx="3139">
                  <c:v>223</c:v>
                </c:pt>
                <c:pt idx="3140">
                  <c:v>223</c:v>
                </c:pt>
                <c:pt idx="3141">
                  <c:v>222</c:v>
                </c:pt>
                <c:pt idx="3142">
                  <c:v>220</c:v>
                </c:pt>
                <c:pt idx="3143">
                  <c:v>220</c:v>
                </c:pt>
                <c:pt idx="3144">
                  <c:v>220</c:v>
                </c:pt>
                <c:pt idx="3145">
                  <c:v>220</c:v>
                </c:pt>
                <c:pt idx="3146">
                  <c:v>219</c:v>
                </c:pt>
                <c:pt idx="3147">
                  <c:v>219</c:v>
                </c:pt>
                <c:pt idx="3148">
                  <c:v>219</c:v>
                </c:pt>
                <c:pt idx="3149">
                  <c:v>219</c:v>
                </c:pt>
                <c:pt idx="3150">
                  <c:v>219</c:v>
                </c:pt>
                <c:pt idx="3151">
                  <c:v>218</c:v>
                </c:pt>
                <c:pt idx="3152">
                  <c:v>218</c:v>
                </c:pt>
                <c:pt idx="3153">
                  <c:v>218</c:v>
                </c:pt>
                <c:pt idx="3154">
                  <c:v>218</c:v>
                </c:pt>
                <c:pt idx="3155">
                  <c:v>217</c:v>
                </c:pt>
                <c:pt idx="3156">
                  <c:v>216</c:v>
                </c:pt>
                <c:pt idx="3157">
                  <c:v>215</c:v>
                </c:pt>
                <c:pt idx="3158">
                  <c:v>215</c:v>
                </c:pt>
                <c:pt idx="3159">
                  <c:v>215</c:v>
                </c:pt>
                <c:pt idx="3160">
                  <c:v>215</c:v>
                </c:pt>
                <c:pt idx="3161">
                  <c:v>215</c:v>
                </c:pt>
                <c:pt idx="3162">
                  <c:v>214</c:v>
                </c:pt>
                <c:pt idx="3163">
                  <c:v>214</c:v>
                </c:pt>
                <c:pt idx="3164">
                  <c:v>214</c:v>
                </c:pt>
                <c:pt idx="3165">
                  <c:v>213</c:v>
                </c:pt>
                <c:pt idx="3166">
                  <c:v>212</c:v>
                </c:pt>
                <c:pt idx="3167">
                  <c:v>212</c:v>
                </c:pt>
                <c:pt idx="3168">
                  <c:v>212</c:v>
                </c:pt>
                <c:pt idx="3169">
                  <c:v>212</c:v>
                </c:pt>
                <c:pt idx="3170">
                  <c:v>211</c:v>
                </c:pt>
                <c:pt idx="3171">
                  <c:v>211</c:v>
                </c:pt>
                <c:pt idx="3172">
                  <c:v>210</c:v>
                </c:pt>
                <c:pt idx="3173">
                  <c:v>210</c:v>
                </c:pt>
                <c:pt idx="3174">
                  <c:v>210</c:v>
                </c:pt>
                <c:pt idx="3175">
                  <c:v>209</c:v>
                </c:pt>
                <c:pt idx="3176">
                  <c:v>209</c:v>
                </c:pt>
                <c:pt idx="3177">
                  <c:v>209</c:v>
                </c:pt>
                <c:pt idx="3178">
                  <c:v>208</c:v>
                </c:pt>
                <c:pt idx="3179">
                  <c:v>207</c:v>
                </c:pt>
                <c:pt idx="3180">
                  <c:v>207</c:v>
                </c:pt>
                <c:pt idx="3181">
                  <c:v>207</c:v>
                </c:pt>
                <c:pt idx="3182">
                  <c:v>206</c:v>
                </c:pt>
                <c:pt idx="3183">
                  <c:v>206</c:v>
                </c:pt>
                <c:pt idx="3184">
                  <c:v>206</c:v>
                </c:pt>
                <c:pt idx="3185">
                  <c:v>206</c:v>
                </c:pt>
                <c:pt idx="3186">
                  <c:v>205</c:v>
                </c:pt>
                <c:pt idx="3187">
                  <c:v>205</c:v>
                </c:pt>
                <c:pt idx="3188">
                  <c:v>205</c:v>
                </c:pt>
                <c:pt idx="3189">
                  <c:v>205</c:v>
                </c:pt>
                <c:pt idx="3190">
                  <c:v>205</c:v>
                </c:pt>
                <c:pt idx="3191">
                  <c:v>205</c:v>
                </c:pt>
                <c:pt idx="3192">
                  <c:v>204</c:v>
                </c:pt>
                <c:pt idx="3193">
                  <c:v>204</c:v>
                </c:pt>
                <c:pt idx="3194">
                  <c:v>204</c:v>
                </c:pt>
                <c:pt idx="3195">
                  <c:v>204</c:v>
                </c:pt>
                <c:pt idx="3196">
                  <c:v>203</c:v>
                </c:pt>
                <c:pt idx="3197">
                  <c:v>202</c:v>
                </c:pt>
                <c:pt idx="3198">
                  <c:v>202</c:v>
                </c:pt>
                <c:pt idx="3199">
                  <c:v>202</c:v>
                </c:pt>
                <c:pt idx="3200">
                  <c:v>200</c:v>
                </c:pt>
                <c:pt idx="3201">
                  <c:v>200</c:v>
                </c:pt>
                <c:pt idx="3202">
                  <c:v>200</c:v>
                </c:pt>
                <c:pt idx="3203">
                  <c:v>200</c:v>
                </c:pt>
                <c:pt idx="3204">
                  <c:v>200</c:v>
                </c:pt>
                <c:pt idx="3205">
                  <c:v>200</c:v>
                </c:pt>
                <c:pt idx="3206">
                  <c:v>200</c:v>
                </c:pt>
                <c:pt idx="3207">
                  <c:v>200</c:v>
                </c:pt>
                <c:pt idx="3208">
                  <c:v>200</c:v>
                </c:pt>
                <c:pt idx="3209">
                  <c:v>200</c:v>
                </c:pt>
                <c:pt idx="3210">
                  <c:v>200</c:v>
                </c:pt>
                <c:pt idx="3211">
                  <c:v>200</c:v>
                </c:pt>
                <c:pt idx="3212">
                  <c:v>200</c:v>
                </c:pt>
                <c:pt idx="3213">
                  <c:v>199</c:v>
                </c:pt>
                <c:pt idx="3214">
                  <c:v>199</c:v>
                </c:pt>
                <c:pt idx="3215">
                  <c:v>199</c:v>
                </c:pt>
                <c:pt idx="3216">
                  <c:v>198</c:v>
                </c:pt>
                <c:pt idx="3217">
                  <c:v>198</c:v>
                </c:pt>
                <c:pt idx="3218">
                  <c:v>198</c:v>
                </c:pt>
                <c:pt idx="3219">
                  <c:v>198</c:v>
                </c:pt>
                <c:pt idx="3220">
                  <c:v>198</c:v>
                </c:pt>
                <c:pt idx="3221">
                  <c:v>198</c:v>
                </c:pt>
                <c:pt idx="3222">
                  <c:v>197</c:v>
                </c:pt>
                <c:pt idx="3223">
                  <c:v>197</c:v>
                </c:pt>
                <c:pt idx="3224">
                  <c:v>196</c:v>
                </c:pt>
                <c:pt idx="3225">
                  <c:v>196</c:v>
                </c:pt>
                <c:pt idx="3226">
                  <c:v>196</c:v>
                </c:pt>
                <c:pt idx="3227">
                  <c:v>195</c:v>
                </c:pt>
                <c:pt idx="3228">
                  <c:v>195</c:v>
                </c:pt>
                <c:pt idx="3229">
                  <c:v>195</c:v>
                </c:pt>
                <c:pt idx="3230">
                  <c:v>194</c:v>
                </c:pt>
                <c:pt idx="3231">
                  <c:v>194</c:v>
                </c:pt>
                <c:pt idx="3232">
                  <c:v>194</c:v>
                </c:pt>
                <c:pt idx="3233">
                  <c:v>193</c:v>
                </c:pt>
                <c:pt idx="3234">
                  <c:v>193</c:v>
                </c:pt>
                <c:pt idx="3235">
                  <c:v>192</c:v>
                </c:pt>
                <c:pt idx="3236">
                  <c:v>192</c:v>
                </c:pt>
                <c:pt idx="3237">
                  <c:v>191</c:v>
                </c:pt>
                <c:pt idx="3238">
                  <c:v>191</c:v>
                </c:pt>
                <c:pt idx="3239">
                  <c:v>190</c:v>
                </c:pt>
                <c:pt idx="3240">
                  <c:v>190</c:v>
                </c:pt>
                <c:pt idx="3241">
                  <c:v>190</c:v>
                </c:pt>
                <c:pt idx="3242">
                  <c:v>190</c:v>
                </c:pt>
                <c:pt idx="3243">
                  <c:v>190</c:v>
                </c:pt>
                <c:pt idx="3244">
                  <c:v>190</c:v>
                </c:pt>
                <c:pt idx="3245">
                  <c:v>190</c:v>
                </c:pt>
                <c:pt idx="3246">
                  <c:v>190</c:v>
                </c:pt>
                <c:pt idx="3247">
                  <c:v>190</c:v>
                </c:pt>
                <c:pt idx="3248">
                  <c:v>190</c:v>
                </c:pt>
                <c:pt idx="3249">
                  <c:v>190</c:v>
                </c:pt>
                <c:pt idx="3250">
                  <c:v>190</c:v>
                </c:pt>
                <c:pt idx="3251">
                  <c:v>190</c:v>
                </c:pt>
                <c:pt idx="3252">
                  <c:v>190</c:v>
                </c:pt>
                <c:pt idx="3253">
                  <c:v>190</c:v>
                </c:pt>
                <c:pt idx="3254">
                  <c:v>190</c:v>
                </c:pt>
                <c:pt idx="3255">
                  <c:v>190</c:v>
                </c:pt>
                <c:pt idx="3256">
                  <c:v>190</c:v>
                </c:pt>
                <c:pt idx="3257">
                  <c:v>190</c:v>
                </c:pt>
                <c:pt idx="3258">
                  <c:v>189</c:v>
                </c:pt>
                <c:pt idx="3259">
                  <c:v>188</c:v>
                </c:pt>
                <c:pt idx="3260">
                  <c:v>188</c:v>
                </c:pt>
                <c:pt idx="3261">
                  <c:v>187</c:v>
                </c:pt>
                <c:pt idx="3262">
                  <c:v>187</c:v>
                </c:pt>
                <c:pt idx="3263">
                  <c:v>186</c:v>
                </c:pt>
                <c:pt idx="3264">
                  <c:v>186</c:v>
                </c:pt>
                <c:pt idx="3265">
                  <c:v>185</c:v>
                </c:pt>
                <c:pt idx="3266">
                  <c:v>185</c:v>
                </c:pt>
                <c:pt idx="3267">
                  <c:v>185</c:v>
                </c:pt>
                <c:pt idx="3268">
                  <c:v>185</c:v>
                </c:pt>
                <c:pt idx="3269">
                  <c:v>183</c:v>
                </c:pt>
                <c:pt idx="3270">
                  <c:v>183</c:v>
                </c:pt>
                <c:pt idx="3271">
                  <c:v>183</c:v>
                </c:pt>
                <c:pt idx="3272">
                  <c:v>183</c:v>
                </c:pt>
                <c:pt idx="3273">
                  <c:v>183</c:v>
                </c:pt>
                <c:pt idx="3274">
                  <c:v>182</c:v>
                </c:pt>
                <c:pt idx="3275">
                  <c:v>182</c:v>
                </c:pt>
                <c:pt idx="3276">
                  <c:v>181</c:v>
                </c:pt>
                <c:pt idx="3277">
                  <c:v>181</c:v>
                </c:pt>
                <c:pt idx="3278">
                  <c:v>181</c:v>
                </c:pt>
                <c:pt idx="3279">
                  <c:v>180</c:v>
                </c:pt>
                <c:pt idx="3280">
                  <c:v>180</c:v>
                </c:pt>
                <c:pt idx="3281">
                  <c:v>180</c:v>
                </c:pt>
                <c:pt idx="3282">
                  <c:v>180</c:v>
                </c:pt>
                <c:pt idx="3283">
                  <c:v>180</c:v>
                </c:pt>
                <c:pt idx="3284">
                  <c:v>180</c:v>
                </c:pt>
                <c:pt idx="3285">
                  <c:v>180</c:v>
                </c:pt>
                <c:pt idx="3286">
                  <c:v>180</c:v>
                </c:pt>
                <c:pt idx="3287">
                  <c:v>180</c:v>
                </c:pt>
                <c:pt idx="3288">
                  <c:v>180</c:v>
                </c:pt>
                <c:pt idx="3289">
                  <c:v>179</c:v>
                </c:pt>
                <c:pt idx="3290">
                  <c:v>179</c:v>
                </c:pt>
                <c:pt idx="3291">
                  <c:v>179</c:v>
                </c:pt>
                <c:pt idx="3292">
                  <c:v>178</c:v>
                </c:pt>
                <c:pt idx="3293">
                  <c:v>178</c:v>
                </c:pt>
                <c:pt idx="3294">
                  <c:v>178</c:v>
                </c:pt>
                <c:pt idx="3295">
                  <c:v>177</c:v>
                </c:pt>
                <c:pt idx="3296">
                  <c:v>177</c:v>
                </c:pt>
                <c:pt idx="3297">
                  <c:v>177</c:v>
                </c:pt>
                <c:pt idx="3298">
                  <c:v>177</c:v>
                </c:pt>
                <c:pt idx="3299">
                  <c:v>176</c:v>
                </c:pt>
                <c:pt idx="3300">
                  <c:v>175</c:v>
                </c:pt>
                <c:pt idx="3301">
                  <c:v>175</c:v>
                </c:pt>
                <c:pt idx="3302">
                  <c:v>175</c:v>
                </c:pt>
                <c:pt idx="3303">
                  <c:v>175</c:v>
                </c:pt>
                <c:pt idx="3304">
                  <c:v>175</c:v>
                </c:pt>
                <c:pt idx="3305">
                  <c:v>175</c:v>
                </c:pt>
                <c:pt idx="3306">
                  <c:v>175</c:v>
                </c:pt>
                <c:pt idx="3307">
                  <c:v>174</c:v>
                </c:pt>
                <c:pt idx="3308">
                  <c:v>174</c:v>
                </c:pt>
                <c:pt idx="3309">
                  <c:v>174</c:v>
                </c:pt>
                <c:pt idx="3310">
                  <c:v>174</c:v>
                </c:pt>
                <c:pt idx="3311">
                  <c:v>173</c:v>
                </c:pt>
                <c:pt idx="3312">
                  <c:v>173</c:v>
                </c:pt>
                <c:pt idx="3313">
                  <c:v>173</c:v>
                </c:pt>
                <c:pt idx="3314">
                  <c:v>173</c:v>
                </c:pt>
                <c:pt idx="3315">
                  <c:v>172</c:v>
                </c:pt>
                <c:pt idx="3316">
                  <c:v>171</c:v>
                </c:pt>
                <c:pt idx="3317">
                  <c:v>171</c:v>
                </c:pt>
                <c:pt idx="3318">
                  <c:v>170</c:v>
                </c:pt>
                <c:pt idx="3319">
                  <c:v>170</c:v>
                </c:pt>
                <c:pt idx="3320">
                  <c:v>170</c:v>
                </c:pt>
                <c:pt idx="3321">
                  <c:v>169</c:v>
                </c:pt>
                <c:pt idx="3322">
                  <c:v>169</c:v>
                </c:pt>
                <c:pt idx="3323">
                  <c:v>169</c:v>
                </c:pt>
                <c:pt idx="3324">
                  <c:v>169</c:v>
                </c:pt>
                <c:pt idx="3325">
                  <c:v>169</c:v>
                </c:pt>
                <c:pt idx="3326">
                  <c:v>169</c:v>
                </c:pt>
                <c:pt idx="3327">
                  <c:v>169</c:v>
                </c:pt>
                <c:pt idx="3328">
                  <c:v>169</c:v>
                </c:pt>
                <c:pt idx="3329">
                  <c:v>168</c:v>
                </c:pt>
                <c:pt idx="3330">
                  <c:v>168</c:v>
                </c:pt>
                <c:pt idx="3331">
                  <c:v>167</c:v>
                </c:pt>
                <c:pt idx="3332">
                  <c:v>167</c:v>
                </c:pt>
                <c:pt idx="3333">
                  <c:v>167</c:v>
                </c:pt>
                <c:pt idx="3334">
                  <c:v>165</c:v>
                </c:pt>
                <c:pt idx="3335">
                  <c:v>165</c:v>
                </c:pt>
                <c:pt idx="3336">
                  <c:v>165</c:v>
                </c:pt>
                <c:pt idx="3337">
                  <c:v>165</c:v>
                </c:pt>
                <c:pt idx="3338">
                  <c:v>165</c:v>
                </c:pt>
                <c:pt idx="3339">
                  <c:v>165</c:v>
                </c:pt>
                <c:pt idx="3340">
                  <c:v>165</c:v>
                </c:pt>
                <c:pt idx="3341">
                  <c:v>165</c:v>
                </c:pt>
                <c:pt idx="3342">
                  <c:v>165</c:v>
                </c:pt>
                <c:pt idx="3343">
                  <c:v>165</c:v>
                </c:pt>
                <c:pt idx="3344">
                  <c:v>165</c:v>
                </c:pt>
                <c:pt idx="3345">
                  <c:v>165</c:v>
                </c:pt>
                <c:pt idx="3346">
                  <c:v>165</c:v>
                </c:pt>
                <c:pt idx="3347">
                  <c:v>165</c:v>
                </c:pt>
                <c:pt idx="3348">
                  <c:v>165</c:v>
                </c:pt>
                <c:pt idx="3349">
                  <c:v>165</c:v>
                </c:pt>
                <c:pt idx="3350">
                  <c:v>165</c:v>
                </c:pt>
                <c:pt idx="3351">
                  <c:v>165</c:v>
                </c:pt>
                <c:pt idx="3352">
                  <c:v>165</c:v>
                </c:pt>
                <c:pt idx="3353">
                  <c:v>165</c:v>
                </c:pt>
                <c:pt idx="3354">
                  <c:v>165</c:v>
                </c:pt>
                <c:pt idx="3355">
                  <c:v>165</c:v>
                </c:pt>
                <c:pt idx="3356">
                  <c:v>165</c:v>
                </c:pt>
                <c:pt idx="3357">
                  <c:v>165</c:v>
                </c:pt>
                <c:pt idx="3358">
                  <c:v>165</c:v>
                </c:pt>
                <c:pt idx="3359">
                  <c:v>164</c:v>
                </c:pt>
                <c:pt idx="3360">
                  <c:v>163</c:v>
                </c:pt>
                <c:pt idx="3361">
                  <c:v>162</c:v>
                </c:pt>
                <c:pt idx="3362">
                  <c:v>162</c:v>
                </c:pt>
                <c:pt idx="3363">
                  <c:v>161</c:v>
                </c:pt>
                <c:pt idx="3364">
                  <c:v>160</c:v>
                </c:pt>
                <c:pt idx="3365">
                  <c:v>160</c:v>
                </c:pt>
                <c:pt idx="3366">
                  <c:v>160</c:v>
                </c:pt>
                <c:pt idx="3367">
                  <c:v>160</c:v>
                </c:pt>
                <c:pt idx="3368">
                  <c:v>160</c:v>
                </c:pt>
                <c:pt idx="3369">
                  <c:v>160</c:v>
                </c:pt>
                <c:pt idx="3370">
                  <c:v>160</c:v>
                </c:pt>
                <c:pt idx="3371">
                  <c:v>160</c:v>
                </c:pt>
                <c:pt idx="3372">
                  <c:v>159</c:v>
                </c:pt>
                <c:pt idx="3373">
                  <c:v>159</c:v>
                </c:pt>
                <c:pt idx="3374">
                  <c:v>159</c:v>
                </c:pt>
                <c:pt idx="3375">
                  <c:v>159</c:v>
                </c:pt>
                <c:pt idx="3376">
                  <c:v>159</c:v>
                </c:pt>
                <c:pt idx="3377">
                  <c:v>159</c:v>
                </c:pt>
                <c:pt idx="3378">
                  <c:v>159</c:v>
                </c:pt>
                <c:pt idx="3379">
                  <c:v>159</c:v>
                </c:pt>
                <c:pt idx="3380">
                  <c:v>158</c:v>
                </c:pt>
                <c:pt idx="3381">
                  <c:v>158</c:v>
                </c:pt>
                <c:pt idx="3382">
                  <c:v>158</c:v>
                </c:pt>
                <c:pt idx="3383">
                  <c:v>158</c:v>
                </c:pt>
                <c:pt idx="3384">
                  <c:v>158</c:v>
                </c:pt>
                <c:pt idx="3385">
                  <c:v>157</c:v>
                </c:pt>
                <c:pt idx="3386">
                  <c:v>156</c:v>
                </c:pt>
                <c:pt idx="3387">
                  <c:v>156</c:v>
                </c:pt>
                <c:pt idx="3388">
                  <c:v>156</c:v>
                </c:pt>
                <c:pt idx="3389">
                  <c:v>155</c:v>
                </c:pt>
                <c:pt idx="3390">
                  <c:v>154</c:v>
                </c:pt>
                <c:pt idx="3391">
                  <c:v>154</c:v>
                </c:pt>
                <c:pt idx="3392">
                  <c:v>153</c:v>
                </c:pt>
                <c:pt idx="3393">
                  <c:v>151</c:v>
                </c:pt>
                <c:pt idx="3394">
                  <c:v>150</c:v>
                </c:pt>
                <c:pt idx="3395">
                  <c:v>150</c:v>
                </c:pt>
                <c:pt idx="3396">
                  <c:v>150</c:v>
                </c:pt>
                <c:pt idx="3397">
                  <c:v>150</c:v>
                </c:pt>
                <c:pt idx="3398">
                  <c:v>150</c:v>
                </c:pt>
                <c:pt idx="3399">
                  <c:v>150</c:v>
                </c:pt>
                <c:pt idx="3400">
                  <c:v>150</c:v>
                </c:pt>
                <c:pt idx="3401">
                  <c:v>150</c:v>
                </c:pt>
                <c:pt idx="3402">
                  <c:v>149</c:v>
                </c:pt>
                <c:pt idx="3403">
                  <c:v>149</c:v>
                </c:pt>
                <c:pt idx="3404">
                  <c:v>149</c:v>
                </c:pt>
                <c:pt idx="3405">
                  <c:v>149</c:v>
                </c:pt>
                <c:pt idx="3406">
                  <c:v>148</c:v>
                </c:pt>
                <c:pt idx="3407">
                  <c:v>148</c:v>
                </c:pt>
                <c:pt idx="3408">
                  <c:v>147</c:v>
                </c:pt>
                <c:pt idx="3409">
                  <c:v>147</c:v>
                </c:pt>
                <c:pt idx="3410">
                  <c:v>147</c:v>
                </c:pt>
                <c:pt idx="3411">
                  <c:v>146</c:v>
                </c:pt>
                <c:pt idx="3412">
                  <c:v>145</c:v>
                </c:pt>
                <c:pt idx="3413">
                  <c:v>145</c:v>
                </c:pt>
                <c:pt idx="3414">
                  <c:v>145</c:v>
                </c:pt>
                <c:pt idx="3415">
                  <c:v>145</c:v>
                </c:pt>
                <c:pt idx="3416">
                  <c:v>145</c:v>
                </c:pt>
                <c:pt idx="3417">
                  <c:v>145</c:v>
                </c:pt>
                <c:pt idx="3418">
                  <c:v>145</c:v>
                </c:pt>
                <c:pt idx="3419">
                  <c:v>144</c:v>
                </c:pt>
                <c:pt idx="3420">
                  <c:v>144</c:v>
                </c:pt>
                <c:pt idx="3421">
                  <c:v>144</c:v>
                </c:pt>
                <c:pt idx="3422">
                  <c:v>144</c:v>
                </c:pt>
                <c:pt idx="3423">
                  <c:v>144</c:v>
                </c:pt>
                <c:pt idx="3424">
                  <c:v>144</c:v>
                </c:pt>
                <c:pt idx="3425">
                  <c:v>144</c:v>
                </c:pt>
                <c:pt idx="3426">
                  <c:v>144</c:v>
                </c:pt>
                <c:pt idx="3427">
                  <c:v>141</c:v>
                </c:pt>
                <c:pt idx="3428">
                  <c:v>140</c:v>
                </c:pt>
                <c:pt idx="3429">
                  <c:v>140</c:v>
                </c:pt>
                <c:pt idx="3430">
                  <c:v>140</c:v>
                </c:pt>
                <c:pt idx="3431">
                  <c:v>140</c:v>
                </c:pt>
                <c:pt idx="3432">
                  <c:v>140</c:v>
                </c:pt>
                <c:pt idx="3433">
                  <c:v>140</c:v>
                </c:pt>
                <c:pt idx="3434">
                  <c:v>140</c:v>
                </c:pt>
                <c:pt idx="3435">
                  <c:v>139</c:v>
                </c:pt>
                <c:pt idx="3436">
                  <c:v>139</c:v>
                </c:pt>
                <c:pt idx="3437">
                  <c:v>139</c:v>
                </c:pt>
                <c:pt idx="3438">
                  <c:v>139</c:v>
                </c:pt>
                <c:pt idx="3439">
                  <c:v>139</c:v>
                </c:pt>
                <c:pt idx="3440">
                  <c:v>138</c:v>
                </c:pt>
                <c:pt idx="3441">
                  <c:v>138</c:v>
                </c:pt>
                <c:pt idx="3442">
                  <c:v>138</c:v>
                </c:pt>
                <c:pt idx="3443">
                  <c:v>137</c:v>
                </c:pt>
                <c:pt idx="3444">
                  <c:v>137</c:v>
                </c:pt>
                <c:pt idx="3445">
                  <c:v>137</c:v>
                </c:pt>
                <c:pt idx="3446">
                  <c:v>137</c:v>
                </c:pt>
                <c:pt idx="3447">
                  <c:v>137</c:v>
                </c:pt>
                <c:pt idx="3448">
                  <c:v>136</c:v>
                </c:pt>
                <c:pt idx="3449">
                  <c:v>136</c:v>
                </c:pt>
                <c:pt idx="3450">
                  <c:v>135</c:v>
                </c:pt>
                <c:pt idx="3451">
                  <c:v>135</c:v>
                </c:pt>
                <c:pt idx="3452">
                  <c:v>134</c:v>
                </c:pt>
                <c:pt idx="3453">
                  <c:v>134</c:v>
                </c:pt>
                <c:pt idx="3454">
                  <c:v>134</c:v>
                </c:pt>
                <c:pt idx="3455">
                  <c:v>134</c:v>
                </c:pt>
                <c:pt idx="3456">
                  <c:v>134</c:v>
                </c:pt>
                <c:pt idx="3457">
                  <c:v>134</c:v>
                </c:pt>
                <c:pt idx="3458">
                  <c:v>133</c:v>
                </c:pt>
                <c:pt idx="3459">
                  <c:v>133</c:v>
                </c:pt>
                <c:pt idx="3460">
                  <c:v>132</c:v>
                </c:pt>
                <c:pt idx="3461">
                  <c:v>132</c:v>
                </c:pt>
                <c:pt idx="3462">
                  <c:v>132</c:v>
                </c:pt>
                <c:pt idx="3463">
                  <c:v>132</c:v>
                </c:pt>
                <c:pt idx="3464">
                  <c:v>132</c:v>
                </c:pt>
                <c:pt idx="3465">
                  <c:v>132</c:v>
                </c:pt>
                <c:pt idx="3466">
                  <c:v>132</c:v>
                </c:pt>
                <c:pt idx="3467">
                  <c:v>131</c:v>
                </c:pt>
                <c:pt idx="3468">
                  <c:v>130</c:v>
                </c:pt>
                <c:pt idx="3469">
                  <c:v>130</c:v>
                </c:pt>
                <c:pt idx="3470">
                  <c:v>130</c:v>
                </c:pt>
                <c:pt idx="3471">
                  <c:v>130</c:v>
                </c:pt>
                <c:pt idx="3472">
                  <c:v>130</c:v>
                </c:pt>
                <c:pt idx="3473">
                  <c:v>130</c:v>
                </c:pt>
                <c:pt idx="3474">
                  <c:v>129</c:v>
                </c:pt>
                <c:pt idx="3475">
                  <c:v>129</c:v>
                </c:pt>
                <c:pt idx="3476">
                  <c:v>129</c:v>
                </c:pt>
                <c:pt idx="3477">
                  <c:v>129</c:v>
                </c:pt>
                <c:pt idx="3478">
                  <c:v>128</c:v>
                </c:pt>
                <c:pt idx="3479">
                  <c:v>128</c:v>
                </c:pt>
                <c:pt idx="3480">
                  <c:v>127</c:v>
                </c:pt>
                <c:pt idx="3481">
                  <c:v>127</c:v>
                </c:pt>
                <c:pt idx="3482">
                  <c:v>126</c:v>
                </c:pt>
                <c:pt idx="3483">
                  <c:v>126</c:v>
                </c:pt>
                <c:pt idx="3484">
                  <c:v>126</c:v>
                </c:pt>
                <c:pt idx="3485">
                  <c:v>125</c:v>
                </c:pt>
                <c:pt idx="3486">
                  <c:v>125</c:v>
                </c:pt>
                <c:pt idx="3487">
                  <c:v>125</c:v>
                </c:pt>
                <c:pt idx="3488">
                  <c:v>125</c:v>
                </c:pt>
                <c:pt idx="3489">
                  <c:v>125</c:v>
                </c:pt>
                <c:pt idx="3490">
                  <c:v>125</c:v>
                </c:pt>
                <c:pt idx="3491">
                  <c:v>124</c:v>
                </c:pt>
                <c:pt idx="3492">
                  <c:v>124</c:v>
                </c:pt>
                <c:pt idx="3493">
                  <c:v>124</c:v>
                </c:pt>
                <c:pt idx="3494">
                  <c:v>124</c:v>
                </c:pt>
                <c:pt idx="3495">
                  <c:v>124</c:v>
                </c:pt>
                <c:pt idx="3496">
                  <c:v>123</c:v>
                </c:pt>
                <c:pt idx="3497">
                  <c:v>123</c:v>
                </c:pt>
                <c:pt idx="3498">
                  <c:v>123</c:v>
                </c:pt>
                <c:pt idx="3499">
                  <c:v>122</c:v>
                </c:pt>
                <c:pt idx="3500">
                  <c:v>121</c:v>
                </c:pt>
                <c:pt idx="3501">
                  <c:v>121</c:v>
                </c:pt>
                <c:pt idx="3502">
                  <c:v>121</c:v>
                </c:pt>
                <c:pt idx="3503">
                  <c:v>120</c:v>
                </c:pt>
                <c:pt idx="3504">
                  <c:v>120</c:v>
                </c:pt>
                <c:pt idx="3505">
                  <c:v>120</c:v>
                </c:pt>
                <c:pt idx="3506">
                  <c:v>120</c:v>
                </c:pt>
                <c:pt idx="3507">
                  <c:v>120</c:v>
                </c:pt>
                <c:pt idx="3508">
                  <c:v>120</c:v>
                </c:pt>
                <c:pt idx="3509">
                  <c:v>120</c:v>
                </c:pt>
                <c:pt idx="3510">
                  <c:v>120</c:v>
                </c:pt>
                <c:pt idx="3511">
                  <c:v>120</c:v>
                </c:pt>
                <c:pt idx="3512">
                  <c:v>119</c:v>
                </c:pt>
                <c:pt idx="3513">
                  <c:v>119</c:v>
                </c:pt>
                <c:pt idx="3514">
                  <c:v>119</c:v>
                </c:pt>
                <c:pt idx="3515">
                  <c:v>118</c:v>
                </c:pt>
                <c:pt idx="3516">
                  <c:v>117</c:v>
                </c:pt>
                <c:pt idx="3517">
                  <c:v>117</c:v>
                </c:pt>
                <c:pt idx="3518">
                  <c:v>115</c:v>
                </c:pt>
                <c:pt idx="3519">
                  <c:v>115</c:v>
                </c:pt>
                <c:pt idx="3520">
                  <c:v>115</c:v>
                </c:pt>
                <c:pt idx="3521">
                  <c:v>115</c:v>
                </c:pt>
                <c:pt idx="3522">
                  <c:v>115</c:v>
                </c:pt>
                <c:pt idx="3523">
                  <c:v>115</c:v>
                </c:pt>
                <c:pt idx="3524">
                  <c:v>114</c:v>
                </c:pt>
                <c:pt idx="3525">
                  <c:v>114</c:v>
                </c:pt>
                <c:pt idx="3526">
                  <c:v>113</c:v>
                </c:pt>
                <c:pt idx="3527">
                  <c:v>113</c:v>
                </c:pt>
                <c:pt idx="3528">
                  <c:v>111</c:v>
                </c:pt>
                <c:pt idx="3529">
                  <c:v>111</c:v>
                </c:pt>
                <c:pt idx="3530">
                  <c:v>110</c:v>
                </c:pt>
                <c:pt idx="3531">
                  <c:v>110</c:v>
                </c:pt>
                <c:pt idx="3532">
                  <c:v>110</c:v>
                </c:pt>
                <c:pt idx="3533">
                  <c:v>110</c:v>
                </c:pt>
                <c:pt idx="3534">
                  <c:v>110</c:v>
                </c:pt>
                <c:pt idx="3535">
                  <c:v>110</c:v>
                </c:pt>
                <c:pt idx="3536">
                  <c:v>110</c:v>
                </c:pt>
                <c:pt idx="3537">
                  <c:v>110</c:v>
                </c:pt>
                <c:pt idx="3538">
                  <c:v>110</c:v>
                </c:pt>
                <c:pt idx="3539">
                  <c:v>110</c:v>
                </c:pt>
                <c:pt idx="3540">
                  <c:v>110</c:v>
                </c:pt>
                <c:pt idx="3541">
                  <c:v>109</c:v>
                </c:pt>
                <c:pt idx="3542">
                  <c:v>109</c:v>
                </c:pt>
                <c:pt idx="3543">
                  <c:v>108</c:v>
                </c:pt>
                <c:pt idx="3544">
                  <c:v>107</c:v>
                </c:pt>
                <c:pt idx="3545">
                  <c:v>105</c:v>
                </c:pt>
                <c:pt idx="3546">
                  <c:v>105</c:v>
                </c:pt>
                <c:pt idx="3547">
                  <c:v>105</c:v>
                </c:pt>
                <c:pt idx="3548">
                  <c:v>105</c:v>
                </c:pt>
                <c:pt idx="3549">
                  <c:v>105</c:v>
                </c:pt>
                <c:pt idx="3550">
                  <c:v>105</c:v>
                </c:pt>
                <c:pt idx="3551">
                  <c:v>105</c:v>
                </c:pt>
                <c:pt idx="3552">
                  <c:v>103</c:v>
                </c:pt>
                <c:pt idx="3553">
                  <c:v>103</c:v>
                </c:pt>
                <c:pt idx="3554">
                  <c:v>102</c:v>
                </c:pt>
                <c:pt idx="3555">
                  <c:v>101</c:v>
                </c:pt>
                <c:pt idx="3556">
                  <c:v>100</c:v>
                </c:pt>
                <c:pt idx="3557">
                  <c:v>100</c:v>
                </c:pt>
                <c:pt idx="3558">
                  <c:v>100</c:v>
                </c:pt>
                <c:pt idx="3559">
                  <c:v>100</c:v>
                </c:pt>
                <c:pt idx="3560">
                  <c:v>100</c:v>
                </c:pt>
                <c:pt idx="3561">
                  <c:v>100</c:v>
                </c:pt>
                <c:pt idx="3562">
                  <c:v>100</c:v>
                </c:pt>
                <c:pt idx="3563">
                  <c:v>100</c:v>
                </c:pt>
                <c:pt idx="3564">
                  <c:v>100</c:v>
                </c:pt>
                <c:pt idx="3565">
                  <c:v>100</c:v>
                </c:pt>
                <c:pt idx="3566">
                  <c:v>100</c:v>
                </c:pt>
                <c:pt idx="3567">
                  <c:v>100</c:v>
                </c:pt>
                <c:pt idx="3568">
                  <c:v>100</c:v>
                </c:pt>
                <c:pt idx="3569">
                  <c:v>100</c:v>
                </c:pt>
                <c:pt idx="3570">
                  <c:v>99</c:v>
                </c:pt>
                <c:pt idx="3571">
                  <c:v>99</c:v>
                </c:pt>
                <c:pt idx="3572">
                  <c:v>99</c:v>
                </c:pt>
                <c:pt idx="3573">
                  <c:v>99</c:v>
                </c:pt>
                <c:pt idx="3574">
                  <c:v>97</c:v>
                </c:pt>
                <c:pt idx="3575">
                  <c:v>97</c:v>
                </c:pt>
                <c:pt idx="3576">
                  <c:v>96</c:v>
                </c:pt>
                <c:pt idx="3577">
                  <c:v>95</c:v>
                </c:pt>
                <c:pt idx="3578">
                  <c:v>95</c:v>
                </c:pt>
                <c:pt idx="3579">
                  <c:v>95</c:v>
                </c:pt>
                <c:pt idx="3580">
                  <c:v>95</c:v>
                </c:pt>
                <c:pt idx="3581">
                  <c:v>95</c:v>
                </c:pt>
                <c:pt idx="3582">
                  <c:v>95</c:v>
                </c:pt>
                <c:pt idx="3583">
                  <c:v>95</c:v>
                </c:pt>
                <c:pt idx="3584">
                  <c:v>95</c:v>
                </c:pt>
                <c:pt idx="3585">
                  <c:v>95</c:v>
                </c:pt>
                <c:pt idx="3586">
                  <c:v>95</c:v>
                </c:pt>
                <c:pt idx="3587">
                  <c:v>95</c:v>
                </c:pt>
                <c:pt idx="3588">
                  <c:v>95</c:v>
                </c:pt>
                <c:pt idx="3589">
                  <c:v>95</c:v>
                </c:pt>
                <c:pt idx="3590">
                  <c:v>95</c:v>
                </c:pt>
                <c:pt idx="3591">
                  <c:v>95</c:v>
                </c:pt>
                <c:pt idx="3592">
                  <c:v>95</c:v>
                </c:pt>
                <c:pt idx="3593">
                  <c:v>95</c:v>
                </c:pt>
                <c:pt idx="3594">
                  <c:v>95</c:v>
                </c:pt>
                <c:pt idx="3595">
                  <c:v>94</c:v>
                </c:pt>
                <c:pt idx="3596">
                  <c:v>94</c:v>
                </c:pt>
                <c:pt idx="3597">
                  <c:v>94</c:v>
                </c:pt>
                <c:pt idx="3598">
                  <c:v>93</c:v>
                </c:pt>
                <c:pt idx="3599">
                  <c:v>92</c:v>
                </c:pt>
                <c:pt idx="3600">
                  <c:v>92</c:v>
                </c:pt>
                <c:pt idx="3601">
                  <c:v>91</c:v>
                </c:pt>
                <c:pt idx="3602">
                  <c:v>90</c:v>
                </c:pt>
                <c:pt idx="3603">
                  <c:v>90</c:v>
                </c:pt>
                <c:pt idx="3604">
                  <c:v>90</c:v>
                </c:pt>
                <c:pt idx="3605">
                  <c:v>90</c:v>
                </c:pt>
                <c:pt idx="3606">
                  <c:v>90</c:v>
                </c:pt>
                <c:pt idx="3607">
                  <c:v>87</c:v>
                </c:pt>
                <c:pt idx="3608">
                  <c:v>86</c:v>
                </c:pt>
                <c:pt idx="3609">
                  <c:v>85</c:v>
                </c:pt>
                <c:pt idx="3610">
                  <c:v>85</c:v>
                </c:pt>
                <c:pt idx="3611">
                  <c:v>85</c:v>
                </c:pt>
                <c:pt idx="3612">
                  <c:v>85</c:v>
                </c:pt>
                <c:pt idx="3613">
                  <c:v>85</c:v>
                </c:pt>
                <c:pt idx="3614">
                  <c:v>85</c:v>
                </c:pt>
                <c:pt idx="3615">
                  <c:v>85</c:v>
                </c:pt>
                <c:pt idx="3616">
                  <c:v>84</c:v>
                </c:pt>
                <c:pt idx="3617">
                  <c:v>84</c:v>
                </c:pt>
                <c:pt idx="3618">
                  <c:v>84</c:v>
                </c:pt>
                <c:pt idx="3619">
                  <c:v>84</c:v>
                </c:pt>
                <c:pt idx="3620">
                  <c:v>82</c:v>
                </c:pt>
                <c:pt idx="3621">
                  <c:v>80</c:v>
                </c:pt>
                <c:pt idx="3622">
                  <c:v>80</c:v>
                </c:pt>
                <c:pt idx="3623">
                  <c:v>80</c:v>
                </c:pt>
                <c:pt idx="3624">
                  <c:v>80</c:v>
                </c:pt>
                <c:pt idx="3625">
                  <c:v>80</c:v>
                </c:pt>
                <c:pt idx="3626">
                  <c:v>80</c:v>
                </c:pt>
                <c:pt idx="3627">
                  <c:v>80</c:v>
                </c:pt>
                <c:pt idx="3628">
                  <c:v>80</c:v>
                </c:pt>
                <c:pt idx="3629">
                  <c:v>79</c:v>
                </c:pt>
                <c:pt idx="3630">
                  <c:v>79</c:v>
                </c:pt>
                <c:pt idx="3631">
                  <c:v>78</c:v>
                </c:pt>
                <c:pt idx="3632">
                  <c:v>75</c:v>
                </c:pt>
                <c:pt idx="3633">
                  <c:v>75</c:v>
                </c:pt>
                <c:pt idx="3634">
                  <c:v>75</c:v>
                </c:pt>
                <c:pt idx="3635">
                  <c:v>75</c:v>
                </c:pt>
                <c:pt idx="3636">
                  <c:v>75</c:v>
                </c:pt>
                <c:pt idx="3637">
                  <c:v>75</c:v>
                </c:pt>
                <c:pt idx="3638">
                  <c:v>75</c:v>
                </c:pt>
                <c:pt idx="3639">
                  <c:v>75</c:v>
                </c:pt>
                <c:pt idx="3640">
                  <c:v>75</c:v>
                </c:pt>
                <c:pt idx="3641">
                  <c:v>75</c:v>
                </c:pt>
                <c:pt idx="3642">
                  <c:v>75</c:v>
                </c:pt>
                <c:pt idx="3643">
                  <c:v>74</c:v>
                </c:pt>
                <c:pt idx="3644">
                  <c:v>73</c:v>
                </c:pt>
                <c:pt idx="3645">
                  <c:v>73</c:v>
                </c:pt>
                <c:pt idx="3646">
                  <c:v>72</c:v>
                </c:pt>
                <c:pt idx="3647">
                  <c:v>70</c:v>
                </c:pt>
                <c:pt idx="3648">
                  <c:v>70</c:v>
                </c:pt>
                <c:pt idx="3649">
                  <c:v>70</c:v>
                </c:pt>
                <c:pt idx="3650">
                  <c:v>69</c:v>
                </c:pt>
                <c:pt idx="3651">
                  <c:v>69</c:v>
                </c:pt>
                <c:pt idx="3652">
                  <c:v>68</c:v>
                </c:pt>
                <c:pt idx="3653">
                  <c:v>68</c:v>
                </c:pt>
                <c:pt idx="3654">
                  <c:v>68</c:v>
                </c:pt>
                <c:pt idx="3655">
                  <c:v>67</c:v>
                </c:pt>
                <c:pt idx="3656">
                  <c:v>67</c:v>
                </c:pt>
                <c:pt idx="3657">
                  <c:v>67</c:v>
                </c:pt>
                <c:pt idx="3658">
                  <c:v>66</c:v>
                </c:pt>
                <c:pt idx="3659">
                  <c:v>65</c:v>
                </c:pt>
                <c:pt idx="3660">
                  <c:v>65</c:v>
                </c:pt>
                <c:pt idx="3661">
                  <c:v>65</c:v>
                </c:pt>
                <c:pt idx="3662">
                  <c:v>65</c:v>
                </c:pt>
                <c:pt idx="3663">
                  <c:v>65</c:v>
                </c:pt>
                <c:pt idx="3664">
                  <c:v>65</c:v>
                </c:pt>
                <c:pt idx="3665">
                  <c:v>65</c:v>
                </c:pt>
                <c:pt idx="3666">
                  <c:v>63</c:v>
                </c:pt>
                <c:pt idx="3667">
                  <c:v>63</c:v>
                </c:pt>
                <c:pt idx="3668">
                  <c:v>62</c:v>
                </c:pt>
                <c:pt idx="3669">
                  <c:v>62</c:v>
                </c:pt>
                <c:pt idx="3670">
                  <c:v>60</c:v>
                </c:pt>
                <c:pt idx="3671">
                  <c:v>60</c:v>
                </c:pt>
                <c:pt idx="3672">
                  <c:v>60</c:v>
                </c:pt>
                <c:pt idx="3673">
                  <c:v>60</c:v>
                </c:pt>
                <c:pt idx="3674">
                  <c:v>60</c:v>
                </c:pt>
                <c:pt idx="3675">
                  <c:v>60</c:v>
                </c:pt>
                <c:pt idx="3676">
                  <c:v>60</c:v>
                </c:pt>
                <c:pt idx="3677">
                  <c:v>60</c:v>
                </c:pt>
                <c:pt idx="3678">
                  <c:v>60</c:v>
                </c:pt>
                <c:pt idx="3679">
                  <c:v>56</c:v>
                </c:pt>
                <c:pt idx="3680">
                  <c:v>56</c:v>
                </c:pt>
                <c:pt idx="3681">
                  <c:v>55</c:v>
                </c:pt>
                <c:pt idx="3682">
                  <c:v>55</c:v>
                </c:pt>
                <c:pt idx="3683">
                  <c:v>51</c:v>
                </c:pt>
                <c:pt idx="3684">
                  <c:v>51</c:v>
                </c:pt>
                <c:pt idx="3685">
                  <c:v>50</c:v>
                </c:pt>
                <c:pt idx="3686">
                  <c:v>50</c:v>
                </c:pt>
                <c:pt idx="3687">
                  <c:v>50</c:v>
                </c:pt>
                <c:pt idx="3688">
                  <c:v>50</c:v>
                </c:pt>
                <c:pt idx="3689">
                  <c:v>50</c:v>
                </c:pt>
                <c:pt idx="3690">
                  <c:v>49</c:v>
                </c:pt>
                <c:pt idx="3691">
                  <c:v>49</c:v>
                </c:pt>
                <c:pt idx="3692">
                  <c:v>48</c:v>
                </c:pt>
                <c:pt idx="3693">
                  <c:v>48</c:v>
                </c:pt>
                <c:pt idx="3694">
                  <c:v>47</c:v>
                </c:pt>
                <c:pt idx="3695">
                  <c:v>47</c:v>
                </c:pt>
                <c:pt idx="3696">
                  <c:v>47</c:v>
                </c:pt>
                <c:pt idx="3697">
                  <c:v>45</c:v>
                </c:pt>
                <c:pt idx="3698">
                  <c:v>44</c:v>
                </c:pt>
                <c:pt idx="3699">
                  <c:v>44</c:v>
                </c:pt>
                <c:pt idx="3700">
                  <c:v>44</c:v>
                </c:pt>
                <c:pt idx="3701">
                  <c:v>43</c:v>
                </c:pt>
                <c:pt idx="3702">
                  <c:v>42</c:v>
                </c:pt>
                <c:pt idx="3703">
                  <c:v>42</c:v>
                </c:pt>
                <c:pt idx="3704">
                  <c:v>42</c:v>
                </c:pt>
                <c:pt idx="3705">
                  <c:v>41</c:v>
                </c:pt>
                <c:pt idx="3706">
                  <c:v>40</c:v>
                </c:pt>
                <c:pt idx="3707">
                  <c:v>40</c:v>
                </c:pt>
                <c:pt idx="3708">
                  <c:v>40</c:v>
                </c:pt>
                <c:pt idx="3709">
                  <c:v>40</c:v>
                </c:pt>
                <c:pt idx="3710">
                  <c:v>40</c:v>
                </c:pt>
                <c:pt idx="3711">
                  <c:v>38</c:v>
                </c:pt>
                <c:pt idx="3712">
                  <c:v>37</c:v>
                </c:pt>
                <c:pt idx="3713">
                  <c:v>37</c:v>
                </c:pt>
                <c:pt idx="3714">
                  <c:v>37</c:v>
                </c:pt>
                <c:pt idx="3715">
                  <c:v>35</c:v>
                </c:pt>
                <c:pt idx="3716">
                  <c:v>34</c:v>
                </c:pt>
                <c:pt idx="3717">
                  <c:v>30</c:v>
                </c:pt>
                <c:pt idx="3718">
                  <c:v>30</c:v>
                </c:pt>
                <c:pt idx="3719">
                  <c:v>30</c:v>
                </c:pt>
                <c:pt idx="3720">
                  <c:v>28</c:v>
                </c:pt>
                <c:pt idx="3721">
                  <c:v>25</c:v>
                </c:pt>
                <c:pt idx="3722">
                  <c:v>22</c:v>
                </c:pt>
                <c:pt idx="3723">
                  <c:v>22</c:v>
                </c:pt>
                <c:pt idx="3724">
                  <c:v>22</c:v>
                </c:pt>
                <c:pt idx="3725">
                  <c:v>20</c:v>
                </c:pt>
                <c:pt idx="3726">
                  <c:v>20</c:v>
                </c:pt>
                <c:pt idx="3727">
                  <c:v>20</c:v>
                </c:pt>
                <c:pt idx="3728">
                  <c:v>20</c:v>
                </c:pt>
                <c:pt idx="3729">
                  <c:v>20</c:v>
                </c:pt>
                <c:pt idx="3730">
                  <c:v>20</c:v>
                </c:pt>
                <c:pt idx="3731">
                  <c:v>20</c:v>
                </c:pt>
                <c:pt idx="3732">
                  <c:v>15</c:v>
                </c:pt>
              </c:numCache>
            </c:numRef>
          </c:val>
          <c:extLst>
            <c:ext xmlns:c16="http://schemas.microsoft.com/office/drawing/2014/chart" uri="{C3380CC4-5D6E-409C-BE32-E72D297353CC}">
              <c16:uniqueId val="{00000000-B82A-422B-8845-C9F6C97AF394}"/>
            </c:ext>
          </c:extLst>
        </c:ser>
        <c:dLbls>
          <c:showLegendKey val="0"/>
          <c:showVal val="0"/>
          <c:showCatName val="0"/>
          <c:showSerName val="0"/>
          <c:showPercent val="0"/>
          <c:showBubbleSize val="0"/>
        </c:dLbls>
        <c:dropLines>
          <c:spPr>
            <a:ln w="9525" cap="flat" cmpd="sng" algn="ctr">
              <a:solidFill>
                <a:schemeClr val="lt1">
                  <a:alpha val="40000"/>
                </a:schemeClr>
              </a:solidFill>
              <a:round/>
            </a:ln>
            <a:effectLst/>
          </c:spPr>
        </c:dropLines>
        <c:axId val="971536431"/>
        <c:axId val="971528751"/>
      </c:areaChart>
      <c:catAx>
        <c:axId val="971536431"/>
        <c:scaling>
          <c:orientation val="minMax"/>
        </c:scaling>
        <c:delete val="0"/>
        <c:axPos val="b"/>
        <c:numFmt formatCode="General" sourceLinked="1"/>
        <c:majorTickMark val="none"/>
        <c:minorTickMark val="none"/>
        <c:tickLblPos val="nextTo"/>
        <c:spPr>
          <a:noFill/>
          <a:ln w="9575" cap="flat" cmpd="sng" algn="ctr">
            <a:solidFill>
              <a:schemeClr val="lt1">
                <a:lumMod val="75000"/>
              </a:schemeClr>
            </a:solidFill>
            <a:round/>
            <a:headEnd type="none" w="sm" len="sm"/>
            <a:tailEnd type="none" w="sm" len="sm"/>
          </a:ln>
          <a:effectLst/>
        </c:spPr>
        <c:txPr>
          <a:bodyPr rot="-600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crossAx val="971528751"/>
        <c:crosses val="autoZero"/>
        <c:auto val="1"/>
        <c:lblAlgn val="ctr"/>
        <c:lblOffset val="100"/>
        <c:noMultiLvlLbl val="0"/>
      </c:catAx>
      <c:valAx>
        <c:axId val="971528751"/>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prstDash val="sysDot"/>
              <a:round/>
            </a:ln>
            <a:effectLst/>
          </c:spPr>
        </c:majorGridlines>
        <c:numFmt formatCode="&quot;₹&quot;\ #,##0.00;#,##0.00\ \-&quot;₹&quot;;&quot;₹&quot;\ #,##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971536431"/>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lt1">
          <a:lumMod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(3).xlsx]Customer Level Analysis!PivotTable7</c:name>
    <c:fmtId val="2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Aggregate LTV at source level</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Analysis'!$B$32</c:f>
              <c:strCache>
                <c:ptCount val="1"/>
                <c:pt idx="0">
                  <c:v>Total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'Customer Level Analysis'!$A$33:$A$39</c:f>
              <c:strCache>
                <c:ptCount val="6"/>
                <c:pt idx="0">
                  <c:v>Facebook</c:v>
                </c:pt>
                <c:pt idx="1">
                  <c:v>Google</c:v>
                </c:pt>
                <c:pt idx="2">
                  <c:v>Instagram</c:v>
                </c:pt>
                <c:pt idx="3">
                  <c:v>Offline Campaign</c:v>
                </c:pt>
                <c:pt idx="4">
                  <c:v>Organic</c:v>
                </c:pt>
                <c:pt idx="5">
                  <c:v>Snapchat</c:v>
                </c:pt>
              </c:strCache>
            </c:strRef>
          </c:cat>
          <c:val>
            <c:numRef>
              <c:f>'Customer Level Analysis'!$B$33:$B$39</c:f>
              <c:numCache>
                <c:formatCode>"₹"\ #,##0.00</c:formatCode>
                <c:ptCount val="6"/>
                <c:pt idx="0">
                  <c:v>373.0779220779221</c:v>
                </c:pt>
                <c:pt idx="1">
                  <c:v>383.06937172774872</c:v>
                </c:pt>
                <c:pt idx="2">
                  <c:v>349.11458333333331</c:v>
                </c:pt>
                <c:pt idx="3">
                  <c:v>373.04996505939903</c:v>
                </c:pt>
                <c:pt idx="4">
                  <c:v>362.7327844311377</c:v>
                </c:pt>
                <c:pt idx="5">
                  <c:v>389.47570130383247</c:v>
                </c:pt>
              </c:numCache>
            </c:numRef>
          </c:val>
          <c:extLst>
            <c:ext xmlns:c16="http://schemas.microsoft.com/office/drawing/2014/chart" uri="{C3380CC4-5D6E-409C-BE32-E72D297353CC}">
              <c16:uniqueId val="{00000000-75BA-47C2-91EF-60E5DB2465ED}"/>
            </c:ext>
          </c:extLst>
        </c:ser>
        <c:dLbls>
          <c:dLblPos val="outEnd"/>
          <c:showLegendKey val="0"/>
          <c:showVal val="1"/>
          <c:showCatName val="0"/>
          <c:showSerName val="0"/>
          <c:showPercent val="0"/>
          <c:showBubbleSize val="0"/>
        </c:dLbls>
        <c:gapWidth val="100"/>
        <c:overlap val="-24"/>
        <c:axId val="1961933072"/>
        <c:axId val="1961941712"/>
      </c:barChart>
      <c:catAx>
        <c:axId val="19619330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61941712"/>
        <c:crosses val="autoZero"/>
        <c:auto val="1"/>
        <c:lblAlgn val="ctr"/>
        <c:lblOffset val="100"/>
        <c:noMultiLvlLbl val="0"/>
      </c:catAx>
      <c:valAx>
        <c:axId val="1961941712"/>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6193307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[Excel CapstoneTransactionData_ (3).xlsx]Customer Level Analysis!PivotTable12</c:name>
    <c:fmtId val="4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Aggregated</a:t>
            </a:r>
            <a:r>
              <a:rPr lang="en-US" baseline="0"/>
              <a:t> LTV at Aquisition Month</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Analysis'!$B$46</c:f>
              <c:strCache>
                <c:ptCount val="1"/>
                <c:pt idx="0">
                  <c:v>Total</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'Customer Level Analysis'!$A$47:$A$56</c:f>
              <c:strCache>
                <c:ptCount val="9"/>
                <c:pt idx="0">
                  <c:v>January</c:v>
                </c:pt>
                <c:pt idx="1">
                  <c:v>February</c:v>
                </c:pt>
                <c:pt idx="2">
                  <c:v>March</c:v>
                </c:pt>
                <c:pt idx="3">
                  <c:v>April</c:v>
                </c:pt>
                <c:pt idx="4">
                  <c:v>May</c:v>
                </c:pt>
                <c:pt idx="5">
                  <c:v>June</c:v>
                </c:pt>
                <c:pt idx="6">
                  <c:v>July</c:v>
                </c:pt>
                <c:pt idx="7">
                  <c:v>August</c:v>
                </c:pt>
                <c:pt idx="8">
                  <c:v>September</c:v>
                </c:pt>
              </c:strCache>
            </c:strRef>
          </c:cat>
          <c:val>
            <c:numRef>
              <c:f>'Customer Level Analysis'!$B$47:$B$56</c:f>
              <c:numCache>
                <c:formatCode>"₹"\ #,##0;#,##0\ \-"₹";"₹"\ #,##0</c:formatCode>
                <c:ptCount val="9"/>
                <c:pt idx="0">
                  <c:v>398.84720908230844</c:v>
                </c:pt>
                <c:pt idx="1">
                  <c:v>361.65876944837339</c:v>
                </c:pt>
                <c:pt idx="2">
                  <c:v>370.91176470588238</c:v>
                </c:pt>
                <c:pt idx="3">
                  <c:v>358.54160000000002</c:v>
                </c:pt>
                <c:pt idx="4">
                  <c:v>373.85137916838204</c:v>
                </c:pt>
                <c:pt idx="5">
                  <c:v>348.49202551834134</c:v>
                </c:pt>
                <c:pt idx="6">
                  <c:v>346.77808727948002</c:v>
                </c:pt>
                <c:pt idx="7">
                  <c:v>335.40454914703491</c:v>
                </c:pt>
                <c:pt idx="8">
                  <c:v>288.79876796714581</c:v>
                </c:pt>
              </c:numCache>
            </c:numRef>
          </c:val>
          <c:extLst>
            <c:ext xmlns:c16="http://schemas.microsoft.com/office/drawing/2014/chart" uri="{C3380CC4-5D6E-409C-BE32-E72D297353CC}">
              <c16:uniqueId val="{00000000-5F46-4CFA-9E17-081F6B6D2AED}"/>
            </c:ext>
          </c:extLst>
        </c:ser>
        <c:dLbls>
          <c:dLblPos val="outEnd"/>
          <c:showLegendKey val="0"/>
          <c:showVal val="1"/>
          <c:showCatName val="0"/>
          <c:showSerName val="0"/>
          <c:showPercent val="0"/>
          <c:showBubbleSize val="0"/>
        </c:dLbls>
        <c:gapWidth val="100"/>
        <c:overlap val="-24"/>
        <c:axId val="1055750351"/>
        <c:axId val="1055753711"/>
      </c:barChart>
      <c:catAx>
        <c:axId val="105575035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55753711"/>
        <c:crosses val="autoZero"/>
        <c:auto val="1"/>
        <c:lblAlgn val="ctr"/>
        <c:lblOffset val="100"/>
        <c:noMultiLvlLbl val="0"/>
      </c:catAx>
      <c:valAx>
        <c:axId val="1055753711"/>
        <c:scaling>
          <c:orientation val="minMax"/>
        </c:scaling>
        <c:delete val="0"/>
        <c:axPos val="l"/>
        <c:majorGridlines>
          <c:spPr>
            <a:ln w="9525" cap="flat" cmpd="sng" algn="ctr">
              <a:solidFill>
                <a:schemeClr val="lt1">
                  <a:lumMod val="95000"/>
                  <a:alpha val="10000"/>
                </a:schemeClr>
              </a:solidFill>
              <a:round/>
            </a:ln>
            <a:effectLst/>
          </c:spPr>
        </c:majorGridlines>
        <c:numFmt formatCode="&quot;₹&quot;\ #,##0;#,##0\ \-&quot;₹&quot;;&quot;₹&quot;\ #,##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557503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(3).xlsx]Customer Level Analysis!PivotTable8</c:name>
    <c:fmtId val="5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Average</a:t>
            </a:r>
            <a:r>
              <a:rPr lang="en-US" baseline="0"/>
              <a:t> Revenue per order at Source</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Analysis'!$B$61</c:f>
              <c:strCache>
                <c:ptCount val="1"/>
                <c:pt idx="0">
                  <c:v>Total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'Customer Level Analysis'!$A$62:$A$68</c:f>
              <c:strCache>
                <c:ptCount val="6"/>
                <c:pt idx="0">
                  <c:v>Facebook</c:v>
                </c:pt>
                <c:pt idx="1">
                  <c:v>Google</c:v>
                </c:pt>
                <c:pt idx="2">
                  <c:v>Instagram</c:v>
                </c:pt>
                <c:pt idx="3">
                  <c:v>Offline Campaign</c:v>
                </c:pt>
                <c:pt idx="4">
                  <c:v>Organic</c:v>
                </c:pt>
                <c:pt idx="5">
                  <c:v>Snapchat</c:v>
                </c:pt>
              </c:strCache>
            </c:strRef>
          </c:cat>
          <c:val>
            <c:numRef>
              <c:f>'Customer Level Analysis'!$B$62:$B$68</c:f>
              <c:numCache>
                <c:formatCode>"₹"\ #,##0.0</c:formatCode>
                <c:ptCount val="6"/>
                <c:pt idx="0">
                  <c:v>349.06149732620321</c:v>
                </c:pt>
                <c:pt idx="1">
                  <c:v>363.05179506357518</c:v>
                </c:pt>
                <c:pt idx="2">
                  <c:v>322.85237068965517</c:v>
                </c:pt>
                <c:pt idx="3">
                  <c:v>346.71872816212436</c:v>
                </c:pt>
                <c:pt idx="4">
                  <c:v>343.86107784431135</c:v>
                </c:pt>
                <c:pt idx="5">
                  <c:v>363.51876728565782</c:v>
                </c:pt>
              </c:numCache>
            </c:numRef>
          </c:val>
          <c:extLst>
            <c:ext xmlns:c16="http://schemas.microsoft.com/office/drawing/2014/chart" uri="{C3380CC4-5D6E-409C-BE32-E72D297353CC}">
              <c16:uniqueId val="{00000000-37AB-4B79-A335-CD591F16F712}"/>
            </c:ext>
          </c:extLst>
        </c:ser>
        <c:dLbls>
          <c:dLblPos val="outEnd"/>
          <c:showLegendKey val="0"/>
          <c:showVal val="1"/>
          <c:showCatName val="0"/>
          <c:showSerName val="0"/>
          <c:showPercent val="0"/>
          <c:showBubbleSize val="0"/>
        </c:dLbls>
        <c:gapWidth val="100"/>
        <c:overlap val="-24"/>
        <c:axId val="1371172992"/>
        <c:axId val="1371177312"/>
      </c:barChart>
      <c:catAx>
        <c:axId val="13711729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71177312"/>
        <c:crosses val="autoZero"/>
        <c:auto val="1"/>
        <c:lblAlgn val="ctr"/>
        <c:lblOffset val="100"/>
        <c:noMultiLvlLbl val="0"/>
      </c:catAx>
      <c:valAx>
        <c:axId val="1371177312"/>
        <c:scaling>
          <c:orientation val="minMax"/>
        </c:scaling>
        <c:delete val="0"/>
        <c:axPos val="l"/>
        <c:majorGridlines>
          <c:spPr>
            <a:ln w="9525" cap="flat" cmpd="sng" algn="ctr">
              <a:solidFill>
                <a:schemeClr val="lt1">
                  <a:lumMod val="95000"/>
                  <a:alpha val="10000"/>
                </a:schemeClr>
              </a:solidFill>
              <a:round/>
            </a:ln>
            <a:effectLst/>
          </c:spPr>
        </c:majorGridlines>
        <c:numFmt formatCode="&quot;₹&quot;\ #,##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711729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[Excel CapstoneTransactionData_ (3).xlsx]Customer Level Analysis!PivotTable10</c:name>
    <c:fmtId val="3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Average Revenue per order at Aquisition Month</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5">
                  <a:tint val="98000"/>
                  <a:lumMod val="110000"/>
                </a:schemeClr>
              </a:gs>
              <a:gs pos="84000">
                <a:schemeClr val="accent5">
                  <a:shade val="90000"/>
                  <a:lumMod val="8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5">
                  <a:tint val="98000"/>
                  <a:lumMod val="110000"/>
                </a:schemeClr>
              </a:gs>
              <a:gs pos="84000">
                <a:schemeClr val="accent5">
                  <a:shade val="90000"/>
                  <a:lumMod val="8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5">
                  <a:tint val="98000"/>
                  <a:lumMod val="110000"/>
                </a:schemeClr>
              </a:gs>
              <a:gs pos="84000">
                <a:schemeClr val="accent5">
                  <a:shade val="90000"/>
                  <a:lumMod val="8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5">
                  <a:tint val="98000"/>
                  <a:lumMod val="110000"/>
                </a:schemeClr>
              </a:gs>
              <a:gs pos="84000">
                <a:schemeClr val="accent5">
                  <a:shade val="90000"/>
                  <a:lumMod val="8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5">
                  <a:tint val="98000"/>
                  <a:lumMod val="110000"/>
                </a:schemeClr>
              </a:gs>
              <a:gs pos="84000">
                <a:schemeClr val="accent5">
                  <a:shade val="90000"/>
                  <a:lumMod val="8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5">
                  <a:tint val="98000"/>
                  <a:lumMod val="110000"/>
                </a:schemeClr>
              </a:gs>
              <a:gs pos="84000">
                <a:schemeClr val="accent5">
                  <a:shade val="90000"/>
                  <a:lumMod val="8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5">
                  <a:tint val="98000"/>
                  <a:lumMod val="110000"/>
                </a:schemeClr>
              </a:gs>
              <a:gs pos="84000">
                <a:schemeClr val="accent5">
                  <a:shade val="90000"/>
                  <a:lumMod val="8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Analysis'!$B$77</c:f>
              <c:strCache>
                <c:ptCount val="1"/>
                <c:pt idx="0">
                  <c:v>Total</c:v>
                </c:pt>
              </c:strCache>
            </c:strRef>
          </c:tx>
          <c:spPr>
            <a:gradFill rotWithShape="1">
              <a:gsLst>
                <a:gs pos="0">
                  <a:schemeClr val="accent5">
                    <a:tint val="98000"/>
                    <a:lumMod val="110000"/>
                  </a:schemeClr>
                </a:gs>
                <a:gs pos="84000">
                  <a:schemeClr val="accent5">
                    <a:shade val="90000"/>
                    <a:lumMod val="8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'Customer Level Analysis'!$A$78:$A$87</c:f>
              <c:strCache>
                <c:ptCount val="9"/>
                <c:pt idx="0">
                  <c:v>January</c:v>
                </c:pt>
                <c:pt idx="1">
                  <c:v>February</c:v>
                </c:pt>
                <c:pt idx="2">
                  <c:v>March</c:v>
                </c:pt>
                <c:pt idx="3">
                  <c:v>April</c:v>
                </c:pt>
                <c:pt idx="4">
                  <c:v>May</c:v>
                </c:pt>
                <c:pt idx="5">
                  <c:v>June</c:v>
                </c:pt>
                <c:pt idx="6">
                  <c:v>July</c:v>
                </c:pt>
                <c:pt idx="7">
                  <c:v>August</c:v>
                </c:pt>
                <c:pt idx="8">
                  <c:v>September</c:v>
                </c:pt>
              </c:strCache>
            </c:strRef>
          </c:cat>
          <c:val>
            <c:numRef>
              <c:f>'Customer Level Analysis'!$B$78:$B$87</c:f>
              <c:numCache>
                <c:formatCode>"₹"\ #,##0.0;#,##0.0\ \-"₹";"₹"\ #,##0.0</c:formatCode>
                <c:ptCount val="9"/>
                <c:pt idx="0">
                  <c:v>385.51785714285717</c:v>
                </c:pt>
                <c:pt idx="1">
                  <c:v>342.73196605374824</c:v>
                </c:pt>
                <c:pt idx="2">
                  <c:v>351.36354869816779</c:v>
                </c:pt>
                <c:pt idx="3">
                  <c:v>340.10919999999999</c:v>
                </c:pt>
                <c:pt idx="4">
                  <c:v>346.05393165911897</c:v>
                </c:pt>
                <c:pt idx="5">
                  <c:v>322.5980861244019</c:v>
                </c:pt>
                <c:pt idx="6">
                  <c:v>310.86072423398326</c:v>
                </c:pt>
                <c:pt idx="7">
                  <c:v>271.72136474411047</c:v>
                </c:pt>
                <c:pt idx="8">
                  <c:v>247.49178644763862</c:v>
                </c:pt>
              </c:numCache>
            </c:numRef>
          </c:val>
          <c:extLst>
            <c:ext xmlns:c16="http://schemas.microsoft.com/office/drawing/2014/chart" uri="{C3380CC4-5D6E-409C-BE32-E72D297353CC}">
              <c16:uniqueId val="{00000000-4154-40CC-B216-8DEB4B92E5BB}"/>
            </c:ext>
          </c:extLst>
        </c:ser>
        <c:dLbls>
          <c:dLblPos val="outEnd"/>
          <c:showLegendKey val="0"/>
          <c:showVal val="1"/>
          <c:showCatName val="0"/>
          <c:showSerName val="0"/>
          <c:showPercent val="0"/>
          <c:showBubbleSize val="0"/>
        </c:dLbls>
        <c:gapWidth val="100"/>
        <c:overlap val="-24"/>
        <c:axId val="1442265728"/>
        <c:axId val="1442265248"/>
      </c:barChart>
      <c:catAx>
        <c:axId val="144226572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42265248"/>
        <c:crosses val="autoZero"/>
        <c:auto val="1"/>
        <c:lblAlgn val="ctr"/>
        <c:lblOffset val="100"/>
        <c:noMultiLvlLbl val="0"/>
      </c:catAx>
      <c:valAx>
        <c:axId val="1442265248"/>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422657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(3).xlsx]Delivery Level Analysis!PivotTable10</c:name>
    <c:fmtId val="-1"/>
  </c:pivotSource>
  <c:chart>
    <c:title>
      <c:tx>
        <c:rich>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r>
              <a:rPr lang="en-IN"/>
              <a:t>Average Overall Delivery Time at Month &amp; Delivery Area</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pivotFmts>
      <c:pivotFmt>
        <c:idx val="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'Delivery Level Analysis'!$B$8:$B$9</c:f>
              <c:strCache>
                <c:ptCount val="1"/>
                <c:pt idx="0">
                  <c:v>Jan</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'Delivery Level Analysis'!$A$10:$A$60</c:f>
              <c:strCache>
                <c:ptCount val="50"/>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CV Raman Nagar</c:v>
                </c:pt>
                <c:pt idx="21">
                  <c:v>Devarachikanna Halli</c:v>
                </c:pt>
                <c:pt idx="22">
                  <c:v>Doddanekundi</c:v>
                </c:pt>
                <c:pt idx="23">
                  <c:v>Domlur, EGL</c:v>
                </c:pt>
                <c:pt idx="24">
                  <c:v>Frazer Town</c:v>
                </c:pt>
                <c:pt idx="25">
                  <c:v>Harlur</c:v>
                </c:pt>
                <c:pt idx="26">
                  <c:v>HSR Layout</c:v>
                </c:pt>
                <c:pt idx="27">
                  <c:v>Indiranagar</c:v>
                </c:pt>
                <c:pt idx="28">
                  <c:v>ITI Layout</c:v>
                </c:pt>
                <c:pt idx="29">
                  <c:v>Jayanagar</c:v>
                </c:pt>
                <c:pt idx="30">
                  <c:v>JP Nagar Phase 1-3</c:v>
                </c:pt>
                <c:pt idx="31">
                  <c:v>JP Nagar Phase 4-5</c:v>
                </c:pt>
                <c:pt idx="32">
                  <c:v>JP Nagar Phase 6-7</c:v>
                </c:pt>
                <c:pt idx="33">
                  <c:v>JP Nagar Phase 8-9</c:v>
                </c:pt>
                <c:pt idx="34">
                  <c:v>Kadubeesanhali, Prestige</c:v>
                </c:pt>
                <c:pt idx="35">
                  <c:v>Kadubeesanhali, PTP</c:v>
                </c:pt>
                <c:pt idx="36">
                  <c:v>Koramangala, Ejipura</c:v>
                </c:pt>
                <c:pt idx="37">
                  <c:v>Kudlu</c:v>
                </c:pt>
                <c:pt idx="38">
                  <c:v>Kumaraswamy Layout</c:v>
                </c:pt>
                <c:pt idx="39">
                  <c:v>Mahadevapura</c:v>
                </c:pt>
                <c:pt idx="40">
                  <c:v>Manipal County</c:v>
                </c:pt>
                <c:pt idx="41">
                  <c:v>Marathahalli</c:v>
                </c:pt>
                <c:pt idx="42">
                  <c:v>Pattandur</c:v>
                </c:pt>
                <c:pt idx="43">
                  <c:v>Richmond Town</c:v>
                </c:pt>
                <c:pt idx="44">
                  <c:v>Sarjapur Road</c:v>
                </c:pt>
                <c:pt idx="45">
                  <c:v>Victoria Layout</c:v>
                </c:pt>
                <c:pt idx="46">
                  <c:v>Vimanapura</c:v>
                </c:pt>
                <c:pt idx="47">
                  <c:v>Viveka Nagar</c:v>
                </c:pt>
                <c:pt idx="48">
                  <c:v>Wilson Garden, Shantinagar</c:v>
                </c:pt>
                <c:pt idx="49">
                  <c:v>Yemalur</c:v>
                </c:pt>
              </c:strCache>
            </c:strRef>
          </c:cat>
          <c:val>
            <c:numRef>
              <c:f>'Delivery Level Analysis'!$B$10:$B$60</c:f>
              <c:numCache>
                <c:formatCode>[$-F400]h:mm:ss\ AM/PM</c:formatCode>
                <c:ptCount val="50"/>
                <c:pt idx="1">
                  <c:v>1.9641203703703702E-2</c:v>
                </c:pt>
                <c:pt idx="3">
                  <c:v>3.6695601851851854E-2</c:v>
                </c:pt>
                <c:pt idx="5">
                  <c:v>2.450810185185185E-2</c:v>
                </c:pt>
                <c:pt idx="6">
                  <c:v>3.4382716049382721E-2</c:v>
                </c:pt>
                <c:pt idx="7">
                  <c:v>1.480324074074074E-2</c:v>
                </c:pt>
                <c:pt idx="9">
                  <c:v>1.9738136574074073E-2</c:v>
                </c:pt>
                <c:pt idx="11">
                  <c:v>2.2082281144781144E-2</c:v>
                </c:pt>
                <c:pt idx="12">
                  <c:v>2.5734953703703704E-2</c:v>
                </c:pt>
                <c:pt idx="14">
                  <c:v>2.0958697461506453E-2</c:v>
                </c:pt>
                <c:pt idx="15">
                  <c:v>2.2265211640211641E-2</c:v>
                </c:pt>
                <c:pt idx="17">
                  <c:v>2.0860339506172842E-2</c:v>
                </c:pt>
                <c:pt idx="18">
                  <c:v>2.0086805555555556E-2</c:v>
                </c:pt>
                <c:pt idx="21">
                  <c:v>1.773148148148148E-2</c:v>
                </c:pt>
                <c:pt idx="23">
                  <c:v>2.5972222222222223E-2</c:v>
                </c:pt>
                <c:pt idx="25">
                  <c:v>2.1124432215234096E-2</c:v>
                </c:pt>
                <c:pt idx="26">
                  <c:v>1.3785918790030629E-2</c:v>
                </c:pt>
                <c:pt idx="28">
                  <c:v>1.5424632094071255E-2</c:v>
                </c:pt>
                <c:pt idx="29">
                  <c:v>3.8946759259259257E-2</c:v>
                </c:pt>
                <c:pt idx="30">
                  <c:v>2.2789351851851852E-2</c:v>
                </c:pt>
                <c:pt idx="31">
                  <c:v>2.6226851851851852E-2</c:v>
                </c:pt>
                <c:pt idx="36">
                  <c:v>1.8578703703703701E-2</c:v>
                </c:pt>
                <c:pt idx="37">
                  <c:v>2.039478114478115E-2</c:v>
                </c:pt>
                <c:pt idx="40">
                  <c:v>2.4156057098765431E-2</c:v>
                </c:pt>
                <c:pt idx="41">
                  <c:v>2.2650462962962963E-2</c:v>
                </c:pt>
                <c:pt idx="44">
                  <c:v>2.8622685185185185E-2</c:v>
                </c:pt>
              </c:numCache>
            </c:numRef>
          </c:val>
          <c:extLst>
            <c:ext xmlns:c16="http://schemas.microsoft.com/office/drawing/2014/chart" uri="{C3380CC4-5D6E-409C-BE32-E72D297353CC}">
              <c16:uniqueId val="{00000000-F591-4578-8345-3AC3C9654691}"/>
            </c:ext>
          </c:extLst>
        </c:ser>
        <c:ser>
          <c:idx val="1"/>
          <c:order val="1"/>
          <c:tx>
            <c:strRef>
              <c:f>'Delivery Level Analysis'!$C$8:$C$9</c:f>
              <c:strCache>
                <c:ptCount val="1"/>
                <c:pt idx="0">
                  <c:v>Feb</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cat>
            <c:strRef>
              <c:f>'Delivery Level Analysis'!$A$10:$A$60</c:f>
              <c:strCache>
                <c:ptCount val="50"/>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CV Raman Nagar</c:v>
                </c:pt>
                <c:pt idx="21">
                  <c:v>Devarachikanna Halli</c:v>
                </c:pt>
                <c:pt idx="22">
                  <c:v>Doddanekundi</c:v>
                </c:pt>
                <c:pt idx="23">
                  <c:v>Domlur, EGL</c:v>
                </c:pt>
                <c:pt idx="24">
                  <c:v>Frazer Town</c:v>
                </c:pt>
                <c:pt idx="25">
                  <c:v>Harlur</c:v>
                </c:pt>
                <c:pt idx="26">
                  <c:v>HSR Layout</c:v>
                </c:pt>
                <c:pt idx="27">
                  <c:v>Indiranagar</c:v>
                </c:pt>
                <c:pt idx="28">
                  <c:v>ITI Layout</c:v>
                </c:pt>
                <c:pt idx="29">
                  <c:v>Jayanagar</c:v>
                </c:pt>
                <c:pt idx="30">
                  <c:v>JP Nagar Phase 1-3</c:v>
                </c:pt>
                <c:pt idx="31">
                  <c:v>JP Nagar Phase 4-5</c:v>
                </c:pt>
                <c:pt idx="32">
                  <c:v>JP Nagar Phase 6-7</c:v>
                </c:pt>
                <c:pt idx="33">
                  <c:v>JP Nagar Phase 8-9</c:v>
                </c:pt>
                <c:pt idx="34">
                  <c:v>Kadubeesanhali, Prestige</c:v>
                </c:pt>
                <c:pt idx="35">
                  <c:v>Kadubeesanhali, PTP</c:v>
                </c:pt>
                <c:pt idx="36">
                  <c:v>Koramangala, Ejipura</c:v>
                </c:pt>
                <c:pt idx="37">
                  <c:v>Kudlu</c:v>
                </c:pt>
                <c:pt idx="38">
                  <c:v>Kumaraswamy Layout</c:v>
                </c:pt>
                <c:pt idx="39">
                  <c:v>Mahadevapura</c:v>
                </c:pt>
                <c:pt idx="40">
                  <c:v>Manipal County</c:v>
                </c:pt>
                <c:pt idx="41">
                  <c:v>Marathahalli</c:v>
                </c:pt>
                <c:pt idx="42">
                  <c:v>Pattandur</c:v>
                </c:pt>
                <c:pt idx="43">
                  <c:v>Richmond Town</c:v>
                </c:pt>
                <c:pt idx="44">
                  <c:v>Sarjapur Road</c:v>
                </c:pt>
                <c:pt idx="45">
                  <c:v>Victoria Layout</c:v>
                </c:pt>
                <c:pt idx="46">
                  <c:v>Vimanapura</c:v>
                </c:pt>
                <c:pt idx="47">
                  <c:v>Viveka Nagar</c:v>
                </c:pt>
                <c:pt idx="48">
                  <c:v>Wilson Garden, Shantinagar</c:v>
                </c:pt>
                <c:pt idx="49">
                  <c:v>Yemalur</c:v>
                </c:pt>
              </c:strCache>
            </c:strRef>
          </c:cat>
          <c:val>
            <c:numRef>
              <c:f>'Delivery Level Analysis'!$C$10:$C$60</c:f>
              <c:numCache>
                <c:formatCode>General</c:formatCode>
                <c:ptCount val="50"/>
                <c:pt idx="5" formatCode="[$-F400]h:mm:ss\ AM/PM">
                  <c:v>1.0601851851851852E-2</c:v>
                </c:pt>
                <c:pt idx="6" formatCode="[$-F400]h:mm:ss\ AM/PM">
                  <c:v>2.9224537037037042E-2</c:v>
                </c:pt>
                <c:pt idx="9" formatCode="[$-F400]h:mm:ss\ AM/PM">
                  <c:v>1.9335317460317459E-2</c:v>
                </c:pt>
                <c:pt idx="11" formatCode="[$-F400]h:mm:ss\ AM/PM">
                  <c:v>1.9766203703703702E-2</c:v>
                </c:pt>
                <c:pt idx="14" formatCode="[$-F400]h:mm:ss\ AM/PM">
                  <c:v>2.2143626184323858E-2</c:v>
                </c:pt>
                <c:pt idx="15" formatCode="[$-F400]h:mm:ss\ AM/PM">
                  <c:v>1.7336309523809525E-2</c:v>
                </c:pt>
                <c:pt idx="17" formatCode="[$-F400]h:mm:ss\ AM/PM">
                  <c:v>2.1736111111111112E-2</c:v>
                </c:pt>
                <c:pt idx="18" formatCode="[$-F400]h:mm:ss\ AM/PM">
                  <c:v>1.8101851851851852E-2</c:v>
                </c:pt>
                <c:pt idx="21" formatCode="[$-F400]h:mm:ss\ AM/PM">
                  <c:v>2.9809027777777778E-2</c:v>
                </c:pt>
                <c:pt idx="25" formatCode="[$-F400]h:mm:ss\ AM/PM">
                  <c:v>1.8399422973698339E-2</c:v>
                </c:pt>
                <c:pt idx="26" formatCode="[$-F400]h:mm:ss\ AM/PM">
                  <c:v>1.230183308308307E-2</c:v>
                </c:pt>
                <c:pt idx="28" formatCode="[$-F400]h:mm:ss\ AM/PM">
                  <c:v>1.2929159318048205E-2</c:v>
                </c:pt>
                <c:pt idx="31" formatCode="[$-F400]h:mm:ss\ AM/PM">
                  <c:v>3.9016203703703706E-2</c:v>
                </c:pt>
                <c:pt idx="32" formatCode="[$-F400]h:mm:ss\ AM/PM">
                  <c:v>3.4108796296296297E-2</c:v>
                </c:pt>
                <c:pt idx="34" formatCode="[$-F400]h:mm:ss\ AM/PM">
                  <c:v>2.4872685185185185E-2</c:v>
                </c:pt>
                <c:pt idx="36" formatCode="[$-F400]h:mm:ss\ AM/PM">
                  <c:v>1.778163580246914E-2</c:v>
                </c:pt>
                <c:pt idx="37" formatCode="[$-F400]h:mm:ss\ AM/PM">
                  <c:v>2.0161265432098764E-2</c:v>
                </c:pt>
                <c:pt idx="38" formatCode="[$-F400]h:mm:ss\ AM/PM">
                  <c:v>3.7245370370370373E-2</c:v>
                </c:pt>
                <c:pt idx="40" formatCode="[$-F400]h:mm:ss\ AM/PM">
                  <c:v>2.1361882716049385E-2</c:v>
                </c:pt>
                <c:pt idx="49" formatCode="[$-F400]h:mm:ss\ AM/PM">
                  <c:v>2.3414351851851853E-2</c:v>
                </c:pt>
              </c:numCache>
            </c:numRef>
          </c:val>
          <c:extLst>
            <c:ext xmlns:c16="http://schemas.microsoft.com/office/drawing/2014/chart" uri="{C3380CC4-5D6E-409C-BE32-E72D297353CC}">
              <c16:uniqueId val="{00000001-F591-4578-8345-3AC3C9654691}"/>
            </c:ext>
          </c:extLst>
        </c:ser>
        <c:ser>
          <c:idx val="2"/>
          <c:order val="2"/>
          <c:tx>
            <c:strRef>
              <c:f>'Delivery Level Analysis'!$D$8:$D$9</c:f>
              <c:strCache>
                <c:ptCount val="1"/>
                <c:pt idx="0">
                  <c:v>Mar</c:v>
                </c:pt>
              </c:strCache>
            </c:strRef>
          </c:tx>
          <c:spPr>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9525" cap="flat" cmpd="sng" algn="ctr">
              <a:solidFill>
                <a:schemeClr val="accent3">
                  <a:shade val="95000"/>
                </a:schemeClr>
              </a:solidFill>
              <a:round/>
            </a:ln>
            <a:effectLst/>
          </c:spPr>
          <c:invertIfNegative val="0"/>
          <c:cat>
            <c:strRef>
              <c:f>'Delivery Level Analysis'!$A$10:$A$60</c:f>
              <c:strCache>
                <c:ptCount val="50"/>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CV Raman Nagar</c:v>
                </c:pt>
                <c:pt idx="21">
                  <c:v>Devarachikanna Halli</c:v>
                </c:pt>
                <c:pt idx="22">
                  <c:v>Doddanekundi</c:v>
                </c:pt>
                <c:pt idx="23">
                  <c:v>Domlur, EGL</c:v>
                </c:pt>
                <c:pt idx="24">
                  <c:v>Frazer Town</c:v>
                </c:pt>
                <c:pt idx="25">
                  <c:v>Harlur</c:v>
                </c:pt>
                <c:pt idx="26">
                  <c:v>HSR Layout</c:v>
                </c:pt>
                <c:pt idx="27">
                  <c:v>Indiranagar</c:v>
                </c:pt>
                <c:pt idx="28">
                  <c:v>ITI Layout</c:v>
                </c:pt>
                <c:pt idx="29">
                  <c:v>Jayanagar</c:v>
                </c:pt>
                <c:pt idx="30">
                  <c:v>JP Nagar Phase 1-3</c:v>
                </c:pt>
                <c:pt idx="31">
                  <c:v>JP Nagar Phase 4-5</c:v>
                </c:pt>
                <c:pt idx="32">
                  <c:v>JP Nagar Phase 6-7</c:v>
                </c:pt>
                <c:pt idx="33">
                  <c:v>JP Nagar Phase 8-9</c:v>
                </c:pt>
                <c:pt idx="34">
                  <c:v>Kadubeesanhali, Prestige</c:v>
                </c:pt>
                <c:pt idx="35">
                  <c:v>Kadubeesanhali, PTP</c:v>
                </c:pt>
                <c:pt idx="36">
                  <c:v>Koramangala, Ejipura</c:v>
                </c:pt>
                <c:pt idx="37">
                  <c:v>Kudlu</c:v>
                </c:pt>
                <c:pt idx="38">
                  <c:v>Kumaraswamy Layout</c:v>
                </c:pt>
                <c:pt idx="39">
                  <c:v>Mahadevapura</c:v>
                </c:pt>
                <c:pt idx="40">
                  <c:v>Manipal County</c:v>
                </c:pt>
                <c:pt idx="41">
                  <c:v>Marathahalli</c:v>
                </c:pt>
                <c:pt idx="42">
                  <c:v>Pattandur</c:v>
                </c:pt>
                <c:pt idx="43">
                  <c:v>Richmond Town</c:v>
                </c:pt>
                <c:pt idx="44">
                  <c:v>Sarjapur Road</c:v>
                </c:pt>
                <c:pt idx="45">
                  <c:v>Victoria Layout</c:v>
                </c:pt>
                <c:pt idx="46">
                  <c:v>Vimanapura</c:v>
                </c:pt>
                <c:pt idx="47">
                  <c:v>Viveka Nagar</c:v>
                </c:pt>
                <c:pt idx="48">
                  <c:v>Wilson Garden, Shantinagar</c:v>
                </c:pt>
                <c:pt idx="49">
                  <c:v>Yemalur</c:v>
                </c:pt>
              </c:strCache>
            </c:strRef>
          </c:cat>
          <c:val>
            <c:numRef>
              <c:f>'Delivery Level Analysis'!$D$10:$D$60</c:f>
              <c:numCache>
                <c:formatCode>General</c:formatCode>
                <c:ptCount val="50"/>
                <c:pt idx="0" formatCode="[$-F400]h:mm:ss\ AM/PM">
                  <c:v>3.8144290123456791E-2</c:v>
                </c:pt>
                <c:pt idx="3" formatCode="[$-F400]h:mm:ss\ AM/PM">
                  <c:v>2.7916666666666666E-2</c:v>
                </c:pt>
                <c:pt idx="5" formatCode="[$-F400]h:mm:ss\ AM/PM">
                  <c:v>2.4962384259259257E-2</c:v>
                </c:pt>
                <c:pt idx="6" formatCode="[$-F400]h:mm:ss\ AM/PM">
                  <c:v>3.0252700617283954E-2</c:v>
                </c:pt>
                <c:pt idx="9" formatCode="[$-F400]h:mm:ss\ AM/PM">
                  <c:v>2.2346064814814815E-2</c:v>
                </c:pt>
                <c:pt idx="10" formatCode="[$-F400]h:mm:ss\ AM/PM">
                  <c:v>3.4583333333333334E-2</c:v>
                </c:pt>
                <c:pt idx="11" formatCode="[$-F400]h:mm:ss\ AM/PM">
                  <c:v>2.241319444444444E-2</c:v>
                </c:pt>
                <c:pt idx="12" formatCode="[$-F400]h:mm:ss\ AM/PM">
                  <c:v>3.7199074074074072E-2</c:v>
                </c:pt>
                <c:pt idx="14" formatCode="[$-F400]h:mm:ss\ AM/PM">
                  <c:v>2.0552662037037036E-2</c:v>
                </c:pt>
                <c:pt idx="15" formatCode="[$-F400]h:mm:ss\ AM/PM">
                  <c:v>2.3437499999999997E-2</c:v>
                </c:pt>
                <c:pt idx="17" formatCode="[$-F400]h:mm:ss\ AM/PM">
                  <c:v>2.5476466049382713E-2</c:v>
                </c:pt>
                <c:pt idx="18" formatCode="[$-F400]h:mm:ss\ AM/PM">
                  <c:v>1.9239969135802469E-2</c:v>
                </c:pt>
                <c:pt idx="21" formatCode="[$-F400]h:mm:ss\ AM/PM">
                  <c:v>3.2673611111111112E-2</c:v>
                </c:pt>
                <c:pt idx="24" formatCode="[$-F400]h:mm:ss\ AM/PM">
                  <c:v>3.1122685185185184E-2</c:v>
                </c:pt>
                <c:pt idx="25" formatCode="[$-F400]h:mm:ss\ AM/PM">
                  <c:v>1.883155065985526E-2</c:v>
                </c:pt>
                <c:pt idx="26" formatCode="[$-F400]h:mm:ss\ AM/PM">
                  <c:v>1.2956689651485992E-2</c:v>
                </c:pt>
                <c:pt idx="28" formatCode="[$-F400]h:mm:ss\ AM/PM">
                  <c:v>1.4220988538681959E-2</c:v>
                </c:pt>
                <c:pt idx="30" formatCode="[$-F400]h:mm:ss\ AM/PM">
                  <c:v>4.1412037037037039E-2</c:v>
                </c:pt>
                <c:pt idx="32" formatCode="[$-F400]h:mm:ss\ AM/PM">
                  <c:v>2.2488425925925926E-2</c:v>
                </c:pt>
                <c:pt idx="34" formatCode="[$-F400]h:mm:ss\ AM/PM">
                  <c:v>1.9114583333333334E-2</c:v>
                </c:pt>
                <c:pt idx="36" formatCode="[$-F400]h:mm:ss\ AM/PM">
                  <c:v>1.82260101010101E-2</c:v>
                </c:pt>
                <c:pt idx="37" formatCode="[$-F400]h:mm:ss\ AM/PM">
                  <c:v>2.1382307552650692E-2</c:v>
                </c:pt>
                <c:pt idx="40" formatCode="[$-F400]h:mm:ss\ AM/PM">
                  <c:v>2.4409722222222222E-2</c:v>
                </c:pt>
                <c:pt idx="48" formatCode="[$-F400]h:mm:ss\ AM/PM">
                  <c:v>2.6122685185185186E-2</c:v>
                </c:pt>
              </c:numCache>
            </c:numRef>
          </c:val>
          <c:extLst>
            <c:ext xmlns:c16="http://schemas.microsoft.com/office/drawing/2014/chart" uri="{C3380CC4-5D6E-409C-BE32-E72D297353CC}">
              <c16:uniqueId val="{00000002-F591-4578-8345-3AC3C9654691}"/>
            </c:ext>
          </c:extLst>
        </c:ser>
        <c:ser>
          <c:idx val="3"/>
          <c:order val="3"/>
          <c:tx>
            <c:strRef>
              <c:f>'Delivery Level Analysis'!$E$8:$E$9</c:f>
              <c:strCache>
                <c:ptCount val="1"/>
                <c:pt idx="0">
                  <c:v>Apr</c:v>
                </c:pt>
              </c:strCache>
            </c:strRef>
          </c:tx>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c:spPr>
          <c:invertIfNegative val="0"/>
          <c:cat>
            <c:strRef>
              <c:f>'Delivery Level Analysis'!$A$10:$A$60</c:f>
              <c:strCache>
                <c:ptCount val="50"/>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CV Raman Nagar</c:v>
                </c:pt>
                <c:pt idx="21">
                  <c:v>Devarachikanna Halli</c:v>
                </c:pt>
                <c:pt idx="22">
                  <c:v>Doddanekundi</c:v>
                </c:pt>
                <c:pt idx="23">
                  <c:v>Domlur, EGL</c:v>
                </c:pt>
                <c:pt idx="24">
                  <c:v>Frazer Town</c:v>
                </c:pt>
                <c:pt idx="25">
                  <c:v>Harlur</c:v>
                </c:pt>
                <c:pt idx="26">
                  <c:v>HSR Layout</c:v>
                </c:pt>
                <c:pt idx="27">
                  <c:v>Indiranagar</c:v>
                </c:pt>
                <c:pt idx="28">
                  <c:v>ITI Layout</c:v>
                </c:pt>
                <c:pt idx="29">
                  <c:v>Jayanagar</c:v>
                </c:pt>
                <c:pt idx="30">
                  <c:v>JP Nagar Phase 1-3</c:v>
                </c:pt>
                <c:pt idx="31">
                  <c:v>JP Nagar Phase 4-5</c:v>
                </c:pt>
                <c:pt idx="32">
                  <c:v>JP Nagar Phase 6-7</c:v>
                </c:pt>
                <c:pt idx="33">
                  <c:v>JP Nagar Phase 8-9</c:v>
                </c:pt>
                <c:pt idx="34">
                  <c:v>Kadubeesanhali, Prestige</c:v>
                </c:pt>
                <c:pt idx="35">
                  <c:v>Kadubeesanhali, PTP</c:v>
                </c:pt>
                <c:pt idx="36">
                  <c:v>Koramangala, Ejipura</c:v>
                </c:pt>
                <c:pt idx="37">
                  <c:v>Kudlu</c:v>
                </c:pt>
                <c:pt idx="38">
                  <c:v>Kumaraswamy Layout</c:v>
                </c:pt>
                <c:pt idx="39">
                  <c:v>Mahadevapura</c:v>
                </c:pt>
                <c:pt idx="40">
                  <c:v>Manipal County</c:v>
                </c:pt>
                <c:pt idx="41">
                  <c:v>Marathahalli</c:v>
                </c:pt>
                <c:pt idx="42">
                  <c:v>Pattandur</c:v>
                </c:pt>
                <c:pt idx="43">
                  <c:v>Richmond Town</c:v>
                </c:pt>
                <c:pt idx="44">
                  <c:v>Sarjapur Road</c:v>
                </c:pt>
                <c:pt idx="45">
                  <c:v>Victoria Layout</c:v>
                </c:pt>
                <c:pt idx="46">
                  <c:v>Vimanapura</c:v>
                </c:pt>
                <c:pt idx="47">
                  <c:v>Viveka Nagar</c:v>
                </c:pt>
                <c:pt idx="48">
                  <c:v>Wilson Garden, Shantinagar</c:v>
                </c:pt>
                <c:pt idx="49">
                  <c:v>Yemalur</c:v>
                </c:pt>
              </c:strCache>
            </c:strRef>
          </c:cat>
          <c:val>
            <c:numRef>
              <c:f>'Delivery Level Analysis'!$E$10:$E$60</c:f>
              <c:numCache>
                <c:formatCode>[$-F400]h:mm:ss\ AM/PM</c:formatCode>
                <c:ptCount val="50"/>
                <c:pt idx="0">
                  <c:v>3.4168981481481488E-2</c:v>
                </c:pt>
                <c:pt idx="1">
                  <c:v>3.6099537037037034E-2</c:v>
                </c:pt>
                <c:pt idx="5">
                  <c:v>2.8420781893004114E-2</c:v>
                </c:pt>
                <c:pt idx="6">
                  <c:v>3.6620370370370373E-2</c:v>
                </c:pt>
                <c:pt idx="9">
                  <c:v>2.4829282407407411E-2</c:v>
                </c:pt>
                <c:pt idx="10">
                  <c:v>4.3368055555555556E-2</c:v>
                </c:pt>
                <c:pt idx="11">
                  <c:v>2.4978395061728394E-2</c:v>
                </c:pt>
                <c:pt idx="14">
                  <c:v>2.3130188378033198E-2</c:v>
                </c:pt>
                <c:pt idx="15">
                  <c:v>2.8333333333333332E-2</c:v>
                </c:pt>
                <c:pt idx="17">
                  <c:v>2.5124421296296297E-2</c:v>
                </c:pt>
                <c:pt idx="18">
                  <c:v>2.052854938271605E-2</c:v>
                </c:pt>
                <c:pt idx="21">
                  <c:v>4.5659722222222227E-2</c:v>
                </c:pt>
                <c:pt idx="23">
                  <c:v>3.0271990740740742E-2</c:v>
                </c:pt>
                <c:pt idx="25">
                  <c:v>2.3500080749354002E-2</c:v>
                </c:pt>
                <c:pt idx="26">
                  <c:v>1.8399024024024001E-2</c:v>
                </c:pt>
                <c:pt idx="27">
                  <c:v>4.7874228395061724E-2</c:v>
                </c:pt>
                <c:pt idx="28">
                  <c:v>1.8702568372186878E-2</c:v>
                </c:pt>
                <c:pt idx="30">
                  <c:v>2.6840277777777779E-2</c:v>
                </c:pt>
                <c:pt idx="31">
                  <c:v>3.1585648148148147E-2</c:v>
                </c:pt>
                <c:pt idx="36">
                  <c:v>3.1063793572984749E-2</c:v>
                </c:pt>
                <c:pt idx="37">
                  <c:v>2.6205181245074868E-2</c:v>
                </c:pt>
                <c:pt idx="40">
                  <c:v>3.0043402777777777E-2</c:v>
                </c:pt>
                <c:pt idx="44">
                  <c:v>1.6574074074074074E-2</c:v>
                </c:pt>
                <c:pt idx="47">
                  <c:v>2.252314814814815E-2</c:v>
                </c:pt>
                <c:pt idx="49">
                  <c:v>2.5937499999999999E-2</c:v>
                </c:pt>
              </c:numCache>
            </c:numRef>
          </c:val>
          <c:extLst>
            <c:ext xmlns:c16="http://schemas.microsoft.com/office/drawing/2014/chart" uri="{C3380CC4-5D6E-409C-BE32-E72D297353CC}">
              <c16:uniqueId val="{00000003-F591-4578-8345-3AC3C9654691}"/>
            </c:ext>
          </c:extLst>
        </c:ser>
        <c:ser>
          <c:idx val="4"/>
          <c:order val="4"/>
          <c:tx>
            <c:strRef>
              <c:f>'Delivery Level Analysis'!$F$8:$F$9</c:f>
              <c:strCache>
                <c:ptCount val="1"/>
                <c:pt idx="0">
                  <c:v>May</c:v>
                </c:pt>
              </c:strCache>
            </c:strRef>
          </c:tx>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invertIfNegative val="0"/>
          <c:cat>
            <c:strRef>
              <c:f>'Delivery Level Analysis'!$A$10:$A$60</c:f>
              <c:strCache>
                <c:ptCount val="50"/>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CV Raman Nagar</c:v>
                </c:pt>
                <c:pt idx="21">
                  <c:v>Devarachikanna Halli</c:v>
                </c:pt>
                <c:pt idx="22">
                  <c:v>Doddanekundi</c:v>
                </c:pt>
                <c:pt idx="23">
                  <c:v>Domlur, EGL</c:v>
                </c:pt>
                <c:pt idx="24">
                  <c:v>Frazer Town</c:v>
                </c:pt>
                <c:pt idx="25">
                  <c:v>Harlur</c:v>
                </c:pt>
                <c:pt idx="26">
                  <c:v>HSR Layout</c:v>
                </c:pt>
                <c:pt idx="27">
                  <c:v>Indiranagar</c:v>
                </c:pt>
                <c:pt idx="28">
                  <c:v>ITI Layout</c:v>
                </c:pt>
                <c:pt idx="29">
                  <c:v>Jayanagar</c:v>
                </c:pt>
                <c:pt idx="30">
                  <c:v>JP Nagar Phase 1-3</c:v>
                </c:pt>
                <c:pt idx="31">
                  <c:v>JP Nagar Phase 4-5</c:v>
                </c:pt>
                <c:pt idx="32">
                  <c:v>JP Nagar Phase 6-7</c:v>
                </c:pt>
                <c:pt idx="33">
                  <c:v>JP Nagar Phase 8-9</c:v>
                </c:pt>
                <c:pt idx="34">
                  <c:v>Kadubeesanhali, Prestige</c:v>
                </c:pt>
                <c:pt idx="35">
                  <c:v>Kadubeesanhali, PTP</c:v>
                </c:pt>
                <c:pt idx="36">
                  <c:v>Koramangala, Ejipura</c:v>
                </c:pt>
                <c:pt idx="37">
                  <c:v>Kudlu</c:v>
                </c:pt>
                <c:pt idx="38">
                  <c:v>Kumaraswamy Layout</c:v>
                </c:pt>
                <c:pt idx="39">
                  <c:v>Mahadevapura</c:v>
                </c:pt>
                <c:pt idx="40">
                  <c:v>Manipal County</c:v>
                </c:pt>
                <c:pt idx="41">
                  <c:v>Marathahalli</c:v>
                </c:pt>
                <c:pt idx="42">
                  <c:v>Pattandur</c:v>
                </c:pt>
                <c:pt idx="43">
                  <c:v>Richmond Town</c:v>
                </c:pt>
                <c:pt idx="44">
                  <c:v>Sarjapur Road</c:v>
                </c:pt>
                <c:pt idx="45">
                  <c:v>Victoria Layout</c:v>
                </c:pt>
                <c:pt idx="46">
                  <c:v>Vimanapura</c:v>
                </c:pt>
                <c:pt idx="47">
                  <c:v>Viveka Nagar</c:v>
                </c:pt>
                <c:pt idx="48">
                  <c:v>Wilson Garden, Shantinagar</c:v>
                </c:pt>
                <c:pt idx="49">
                  <c:v>Yemalur</c:v>
                </c:pt>
              </c:strCache>
            </c:strRef>
          </c:cat>
          <c:val>
            <c:numRef>
              <c:f>'Delivery Level Analysis'!$F$10:$F$60</c:f>
              <c:numCache>
                <c:formatCode>[$-F400]h:mm:ss\ AM/PM</c:formatCode>
                <c:ptCount val="50"/>
                <c:pt idx="0">
                  <c:v>4.3188657407407405E-2</c:v>
                </c:pt>
                <c:pt idx="1">
                  <c:v>3.8912037037037037E-2</c:v>
                </c:pt>
                <c:pt idx="3">
                  <c:v>4.2118055555555554E-2</c:v>
                </c:pt>
                <c:pt idx="4">
                  <c:v>4.0150462962962964E-2</c:v>
                </c:pt>
                <c:pt idx="5">
                  <c:v>3.5846354166666664E-2</c:v>
                </c:pt>
                <c:pt idx="6">
                  <c:v>2.3923611111111111E-2</c:v>
                </c:pt>
                <c:pt idx="9">
                  <c:v>3.535807291666667E-2</c:v>
                </c:pt>
                <c:pt idx="10">
                  <c:v>4.9502314814814818E-2</c:v>
                </c:pt>
                <c:pt idx="11">
                  <c:v>4.4282407407407402E-2</c:v>
                </c:pt>
                <c:pt idx="12">
                  <c:v>3.0549768518518518E-2</c:v>
                </c:pt>
                <c:pt idx="14">
                  <c:v>4.116689814814814E-2</c:v>
                </c:pt>
                <c:pt idx="15">
                  <c:v>4.4557514245014258E-2</c:v>
                </c:pt>
                <c:pt idx="17">
                  <c:v>2.7727623456790126E-2</c:v>
                </c:pt>
                <c:pt idx="18">
                  <c:v>3.3697916666666661E-2</c:v>
                </c:pt>
                <c:pt idx="23">
                  <c:v>6.7540509259259252E-2</c:v>
                </c:pt>
                <c:pt idx="25">
                  <c:v>4.1749727668845306E-2</c:v>
                </c:pt>
                <c:pt idx="26">
                  <c:v>2.921392637682985E-2</c:v>
                </c:pt>
                <c:pt idx="27">
                  <c:v>3.7905092592592587E-2</c:v>
                </c:pt>
                <c:pt idx="28">
                  <c:v>3.0927658767524607E-2</c:v>
                </c:pt>
                <c:pt idx="30">
                  <c:v>3.9872685185185185E-2</c:v>
                </c:pt>
                <c:pt idx="31">
                  <c:v>3.8846450617283951E-2</c:v>
                </c:pt>
                <c:pt idx="32">
                  <c:v>3.7353395061728398E-2</c:v>
                </c:pt>
                <c:pt idx="34">
                  <c:v>4.4120370370370372E-2</c:v>
                </c:pt>
                <c:pt idx="35">
                  <c:v>2.9571759259259259E-2</c:v>
                </c:pt>
                <c:pt idx="36">
                  <c:v>3.7789702581369246E-2</c:v>
                </c:pt>
                <c:pt idx="37">
                  <c:v>3.8375029677113016E-2</c:v>
                </c:pt>
                <c:pt idx="38">
                  <c:v>4.0572916666666667E-2</c:v>
                </c:pt>
                <c:pt idx="39">
                  <c:v>0.10185185185185185</c:v>
                </c:pt>
                <c:pt idx="40">
                  <c:v>4.3339947089947095E-2</c:v>
                </c:pt>
                <c:pt idx="41">
                  <c:v>3.4583333333333334E-2</c:v>
                </c:pt>
                <c:pt idx="43">
                  <c:v>4.4021990740740743E-2</c:v>
                </c:pt>
                <c:pt idx="44">
                  <c:v>4.2640817901234564E-2</c:v>
                </c:pt>
                <c:pt idx="46">
                  <c:v>5.2418981481481483E-2</c:v>
                </c:pt>
                <c:pt idx="47">
                  <c:v>3.8977623456790123E-2</c:v>
                </c:pt>
                <c:pt idx="48">
                  <c:v>2.3368055555555555E-2</c:v>
                </c:pt>
              </c:numCache>
            </c:numRef>
          </c:val>
          <c:extLst>
            <c:ext xmlns:c16="http://schemas.microsoft.com/office/drawing/2014/chart" uri="{C3380CC4-5D6E-409C-BE32-E72D297353CC}">
              <c16:uniqueId val="{00000004-F591-4578-8345-3AC3C9654691}"/>
            </c:ext>
          </c:extLst>
        </c:ser>
        <c:ser>
          <c:idx val="5"/>
          <c:order val="5"/>
          <c:tx>
            <c:strRef>
              <c:f>'Delivery Level Analysis'!$G$8:$G$9</c:f>
              <c:strCache>
                <c:ptCount val="1"/>
                <c:pt idx="0">
                  <c:v>Jun</c:v>
                </c:pt>
              </c:strCache>
            </c:strRef>
          </c:tx>
          <c:spPr>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9525" cap="flat" cmpd="sng" algn="ctr">
              <a:solidFill>
                <a:schemeClr val="accent6">
                  <a:shade val="95000"/>
                </a:schemeClr>
              </a:solidFill>
              <a:round/>
            </a:ln>
            <a:effectLst/>
          </c:spPr>
          <c:invertIfNegative val="0"/>
          <c:cat>
            <c:strRef>
              <c:f>'Delivery Level Analysis'!$A$10:$A$60</c:f>
              <c:strCache>
                <c:ptCount val="50"/>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CV Raman Nagar</c:v>
                </c:pt>
                <c:pt idx="21">
                  <c:v>Devarachikanna Halli</c:v>
                </c:pt>
                <c:pt idx="22">
                  <c:v>Doddanekundi</c:v>
                </c:pt>
                <c:pt idx="23">
                  <c:v>Domlur, EGL</c:v>
                </c:pt>
                <c:pt idx="24">
                  <c:v>Frazer Town</c:v>
                </c:pt>
                <c:pt idx="25">
                  <c:v>Harlur</c:v>
                </c:pt>
                <c:pt idx="26">
                  <c:v>HSR Layout</c:v>
                </c:pt>
                <c:pt idx="27">
                  <c:v>Indiranagar</c:v>
                </c:pt>
                <c:pt idx="28">
                  <c:v>ITI Layout</c:v>
                </c:pt>
                <c:pt idx="29">
                  <c:v>Jayanagar</c:v>
                </c:pt>
                <c:pt idx="30">
                  <c:v>JP Nagar Phase 1-3</c:v>
                </c:pt>
                <c:pt idx="31">
                  <c:v>JP Nagar Phase 4-5</c:v>
                </c:pt>
                <c:pt idx="32">
                  <c:v>JP Nagar Phase 6-7</c:v>
                </c:pt>
                <c:pt idx="33">
                  <c:v>JP Nagar Phase 8-9</c:v>
                </c:pt>
                <c:pt idx="34">
                  <c:v>Kadubeesanhali, Prestige</c:v>
                </c:pt>
                <c:pt idx="35">
                  <c:v>Kadubeesanhali, PTP</c:v>
                </c:pt>
                <c:pt idx="36">
                  <c:v>Koramangala, Ejipura</c:v>
                </c:pt>
                <c:pt idx="37">
                  <c:v>Kudlu</c:v>
                </c:pt>
                <c:pt idx="38">
                  <c:v>Kumaraswamy Layout</c:v>
                </c:pt>
                <c:pt idx="39">
                  <c:v>Mahadevapura</c:v>
                </c:pt>
                <c:pt idx="40">
                  <c:v>Manipal County</c:v>
                </c:pt>
                <c:pt idx="41">
                  <c:v>Marathahalli</c:v>
                </c:pt>
                <c:pt idx="42">
                  <c:v>Pattandur</c:v>
                </c:pt>
                <c:pt idx="43">
                  <c:v>Richmond Town</c:v>
                </c:pt>
                <c:pt idx="44">
                  <c:v>Sarjapur Road</c:v>
                </c:pt>
                <c:pt idx="45">
                  <c:v>Victoria Layout</c:v>
                </c:pt>
                <c:pt idx="46">
                  <c:v>Vimanapura</c:v>
                </c:pt>
                <c:pt idx="47">
                  <c:v>Viveka Nagar</c:v>
                </c:pt>
                <c:pt idx="48">
                  <c:v>Wilson Garden, Shantinagar</c:v>
                </c:pt>
                <c:pt idx="49">
                  <c:v>Yemalur</c:v>
                </c:pt>
              </c:strCache>
            </c:strRef>
          </c:cat>
          <c:val>
            <c:numRef>
              <c:f>'Delivery Level Analysis'!$G$10:$G$60</c:f>
              <c:numCache>
                <c:formatCode>[$-F400]h:mm:ss\ AM/PM</c:formatCode>
                <c:ptCount val="50"/>
                <c:pt idx="0">
                  <c:v>3.4945987654320991E-2</c:v>
                </c:pt>
                <c:pt idx="1">
                  <c:v>3.6932870370370373E-2</c:v>
                </c:pt>
                <c:pt idx="2">
                  <c:v>1.7326388888888888E-2</c:v>
                </c:pt>
                <c:pt idx="5">
                  <c:v>2.08179012345679E-2</c:v>
                </c:pt>
                <c:pt idx="6">
                  <c:v>2.8015046296296295E-2</c:v>
                </c:pt>
                <c:pt idx="9">
                  <c:v>1.8840488215488217E-2</c:v>
                </c:pt>
                <c:pt idx="10">
                  <c:v>1.7974537037037035E-2</c:v>
                </c:pt>
                <c:pt idx="11">
                  <c:v>1.8473440545808965E-2</c:v>
                </c:pt>
                <c:pt idx="14">
                  <c:v>2.360683760683761E-2</c:v>
                </c:pt>
                <c:pt idx="15">
                  <c:v>2.0603780864197532E-2</c:v>
                </c:pt>
                <c:pt idx="17">
                  <c:v>1.8049768518518517E-2</c:v>
                </c:pt>
                <c:pt idx="18">
                  <c:v>1.7638888888888888E-2</c:v>
                </c:pt>
                <c:pt idx="20">
                  <c:v>4.4409722222222225E-2</c:v>
                </c:pt>
                <c:pt idx="21">
                  <c:v>1.8645833333333334E-2</c:v>
                </c:pt>
                <c:pt idx="25">
                  <c:v>1.9243021006080711E-2</c:v>
                </c:pt>
                <c:pt idx="26">
                  <c:v>1.478497442966159E-2</c:v>
                </c:pt>
                <c:pt idx="27">
                  <c:v>2.6296296296296297E-2</c:v>
                </c:pt>
                <c:pt idx="28">
                  <c:v>1.6173801805237715E-2</c:v>
                </c:pt>
                <c:pt idx="32">
                  <c:v>3.1226851851851853E-2</c:v>
                </c:pt>
                <c:pt idx="33">
                  <c:v>4.130787037037037E-2</c:v>
                </c:pt>
                <c:pt idx="36">
                  <c:v>2.1463844797178128E-2</c:v>
                </c:pt>
                <c:pt idx="37">
                  <c:v>2.0827083333333333E-2</c:v>
                </c:pt>
                <c:pt idx="40">
                  <c:v>2.425221417069243E-2</c:v>
                </c:pt>
                <c:pt idx="44">
                  <c:v>1.9484953703703702E-2</c:v>
                </c:pt>
                <c:pt idx="47">
                  <c:v>1.8356481481481481E-2</c:v>
                </c:pt>
                <c:pt idx="49">
                  <c:v>1.894675925925926E-2</c:v>
                </c:pt>
              </c:numCache>
            </c:numRef>
          </c:val>
          <c:extLst>
            <c:ext xmlns:c16="http://schemas.microsoft.com/office/drawing/2014/chart" uri="{C3380CC4-5D6E-409C-BE32-E72D297353CC}">
              <c16:uniqueId val="{00000005-F591-4578-8345-3AC3C9654691}"/>
            </c:ext>
          </c:extLst>
        </c:ser>
        <c:ser>
          <c:idx val="6"/>
          <c:order val="6"/>
          <c:tx>
            <c:strRef>
              <c:f>'Delivery Level Analysis'!$H$8:$H$9</c:f>
              <c:strCache>
                <c:ptCount val="1"/>
                <c:pt idx="0">
                  <c:v>Jul</c:v>
                </c:pt>
              </c:strCache>
            </c:strRef>
          </c:tx>
          <c:spPr>
            <a:gradFill rotWithShape="1">
              <a:gsLst>
                <a:gs pos="0">
                  <a:schemeClr val="accent1">
                    <a:lumMod val="60000"/>
                    <a:lumMod val="110000"/>
                    <a:satMod val="105000"/>
                    <a:tint val="67000"/>
                  </a:schemeClr>
                </a:gs>
                <a:gs pos="50000">
                  <a:schemeClr val="accent1">
                    <a:lumMod val="60000"/>
                    <a:lumMod val="105000"/>
                    <a:satMod val="103000"/>
                    <a:tint val="73000"/>
                  </a:schemeClr>
                </a:gs>
                <a:gs pos="100000">
                  <a:schemeClr val="accent1">
                    <a:lumMod val="60000"/>
                    <a:lumMod val="105000"/>
                    <a:satMod val="109000"/>
                    <a:tint val="81000"/>
                  </a:schemeClr>
                </a:gs>
              </a:gsLst>
              <a:lin ang="5400000" scaled="0"/>
            </a:gradFill>
            <a:ln w="9525" cap="flat" cmpd="sng" algn="ctr">
              <a:solidFill>
                <a:schemeClr val="accent1">
                  <a:lumMod val="60000"/>
                  <a:shade val="95000"/>
                </a:schemeClr>
              </a:solidFill>
              <a:round/>
            </a:ln>
            <a:effectLst/>
          </c:spPr>
          <c:invertIfNegative val="0"/>
          <c:cat>
            <c:strRef>
              <c:f>'Delivery Level Analysis'!$A$10:$A$60</c:f>
              <c:strCache>
                <c:ptCount val="50"/>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CV Raman Nagar</c:v>
                </c:pt>
                <c:pt idx="21">
                  <c:v>Devarachikanna Halli</c:v>
                </c:pt>
                <c:pt idx="22">
                  <c:v>Doddanekundi</c:v>
                </c:pt>
                <c:pt idx="23">
                  <c:v>Domlur, EGL</c:v>
                </c:pt>
                <c:pt idx="24">
                  <c:v>Frazer Town</c:v>
                </c:pt>
                <c:pt idx="25">
                  <c:v>Harlur</c:v>
                </c:pt>
                <c:pt idx="26">
                  <c:v>HSR Layout</c:v>
                </c:pt>
                <c:pt idx="27">
                  <c:v>Indiranagar</c:v>
                </c:pt>
                <c:pt idx="28">
                  <c:v>ITI Layout</c:v>
                </c:pt>
                <c:pt idx="29">
                  <c:v>Jayanagar</c:v>
                </c:pt>
                <c:pt idx="30">
                  <c:v>JP Nagar Phase 1-3</c:v>
                </c:pt>
                <c:pt idx="31">
                  <c:v>JP Nagar Phase 4-5</c:v>
                </c:pt>
                <c:pt idx="32">
                  <c:v>JP Nagar Phase 6-7</c:v>
                </c:pt>
                <c:pt idx="33">
                  <c:v>JP Nagar Phase 8-9</c:v>
                </c:pt>
                <c:pt idx="34">
                  <c:v>Kadubeesanhali, Prestige</c:v>
                </c:pt>
                <c:pt idx="35">
                  <c:v>Kadubeesanhali, PTP</c:v>
                </c:pt>
                <c:pt idx="36">
                  <c:v>Koramangala, Ejipura</c:v>
                </c:pt>
                <c:pt idx="37">
                  <c:v>Kudlu</c:v>
                </c:pt>
                <c:pt idx="38">
                  <c:v>Kumaraswamy Layout</c:v>
                </c:pt>
                <c:pt idx="39">
                  <c:v>Mahadevapura</c:v>
                </c:pt>
                <c:pt idx="40">
                  <c:v>Manipal County</c:v>
                </c:pt>
                <c:pt idx="41">
                  <c:v>Marathahalli</c:v>
                </c:pt>
                <c:pt idx="42">
                  <c:v>Pattandur</c:v>
                </c:pt>
                <c:pt idx="43">
                  <c:v>Richmond Town</c:v>
                </c:pt>
                <c:pt idx="44">
                  <c:v>Sarjapur Road</c:v>
                </c:pt>
                <c:pt idx="45">
                  <c:v>Victoria Layout</c:v>
                </c:pt>
                <c:pt idx="46">
                  <c:v>Vimanapura</c:v>
                </c:pt>
                <c:pt idx="47">
                  <c:v>Viveka Nagar</c:v>
                </c:pt>
                <c:pt idx="48">
                  <c:v>Wilson Garden, Shantinagar</c:v>
                </c:pt>
                <c:pt idx="49">
                  <c:v>Yemalur</c:v>
                </c:pt>
              </c:strCache>
            </c:strRef>
          </c:cat>
          <c:val>
            <c:numRef>
              <c:f>'Delivery Level Analysis'!$H$10:$H$60</c:f>
              <c:numCache>
                <c:formatCode>General</c:formatCode>
                <c:ptCount val="50"/>
                <c:pt idx="2" formatCode="[$-F400]h:mm:ss\ AM/PM">
                  <c:v>3.7754629629629631E-2</c:v>
                </c:pt>
                <c:pt idx="5" formatCode="[$-F400]h:mm:ss\ AM/PM">
                  <c:v>2.2337962962962962E-2</c:v>
                </c:pt>
                <c:pt idx="6" formatCode="[$-F400]h:mm:ss\ AM/PM">
                  <c:v>3.1724537037037037E-2</c:v>
                </c:pt>
                <c:pt idx="9" formatCode="[$-F400]h:mm:ss\ AM/PM">
                  <c:v>1.8484322390572391E-2</c:v>
                </c:pt>
                <c:pt idx="10" formatCode="[$-F400]h:mm:ss\ AM/PM">
                  <c:v>1.9583333333333335E-2</c:v>
                </c:pt>
                <c:pt idx="11" formatCode="[$-F400]h:mm:ss\ AM/PM">
                  <c:v>2.0911044973544977E-2</c:v>
                </c:pt>
                <c:pt idx="12" formatCode="[$-F400]h:mm:ss\ AM/PM">
                  <c:v>3.425347222222222E-2</c:v>
                </c:pt>
                <c:pt idx="13" formatCode="[$-F400]h:mm:ss\ AM/PM">
                  <c:v>3.2280092592592589E-2</c:v>
                </c:pt>
                <c:pt idx="14" formatCode="[$-F400]h:mm:ss\ AM/PM">
                  <c:v>1.9613247863247873E-2</c:v>
                </c:pt>
                <c:pt idx="15" formatCode="[$-F400]h:mm:ss\ AM/PM">
                  <c:v>2.494212962962963E-2</c:v>
                </c:pt>
                <c:pt idx="16" formatCode="[$-F400]h:mm:ss\ AM/PM">
                  <c:v>6.3344907407407405E-2</c:v>
                </c:pt>
                <c:pt idx="17" formatCode="[$-F400]h:mm:ss\ AM/PM">
                  <c:v>3.1550925925925927E-2</c:v>
                </c:pt>
                <c:pt idx="18" formatCode="[$-F400]h:mm:ss\ AM/PM">
                  <c:v>2.8348765432098768E-2</c:v>
                </c:pt>
                <c:pt idx="22" formatCode="[$-F400]h:mm:ss\ AM/PM">
                  <c:v>2.6817129629629628E-2</c:v>
                </c:pt>
                <c:pt idx="25" formatCode="[$-F400]h:mm:ss\ AM/PM">
                  <c:v>1.8479111552028221E-2</c:v>
                </c:pt>
                <c:pt idx="26" formatCode="[$-F400]h:mm:ss\ AM/PM">
                  <c:v>1.2666722074468057E-2</c:v>
                </c:pt>
                <c:pt idx="27" formatCode="[$-F400]h:mm:ss\ AM/PM">
                  <c:v>2.9571759259259259E-2</c:v>
                </c:pt>
                <c:pt idx="28" formatCode="[$-F400]h:mm:ss\ AM/PM">
                  <c:v>1.3898058926163848E-2</c:v>
                </c:pt>
                <c:pt idx="29" formatCode="[$-F400]h:mm:ss\ AM/PM">
                  <c:v>3.6828703703703704E-2</c:v>
                </c:pt>
                <c:pt idx="34" formatCode="[$-F400]h:mm:ss\ AM/PM">
                  <c:v>3.2731481481481479E-2</c:v>
                </c:pt>
                <c:pt idx="36" formatCode="[$-F400]h:mm:ss\ AM/PM">
                  <c:v>1.9619598765432102E-2</c:v>
                </c:pt>
                <c:pt idx="37" formatCode="[$-F400]h:mm:ss\ AM/PM">
                  <c:v>2.0300316764132555E-2</c:v>
                </c:pt>
                <c:pt idx="38" formatCode="[$-F400]h:mm:ss\ AM/PM">
                  <c:v>3.996527777777778E-2</c:v>
                </c:pt>
                <c:pt idx="40" formatCode="[$-F400]h:mm:ss\ AM/PM">
                  <c:v>2.9958664021164021E-2</c:v>
                </c:pt>
                <c:pt idx="44" formatCode="[$-F400]h:mm:ss\ AM/PM">
                  <c:v>2.2803819444444443E-2</c:v>
                </c:pt>
                <c:pt idx="47" formatCode="[$-F400]h:mm:ss\ AM/PM">
                  <c:v>2.8067129629629629E-2</c:v>
                </c:pt>
                <c:pt idx="49" formatCode="[$-F400]h:mm:ss\ AM/PM">
                  <c:v>2.943287037037037E-2</c:v>
                </c:pt>
              </c:numCache>
            </c:numRef>
          </c:val>
          <c:extLst>
            <c:ext xmlns:c16="http://schemas.microsoft.com/office/drawing/2014/chart" uri="{C3380CC4-5D6E-409C-BE32-E72D297353CC}">
              <c16:uniqueId val="{00000006-F591-4578-8345-3AC3C9654691}"/>
            </c:ext>
          </c:extLst>
        </c:ser>
        <c:ser>
          <c:idx val="7"/>
          <c:order val="7"/>
          <c:tx>
            <c:strRef>
              <c:f>'Delivery Level Analysis'!$I$8:$I$9</c:f>
              <c:strCache>
                <c:ptCount val="1"/>
                <c:pt idx="0">
                  <c:v>Aug</c:v>
                </c:pt>
              </c:strCache>
            </c:strRef>
          </c:tx>
          <c:spPr>
            <a:gradFill rotWithShape="1">
              <a:gsLst>
                <a:gs pos="0">
                  <a:schemeClr val="accent2">
                    <a:lumMod val="60000"/>
                    <a:lumMod val="110000"/>
                    <a:satMod val="105000"/>
                    <a:tint val="67000"/>
                  </a:schemeClr>
                </a:gs>
                <a:gs pos="50000">
                  <a:schemeClr val="accent2">
                    <a:lumMod val="60000"/>
                    <a:lumMod val="105000"/>
                    <a:satMod val="103000"/>
                    <a:tint val="73000"/>
                  </a:schemeClr>
                </a:gs>
                <a:gs pos="100000">
                  <a:schemeClr val="accent2">
                    <a:lumMod val="60000"/>
                    <a:lumMod val="105000"/>
                    <a:satMod val="109000"/>
                    <a:tint val="81000"/>
                  </a:schemeClr>
                </a:gs>
              </a:gsLst>
              <a:lin ang="5400000" scaled="0"/>
            </a:gradFill>
            <a:ln w="9525" cap="flat" cmpd="sng" algn="ctr">
              <a:solidFill>
                <a:schemeClr val="accent2">
                  <a:lumMod val="60000"/>
                  <a:shade val="95000"/>
                </a:schemeClr>
              </a:solidFill>
              <a:round/>
            </a:ln>
            <a:effectLst/>
          </c:spPr>
          <c:invertIfNegative val="0"/>
          <c:cat>
            <c:strRef>
              <c:f>'Delivery Level Analysis'!$A$10:$A$60</c:f>
              <c:strCache>
                <c:ptCount val="50"/>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CV Raman Nagar</c:v>
                </c:pt>
                <c:pt idx="21">
                  <c:v>Devarachikanna Halli</c:v>
                </c:pt>
                <c:pt idx="22">
                  <c:v>Doddanekundi</c:v>
                </c:pt>
                <c:pt idx="23">
                  <c:v>Domlur, EGL</c:v>
                </c:pt>
                <c:pt idx="24">
                  <c:v>Frazer Town</c:v>
                </c:pt>
                <c:pt idx="25">
                  <c:v>Harlur</c:v>
                </c:pt>
                <c:pt idx="26">
                  <c:v>HSR Layout</c:v>
                </c:pt>
                <c:pt idx="27">
                  <c:v>Indiranagar</c:v>
                </c:pt>
                <c:pt idx="28">
                  <c:v>ITI Layout</c:v>
                </c:pt>
                <c:pt idx="29">
                  <c:v>Jayanagar</c:v>
                </c:pt>
                <c:pt idx="30">
                  <c:v>JP Nagar Phase 1-3</c:v>
                </c:pt>
                <c:pt idx="31">
                  <c:v>JP Nagar Phase 4-5</c:v>
                </c:pt>
                <c:pt idx="32">
                  <c:v>JP Nagar Phase 6-7</c:v>
                </c:pt>
                <c:pt idx="33">
                  <c:v>JP Nagar Phase 8-9</c:v>
                </c:pt>
                <c:pt idx="34">
                  <c:v>Kadubeesanhali, Prestige</c:v>
                </c:pt>
                <c:pt idx="35">
                  <c:v>Kadubeesanhali, PTP</c:v>
                </c:pt>
                <c:pt idx="36">
                  <c:v>Koramangala, Ejipura</c:v>
                </c:pt>
                <c:pt idx="37">
                  <c:v>Kudlu</c:v>
                </c:pt>
                <c:pt idx="38">
                  <c:v>Kumaraswamy Layout</c:v>
                </c:pt>
                <c:pt idx="39">
                  <c:v>Mahadevapura</c:v>
                </c:pt>
                <c:pt idx="40">
                  <c:v>Manipal County</c:v>
                </c:pt>
                <c:pt idx="41">
                  <c:v>Marathahalli</c:v>
                </c:pt>
                <c:pt idx="42">
                  <c:v>Pattandur</c:v>
                </c:pt>
                <c:pt idx="43">
                  <c:v>Richmond Town</c:v>
                </c:pt>
                <c:pt idx="44">
                  <c:v>Sarjapur Road</c:v>
                </c:pt>
                <c:pt idx="45">
                  <c:v>Victoria Layout</c:v>
                </c:pt>
                <c:pt idx="46">
                  <c:v>Vimanapura</c:v>
                </c:pt>
                <c:pt idx="47">
                  <c:v>Viveka Nagar</c:v>
                </c:pt>
                <c:pt idx="48">
                  <c:v>Wilson Garden, Shantinagar</c:v>
                </c:pt>
                <c:pt idx="49">
                  <c:v>Yemalur</c:v>
                </c:pt>
              </c:strCache>
            </c:strRef>
          </c:cat>
          <c:val>
            <c:numRef>
              <c:f>'Delivery Level Analysis'!$I$10:$I$60</c:f>
              <c:numCache>
                <c:formatCode>General</c:formatCode>
                <c:ptCount val="50"/>
                <c:pt idx="0" formatCode="[$-F400]h:mm:ss\ AM/PM">
                  <c:v>7.2650462962962958E-2</c:v>
                </c:pt>
                <c:pt idx="3" formatCode="[$-F400]h:mm:ss\ AM/PM">
                  <c:v>3.9675925925925927E-2</c:v>
                </c:pt>
                <c:pt idx="5" formatCode="[$-F400]h:mm:ss\ AM/PM">
                  <c:v>1.9500661375661376E-2</c:v>
                </c:pt>
                <c:pt idx="6" formatCode="[$-F400]h:mm:ss\ AM/PM">
                  <c:v>3.2378472222222218E-2</c:v>
                </c:pt>
                <c:pt idx="9" formatCode="[$-F400]h:mm:ss\ AM/PM">
                  <c:v>2.1578703703703704E-2</c:v>
                </c:pt>
                <c:pt idx="10" formatCode="[$-F400]h:mm:ss\ AM/PM">
                  <c:v>2.5063657407407409E-2</c:v>
                </c:pt>
                <c:pt idx="11" formatCode="[$-F400]h:mm:ss\ AM/PM">
                  <c:v>1.8070987654320986E-2</c:v>
                </c:pt>
                <c:pt idx="12" formatCode="[$-F400]h:mm:ss\ AM/PM">
                  <c:v>1.681712962962963E-2</c:v>
                </c:pt>
                <c:pt idx="14" formatCode="[$-F400]h:mm:ss\ AM/PM">
                  <c:v>2.0695469995311768E-2</c:v>
                </c:pt>
                <c:pt idx="15" formatCode="[$-F400]h:mm:ss\ AM/PM">
                  <c:v>2.7300347222222222E-2</c:v>
                </c:pt>
                <c:pt idx="17" formatCode="[$-F400]h:mm:ss\ AM/PM">
                  <c:v>2.1651234567901235E-2</c:v>
                </c:pt>
                <c:pt idx="18" formatCode="[$-F400]h:mm:ss\ AM/PM">
                  <c:v>2.6840277777777779E-2</c:v>
                </c:pt>
                <c:pt idx="19" formatCode="[$-F400]h:mm:ss\ AM/PM">
                  <c:v>2.8564814814814814E-2</c:v>
                </c:pt>
                <c:pt idx="22" formatCode="[$-F400]h:mm:ss\ AM/PM">
                  <c:v>2.9270833333333333E-2</c:v>
                </c:pt>
                <c:pt idx="25" formatCode="[$-F400]h:mm:ss\ AM/PM">
                  <c:v>2.42371632996633E-2</c:v>
                </c:pt>
                <c:pt idx="26" formatCode="[$-F400]h:mm:ss\ AM/PM">
                  <c:v>1.4157101017119257E-2</c:v>
                </c:pt>
                <c:pt idx="28" formatCode="[$-F400]h:mm:ss\ AM/PM">
                  <c:v>1.4976940035273384E-2</c:v>
                </c:pt>
                <c:pt idx="29" formatCode="[$-F400]h:mm:ss\ AM/PM">
                  <c:v>3.7476851851851851E-2</c:v>
                </c:pt>
                <c:pt idx="30" formatCode="[$-F400]h:mm:ss\ AM/PM">
                  <c:v>2.869212962962963E-2</c:v>
                </c:pt>
                <c:pt idx="31" formatCode="[$-F400]h:mm:ss\ AM/PM">
                  <c:v>3.6597222222222225E-2</c:v>
                </c:pt>
                <c:pt idx="36" formatCode="[$-F400]h:mm:ss\ AM/PM">
                  <c:v>1.9244791666666664E-2</c:v>
                </c:pt>
                <c:pt idx="37" formatCode="[$-F400]h:mm:ss\ AM/PM">
                  <c:v>2.2334747942386827E-2</c:v>
                </c:pt>
                <c:pt idx="40" formatCode="[$-F400]h:mm:ss\ AM/PM">
                  <c:v>2.5821759259259256E-2</c:v>
                </c:pt>
                <c:pt idx="42" formatCode="[$-F400]h:mm:ss\ AM/PM">
                  <c:v>4.943287037037037E-2</c:v>
                </c:pt>
                <c:pt idx="49" formatCode="[$-F400]h:mm:ss\ AM/PM">
                  <c:v>2.7083333333333334E-2</c:v>
                </c:pt>
              </c:numCache>
            </c:numRef>
          </c:val>
          <c:extLst>
            <c:ext xmlns:c16="http://schemas.microsoft.com/office/drawing/2014/chart" uri="{C3380CC4-5D6E-409C-BE32-E72D297353CC}">
              <c16:uniqueId val="{00000007-F591-4578-8345-3AC3C9654691}"/>
            </c:ext>
          </c:extLst>
        </c:ser>
        <c:ser>
          <c:idx val="8"/>
          <c:order val="8"/>
          <c:tx>
            <c:strRef>
              <c:f>'Delivery Level Analysis'!$J$8:$J$9</c:f>
              <c:strCache>
                <c:ptCount val="1"/>
                <c:pt idx="0">
                  <c:v>Sep</c:v>
                </c:pt>
              </c:strCache>
            </c:strRef>
          </c:tx>
          <c:spPr>
            <a:gradFill rotWithShape="1">
              <a:gsLst>
                <a:gs pos="0">
                  <a:schemeClr val="accent3">
                    <a:lumMod val="60000"/>
                    <a:lumMod val="110000"/>
                    <a:satMod val="105000"/>
                    <a:tint val="67000"/>
                  </a:schemeClr>
                </a:gs>
                <a:gs pos="50000">
                  <a:schemeClr val="accent3">
                    <a:lumMod val="60000"/>
                    <a:lumMod val="105000"/>
                    <a:satMod val="103000"/>
                    <a:tint val="73000"/>
                  </a:schemeClr>
                </a:gs>
                <a:gs pos="100000">
                  <a:schemeClr val="accent3">
                    <a:lumMod val="60000"/>
                    <a:lumMod val="105000"/>
                    <a:satMod val="109000"/>
                    <a:tint val="81000"/>
                  </a:schemeClr>
                </a:gs>
              </a:gsLst>
              <a:lin ang="5400000" scaled="0"/>
            </a:gradFill>
            <a:ln w="9525" cap="flat" cmpd="sng" algn="ctr">
              <a:solidFill>
                <a:schemeClr val="accent3">
                  <a:lumMod val="60000"/>
                  <a:shade val="95000"/>
                </a:schemeClr>
              </a:solidFill>
              <a:round/>
            </a:ln>
            <a:effectLst/>
          </c:spPr>
          <c:invertIfNegative val="0"/>
          <c:cat>
            <c:strRef>
              <c:f>'Delivery Level Analysis'!$A$10:$A$60</c:f>
              <c:strCache>
                <c:ptCount val="50"/>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CV Raman Nagar</c:v>
                </c:pt>
                <c:pt idx="21">
                  <c:v>Devarachikanna Halli</c:v>
                </c:pt>
                <c:pt idx="22">
                  <c:v>Doddanekundi</c:v>
                </c:pt>
                <c:pt idx="23">
                  <c:v>Domlur, EGL</c:v>
                </c:pt>
                <c:pt idx="24">
                  <c:v>Frazer Town</c:v>
                </c:pt>
                <c:pt idx="25">
                  <c:v>Harlur</c:v>
                </c:pt>
                <c:pt idx="26">
                  <c:v>HSR Layout</c:v>
                </c:pt>
                <c:pt idx="27">
                  <c:v>Indiranagar</c:v>
                </c:pt>
                <c:pt idx="28">
                  <c:v>ITI Layout</c:v>
                </c:pt>
                <c:pt idx="29">
                  <c:v>Jayanagar</c:v>
                </c:pt>
                <c:pt idx="30">
                  <c:v>JP Nagar Phase 1-3</c:v>
                </c:pt>
                <c:pt idx="31">
                  <c:v>JP Nagar Phase 4-5</c:v>
                </c:pt>
                <c:pt idx="32">
                  <c:v>JP Nagar Phase 6-7</c:v>
                </c:pt>
                <c:pt idx="33">
                  <c:v>JP Nagar Phase 8-9</c:v>
                </c:pt>
                <c:pt idx="34">
                  <c:v>Kadubeesanhali, Prestige</c:v>
                </c:pt>
                <c:pt idx="35">
                  <c:v>Kadubeesanhali, PTP</c:v>
                </c:pt>
                <c:pt idx="36">
                  <c:v>Koramangala, Ejipura</c:v>
                </c:pt>
                <c:pt idx="37">
                  <c:v>Kudlu</c:v>
                </c:pt>
                <c:pt idx="38">
                  <c:v>Kumaraswamy Layout</c:v>
                </c:pt>
                <c:pt idx="39">
                  <c:v>Mahadevapura</c:v>
                </c:pt>
                <c:pt idx="40">
                  <c:v>Manipal County</c:v>
                </c:pt>
                <c:pt idx="41">
                  <c:v>Marathahalli</c:v>
                </c:pt>
                <c:pt idx="42">
                  <c:v>Pattandur</c:v>
                </c:pt>
                <c:pt idx="43">
                  <c:v>Richmond Town</c:v>
                </c:pt>
                <c:pt idx="44">
                  <c:v>Sarjapur Road</c:v>
                </c:pt>
                <c:pt idx="45">
                  <c:v>Victoria Layout</c:v>
                </c:pt>
                <c:pt idx="46">
                  <c:v>Vimanapura</c:v>
                </c:pt>
                <c:pt idx="47">
                  <c:v>Viveka Nagar</c:v>
                </c:pt>
                <c:pt idx="48">
                  <c:v>Wilson Garden, Shantinagar</c:v>
                </c:pt>
                <c:pt idx="49">
                  <c:v>Yemalur</c:v>
                </c:pt>
              </c:strCache>
            </c:strRef>
          </c:cat>
          <c:val>
            <c:numRef>
              <c:f>'Delivery Level Analysis'!$J$10:$J$60</c:f>
              <c:numCache>
                <c:formatCode>[$-F400]h:mm:ss\ AM/PM</c:formatCode>
                <c:ptCount val="50"/>
                <c:pt idx="0">
                  <c:v>2.5445601851851851E-2</c:v>
                </c:pt>
                <c:pt idx="1">
                  <c:v>2.3472222222222221E-2</c:v>
                </c:pt>
                <c:pt idx="5">
                  <c:v>2.1165123456790124E-2</c:v>
                </c:pt>
                <c:pt idx="6">
                  <c:v>2.883101851851852E-2</c:v>
                </c:pt>
                <c:pt idx="8">
                  <c:v>2.0555555555555556E-2</c:v>
                </c:pt>
                <c:pt idx="9">
                  <c:v>1.750368265993266E-2</c:v>
                </c:pt>
                <c:pt idx="10">
                  <c:v>1.4704861111111111E-2</c:v>
                </c:pt>
                <c:pt idx="11">
                  <c:v>1.8840488215488213E-2</c:v>
                </c:pt>
                <c:pt idx="12">
                  <c:v>1.9486882716049383E-2</c:v>
                </c:pt>
                <c:pt idx="14">
                  <c:v>1.7216666666666665E-2</c:v>
                </c:pt>
                <c:pt idx="15">
                  <c:v>1.6168981481481482E-2</c:v>
                </c:pt>
                <c:pt idx="17">
                  <c:v>1.628858024691358E-2</c:v>
                </c:pt>
                <c:pt idx="18">
                  <c:v>2.3386574074074074E-2</c:v>
                </c:pt>
                <c:pt idx="21">
                  <c:v>2.5636574074074076E-2</c:v>
                </c:pt>
                <c:pt idx="23">
                  <c:v>2.4421296296296295E-2</c:v>
                </c:pt>
                <c:pt idx="25">
                  <c:v>2.0505881694891925E-2</c:v>
                </c:pt>
                <c:pt idx="26">
                  <c:v>1.2079838346831221E-2</c:v>
                </c:pt>
                <c:pt idx="28">
                  <c:v>1.3200117762413038E-2</c:v>
                </c:pt>
                <c:pt idx="34">
                  <c:v>1.4583333333333334E-2</c:v>
                </c:pt>
                <c:pt idx="36">
                  <c:v>1.5838099128540305E-2</c:v>
                </c:pt>
                <c:pt idx="37">
                  <c:v>1.7621527777777778E-2</c:v>
                </c:pt>
                <c:pt idx="40">
                  <c:v>2.6365740740740738E-2</c:v>
                </c:pt>
                <c:pt idx="44">
                  <c:v>1.9415509259259257E-2</c:v>
                </c:pt>
                <c:pt idx="45">
                  <c:v>2.9386574074074075E-2</c:v>
                </c:pt>
                <c:pt idx="48">
                  <c:v>3.0283564814814815E-2</c:v>
                </c:pt>
                <c:pt idx="49">
                  <c:v>2.4085648148148148E-2</c:v>
                </c:pt>
              </c:numCache>
            </c:numRef>
          </c:val>
          <c:extLst>
            <c:ext xmlns:c16="http://schemas.microsoft.com/office/drawing/2014/chart" uri="{C3380CC4-5D6E-409C-BE32-E72D297353CC}">
              <c16:uniqueId val="{00000008-F591-4578-8345-3AC3C9654691}"/>
            </c:ext>
          </c:extLst>
        </c:ser>
        <c:dLbls>
          <c:showLegendKey val="0"/>
          <c:showVal val="0"/>
          <c:showCatName val="0"/>
          <c:showSerName val="0"/>
          <c:showPercent val="0"/>
          <c:showBubbleSize val="0"/>
        </c:dLbls>
        <c:gapWidth val="150"/>
        <c:overlap val="100"/>
        <c:axId val="969352239"/>
        <c:axId val="969352719"/>
      </c:barChart>
      <c:catAx>
        <c:axId val="9693522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969352719"/>
        <c:crosses val="autoZero"/>
        <c:auto val="1"/>
        <c:lblAlgn val="ctr"/>
        <c:lblOffset val="100"/>
        <c:noMultiLvlLbl val="0"/>
      </c:catAx>
      <c:valAx>
        <c:axId val="969352719"/>
        <c:scaling>
          <c:orientation val="minMax"/>
        </c:scaling>
        <c:delete val="0"/>
        <c:axPos val="l"/>
        <c:majorGridlines>
          <c:spPr>
            <a:ln w="9525" cap="flat" cmpd="sng" algn="ctr">
              <a:solidFill>
                <a:schemeClr val="tx1">
                  <a:lumMod val="15000"/>
                  <a:lumOff val="85000"/>
                </a:schemeClr>
              </a:solidFill>
              <a:round/>
            </a:ln>
            <a:effectLst/>
          </c:spPr>
        </c:majorGridlines>
        <c:numFmt formatCode="[$-F400]h:mm:ss\ AM/PM"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9693522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(3).xlsx]Delivery Level Analysis!PivotTable1</c:name>
    <c:fmtId val="2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Average overall delivery time at month &amp; weekday/weekend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'Delivery Level Analysis'!$B$89:$B$90</c:f>
              <c:strCache>
                <c:ptCount val="1"/>
                <c:pt idx="0">
                  <c:v>Weekday</c:v>
                </c:pt>
              </c:strCache>
            </c:strRef>
          </c:tx>
          <c:spPr>
            <a:solidFill>
              <a:schemeClr val="accent6"/>
            </a:solidFill>
            <a:ln>
              <a:noFill/>
            </a:ln>
            <a:effectLst/>
          </c:spPr>
          <c:invertIfNegative val="0"/>
          <c:cat>
            <c:strRef>
              <c:f>'Delivery Level Analysis'!$A$91:$A$100</c:f>
              <c:strCache>
                <c:ptCount val="9"/>
                <c:pt idx="0">
                  <c:v>Jan</c:v>
                </c:pt>
                <c:pt idx="1">
                  <c:v>Feb</c:v>
                </c:pt>
                <c:pt idx="2">
                  <c:v>Mar</c:v>
                </c:pt>
                <c:pt idx="3">
                  <c:v>Apr</c:v>
                </c:pt>
                <c:pt idx="4">
                  <c:v>May</c:v>
                </c:pt>
                <c:pt idx="5">
                  <c:v>Jun</c:v>
                </c:pt>
                <c:pt idx="6">
                  <c:v>Jul</c:v>
                </c:pt>
                <c:pt idx="7">
                  <c:v>Aug</c:v>
                </c:pt>
                <c:pt idx="8">
                  <c:v>Sep</c:v>
                </c:pt>
              </c:strCache>
            </c:strRef>
          </c:cat>
          <c:val>
            <c:numRef>
              <c:f>'Delivery Level Analysis'!$B$91:$B$100</c:f>
              <c:numCache>
                <c:formatCode>[$-F400]h:mm:ss\ AM/PM</c:formatCode>
                <c:ptCount val="9"/>
                <c:pt idx="0">
                  <c:v>1.571124621368581E-2</c:v>
                </c:pt>
                <c:pt idx="1">
                  <c:v>1.3497777623713547E-2</c:v>
                </c:pt>
                <c:pt idx="2">
                  <c:v>1.4090159586734929E-2</c:v>
                </c:pt>
                <c:pt idx="3">
                  <c:v>1.9000407272083818E-2</c:v>
                </c:pt>
                <c:pt idx="4">
                  <c:v>2.9523239654107473E-2</c:v>
                </c:pt>
                <c:pt idx="5">
                  <c:v>1.5914144709586565E-2</c:v>
                </c:pt>
                <c:pt idx="6">
                  <c:v>1.355557452944744E-2</c:v>
                </c:pt>
                <c:pt idx="7">
                  <c:v>1.5695625472411195E-2</c:v>
                </c:pt>
                <c:pt idx="8">
                  <c:v>1.3628287177281595E-2</c:v>
                </c:pt>
              </c:numCache>
            </c:numRef>
          </c:val>
          <c:extLst>
            <c:ext xmlns:c16="http://schemas.microsoft.com/office/drawing/2014/chart" uri="{C3380CC4-5D6E-409C-BE32-E72D297353CC}">
              <c16:uniqueId val="{00000000-DB76-4C0C-A39B-924DBF93A9C7}"/>
            </c:ext>
          </c:extLst>
        </c:ser>
        <c:ser>
          <c:idx val="1"/>
          <c:order val="1"/>
          <c:tx>
            <c:strRef>
              <c:f>'Delivery Level Analysis'!$C$89:$C$90</c:f>
              <c:strCache>
                <c:ptCount val="1"/>
                <c:pt idx="0">
                  <c:v>Weekend</c:v>
                </c:pt>
              </c:strCache>
            </c:strRef>
          </c:tx>
          <c:spPr>
            <a:solidFill>
              <a:schemeClr val="accent5"/>
            </a:solidFill>
            <a:ln>
              <a:noFill/>
            </a:ln>
            <a:effectLst/>
          </c:spPr>
          <c:invertIfNegative val="0"/>
          <c:cat>
            <c:strRef>
              <c:f>'Delivery Level Analysis'!$A$91:$A$100</c:f>
              <c:strCache>
                <c:ptCount val="9"/>
                <c:pt idx="0">
                  <c:v>Jan</c:v>
                </c:pt>
                <c:pt idx="1">
                  <c:v>Feb</c:v>
                </c:pt>
                <c:pt idx="2">
                  <c:v>Mar</c:v>
                </c:pt>
                <c:pt idx="3">
                  <c:v>Apr</c:v>
                </c:pt>
                <c:pt idx="4">
                  <c:v>May</c:v>
                </c:pt>
                <c:pt idx="5">
                  <c:v>Jun</c:v>
                </c:pt>
                <c:pt idx="6">
                  <c:v>Jul</c:v>
                </c:pt>
                <c:pt idx="7">
                  <c:v>Aug</c:v>
                </c:pt>
                <c:pt idx="8">
                  <c:v>Sep</c:v>
                </c:pt>
              </c:strCache>
            </c:strRef>
          </c:cat>
          <c:val>
            <c:numRef>
              <c:f>'Delivery Level Analysis'!$C$91:$C$100</c:f>
              <c:numCache>
                <c:formatCode>[$-F400]h:mm:ss\ AM/PM</c:formatCode>
                <c:ptCount val="9"/>
                <c:pt idx="0">
                  <c:v>1.458893081424391E-2</c:v>
                </c:pt>
                <c:pt idx="1">
                  <c:v>1.3371768477548354E-2</c:v>
                </c:pt>
                <c:pt idx="2">
                  <c:v>1.4293008348240929E-2</c:v>
                </c:pt>
                <c:pt idx="3">
                  <c:v>2.0452960889994501E-2</c:v>
                </c:pt>
                <c:pt idx="4">
                  <c:v>3.3678004870984719E-2</c:v>
                </c:pt>
                <c:pt idx="5">
                  <c:v>1.5895687475690399E-2</c:v>
                </c:pt>
                <c:pt idx="6">
                  <c:v>1.4264389003200732E-2</c:v>
                </c:pt>
                <c:pt idx="7">
                  <c:v>1.5917501679908293E-2</c:v>
                </c:pt>
                <c:pt idx="8">
                  <c:v>1.3702026301663985E-2</c:v>
                </c:pt>
              </c:numCache>
            </c:numRef>
          </c:val>
          <c:extLst>
            <c:ext xmlns:c16="http://schemas.microsoft.com/office/drawing/2014/chart" uri="{C3380CC4-5D6E-409C-BE32-E72D297353CC}">
              <c16:uniqueId val="{00000001-DB76-4C0C-A39B-924DBF93A9C7}"/>
            </c:ext>
          </c:extLst>
        </c:ser>
        <c:dLbls>
          <c:showLegendKey val="0"/>
          <c:showVal val="0"/>
          <c:showCatName val="0"/>
          <c:showSerName val="0"/>
          <c:showPercent val="0"/>
          <c:showBubbleSize val="0"/>
        </c:dLbls>
        <c:gapWidth val="219"/>
        <c:overlap val="-27"/>
        <c:axId val="487006320"/>
        <c:axId val="487014000"/>
      </c:barChart>
      <c:catAx>
        <c:axId val="487006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7014000"/>
        <c:crosses val="autoZero"/>
        <c:auto val="1"/>
        <c:lblAlgn val="ctr"/>
        <c:lblOffset val="100"/>
        <c:noMultiLvlLbl val="0"/>
      </c:catAx>
      <c:valAx>
        <c:axId val="487014000"/>
        <c:scaling>
          <c:orientation val="minMax"/>
        </c:scaling>
        <c:delete val="0"/>
        <c:axPos val="l"/>
        <c:majorGridlines>
          <c:spPr>
            <a:ln w="9525" cap="flat" cmpd="sng" algn="ctr">
              <a:solidFill>
                <a:schemeClr val="tx1">
                  <a:lumMod val="15000"/>
                  <a:lumOff val="85000"/>
                </a:schemeClr>
              </a:solidFill>
              <a:round/>
            </a:ln>
            <a:effectLst/>
          </c:spPr>
        </c:majorGridlines>
        <c:numFmt formatCode="[$-F400]h:mm:ss\ AM/PM"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7006320"/>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(3).xlsx]Delivery Level Analysis!PivotTable2</c:name>
    <c:fmtId val="2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Delivery Time at</a:t>
            </a:r>
            <a:r>
              <a:rPr lang="en-US" baseline="0"/>
              <a:t> slot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s>
    <c:plotArea>
      <c:layout/>
      <c:pieChart>
        <c:varyColors val="1"/>
        <c:ser>
          <c:idx val="0"/>
          <c:order val="0"/>
          <c:tx>
            <c:strRef>
              <c:f>'Delivery Level Analysis'!$B$113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F68-4778-90E3-18CC1E50777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F68-4778-90E3-18CC1E50777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F68-4778-90E3-18CC1E50777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F68-4778-90E3-18CC1E50777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1F68-4778-90E3-18CC1E50777C}"/>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'Delivery Level Analysis'!$A$114:$A$119</c:f>
              <c:strCache>
                <c:ptCount val="5"/>
                <c:pt idx="0">
                  <c:v>Afternoon</c:v>
                </c:pt>
                <c:pt idx="1">
                  <c:v>Evening</c:v>
                </c:pt>
                <c:pt idx="2">
                  <c:v>Late Night</c:v>
                </c:pt>
                <c:pt idx="3">
                  <c:v>Morning</c:v>
                </c:pt>
                <c:pt idx="4">
                  <c:v>Night</c:v>
                </c:pt>
              </c:strCache>
            </c:strRef>
          </c:cat>
          <c:val>
            <c:numRef>
              <c:f>'Delivery Level Analysis'!$B$114:$B$119</c:f>
              <c:numCache>
                <c:formatCode>[$-F400]h:mm:ss\ AM/PM</c:formatCode>
                <c:ptCount val="5"/>
                <c:pt idx="0">
                  <c:v>1.789572431352688E-2</c:v>
                </c:pt>
                <c:pt idx="1">
                  <c:v>1.7733525121046301E-2</c:v>
                </c:pt>
                <c:pt idx="2">
                  <c:v>1.213534746987391E-2</c:v>
                </c:pt>
                <c:pt idx="3">
                  <c:v>1.7410115684899984E-2</c:v>
                </c:pt>
                <c:pt idx="4">
                  <c:v>1.5641086829774664E-2</c:v>
                </c:pt>
              </c:numCache>
            </c:numRef>
          </c:val>
          <c:extLst>
            <c:ext xmlns:c16="http://schemas.microsoft.com/office/drawing/2014/chart" uri="{C3380CC4-5D6E-409C-BE32-E72D297353CC}">
              <c16:uniqueId val="{0000000A-1F68-4778-90E3-18CC1E50777C}"/>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[Excel CapstoneTransactionData_ (3).xlsx]Delivery Level Analysis!PivotTable3</c:name>
    <c:fmtId val="3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Delivery</a:t>
            </a:r>
            <a:r>
              <a:rPr lang="en-US" baseline="0"/>
              <a:t> Charges at slot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4"/>
          </a:solidFill>
          <a:ln w="19050">
            <a:solidFill>
              <a:schemeClr val="lt1"/>
            </a:solidFill>
          </a:ln>
          <a:effectLst/>
        </c:spPr>
      </c:pivotFmt>
      <c:pivotFmt>
        <c:idx val="2"/>
        <c:spPr>
          <a:solidFill>
            <a:schemeClr val="accent4"/>
          </a:solidFill>
          <a:ln w="19050">
            <a:solidFill>
              <a:schemeClr val="lt1"/>
            </a:solidFill>
          </a:ln>
          <a:effectLst/>
        </c:spPr>
      </c:pivotFmt>
      <c:pivotFmt>
        <c:idx val="3"/>
        <c:spPr>
          <a:solidFill>
            <a:schemeClr val="accent4"/>
          </a:solidFill>
          <a:ln w="19050">
            <a:solidFill>
              <a:schemeClr val="lt1"/>
            </a:solidFill>
          </a:ln>
          <a:effectLst/>
        </c:spPr>
      </c:pivotFmt>
      <c:pivotFmt>
        <c:idx val="4"/>
        <c:spPr>
          <a:solidFill>
            <a:schemeClr val="accent4"/>
          </a:solidFill>
          <a:ln w="19050">
            <a:solidFill>
              <a:schemeClr val="lt1"/>
            </a:solidFill>
          </a:ln>
          <a:effectLst/>
        </c:spPr>
      </c:pivotFmt>
      <c:pivotFmt>
        <c:idx val="5"/>
        <c:spPr>
          <a:solidFill>
            <a:schemeClr val="accent4"/>
          </a:solidFill>
          <a:ln w="19050">
            <a:solidFill>
              <a:schemeClr val="lt1"/>
            </a:solidFill>
          </a:ln>
          <a:effectLst/>
        </c:spPr>
      </c:pivotFmt>
      <c:pivotFmt>
        <c:idx val="6"/>
        <c:spPr>
          <a:solidFill>
            <a:schemeClr val="accent4"/>
          </a:solidFill>
          <a:ln w="19050">
            <a:solidFill>
              <a:schemeClr val="lt1"/>
            </a:solidFill>
          </a:ln>
          <a:effectLst/>
        </c:spPr>
      </c:pivotFmt>
      <c:pivotFmt>
        <c:idx val="7"/>
        <c:spPr>
          <a:solidFill>
            <a:schemeClr val="accent4"/>
          </a:solidFill>
          <a:ln w="19050">
            <a:solidFill>
              <a:schemeClr val="lt1"/>
            </a:solidFill>
          </a:ln>
          <a:effectLst/>
        </c:spPr>
      </c:pivotFmt>
      <c:pivotFmt>
        <c:idx val="8"/>
        <c:spPr>
          <a:solidFill>
            <a:schemeClr val="accent4"/>
          </a:solidFill>
          <a:ln w="19050">
            <a:solidFill>
              <a:schemeClr val="lt1"/>
            </a:solidFill>
          </a:ln>
          <a:effectLst/>
        </c:spPr>
      </c:pivotFmt>
      <c:pivotFmt>
        <c:idx val="9"/>
        <c:spPr>
          <a:solidFill>
            <a:schemeClr val="accent4"/>
          </a:solidFill>
          <a:ln w="19050">
            <a:solidFill>
              <a:schemeClr val="lt1"/>
            </a:solidFill>
          </a:ln>
          <a:effectLst/>
        </c:spPr>
      </c:pivotFmt>
      <c:pivotFmt>
        <c:idx val="10"/>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1"/>
        <c:spPr>
          <a:solidFill>
            <a:schemeClr val="accent4"/>
          </a:solidFill>
          <a:ln w="19050">
            <a:solidFill>
              <a:schemeClr val="lt1"/>
            </a:solidFill>
          </a:ln>
          <a:effectLst/>
        </c:spPr>
      </c:pivotFmt>
      <c:pivotFmt>
        <c:idx val="12"/>
        <c:spPr>
          <a:solidFill>
            <a:schemeClr val="accent4"/>
          </a:solidFill>
          <a:ln w="19050">
            <a:solidFill>
              <a:schemeClr val="lt1"/>
            </a:solidFill>
          </a:ln>
          <a:effectLst/>
        </c:spPr>
      </c:pivotFmt>
      <c:pivotFmt>
        <c:idx val="13"/>
        <c:spPr>
          <a:solidFill>
            <a:schemeClr val="accent4"/>
          </a:solidFill>
          <a:ln w="19050">
            <a:solidFill>
              <a:schemeClr val="lt1"/>
            </a:solidFill>
          </a:ln>
          <a:effectLst/>
        </c:spPr>
      </c:pivotFmt>
      <c:pivotFmt>
        <c:idx val="14"/>
        <c:spPr>
          <a:solidFill>
            <a:schemeClr val="accent4"/>
          </a:solidFill>
          <a:ln w="19050">
            <a:solidFill>
              <a:schemeClr val="lt1"/>
            </a:solidFill>
          </a:ln>
          <a:effectLst/>
        </c:spPr>
      </c:pivotFmt>
      <c:pivotFmt>
        <c:idx val="15"/>
        <c:spPr>
          <a:solidFill>
            <a:schemeClr val="accent4"/>
          </a:solidFill>
          <a:ln w="19050">
            <a:solidFill>
              <a:schemeClr val="lt1"/>
            </a:solidFill>
          </a:ln>
          <a:effectLst/>
        </c:spPr>
      </c:pivotFmt>
      <c:pivotFmt>
        <c:idx val="16"/>
        <c:spPr>
          <a:solidFill>
            <a:schemeClr val="accent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7"/>
        <c:spPr>
          <a:solidFill>
            <a:schemeClr val="accent4"/>
          </a:solidFill>
          <a:ln w="19050">
            <a:solidFill>
              <a:schemeClr val="lt1"/>
            </a:solidFill>
          </a:ln>
          <a:effectLst/>
        </c:spPr>
      </c:pivotFmt>
      <c:pivotFmt>
        <c:idx val="18"/>
        <c:spPr>
          <a:solidFill>
            <a:schemeClr val="accent4"/>
          </a:solidFill>
          <a:ln w="19050">
            <a:solidFill>
              <a:schemeClr val="lt1"/>
            </a:solidFill>
          </a:ln>
          <a:effectLst/>
        </c:spPr>
      </c:pivotFmt>
      <c:pivotFmt>
        <c:idx val="19"/>
        <c:spPr>
          <a:solidFill>
            <a:schemeClr val="accent4"/>
          </a:solidFill>
          <a:ln w="19050">
            <a:solidFill>
              <a:schemeClr val="lt1"/>
            </a:solidFill>
          </a:ln>
          <a:effectLst/>
        </c:spPr>
      </c:pivotFmt>
      <c:pivotFmt>
        <c:idx val="20"/>
        <c:spPr>
          <a:solidFill>
            <a:schemeClr val="accent4"/>
          </a:solidFill>
          <a:ln w="19050">
            <a:solidFill>
              <a:schemeClr val="lt1"/>
            </a:solidFill>
          </a:ln>
          <a:effectLst/>
        </c:spPr>
      </c:pivotFmt>
      <c:pivotFmt>
        <c:idx val="21"/>
        <c:spPr>
          <a:solidFill>
            <a:schemeClr val="accent4"/>
          </a:solidFill>
          <a:ln w="19050">
            <a:solidFill>
              <a:schemeClr val="lt1"/>
            </a:solidFill>
          </a:ln>
          <a:effectLst/>
        </c:spPr>
      </c:pivotFmt>
    </c:pivotFmts>
    <c:plotArea>
      <c:layout/>
      <c:pieChart>
        <c:varyColors val="1"/>
        <c:ser>
          <c:idx val="0"/>
          <c:order val="0"/>
          <c:tx>
            <c:strRef>
              <c:f>'Delivery Level Analysis'!$B$123</c:f>
              <c:strCache>
                <c:ptCount val="1"/>
                <c:pt idx="0">
                  <c:v>Total</c:v>
                </c:pt>
              </c:strCache>
            </c:strRef>
          </c:tx>
          <c:dPt>
            <c:idx val="0"/>
            <c:bubble3D val="0"/>
            <c:spPr>
              <a:solidFill>
                <a:schemeClr val="accent4">
                  <a:shade val="53000"/>
                </a:schemeClr>
              </a:solidFill>
              <a:ln w="19050">
                <a:solidFill>
                  <a:schemeClr val="lt1"/>
                </a:solidFill>
              </a:ln>
              <a:effectLst/>
            </c:spPr>
            <c:extLst>
              <c:ext xmlns:c16="http://schemas.microsoft.com/office/drawing/2014/chart" uri="{C3380CC4-5D6E-409C-BE32-E72D297353CC}">
                <c16:uniqueId val="{00000001-C36E-4BE6-8273-7FA53A3AB968}"/>
              </c:ext>
            </c:extLst>
          </c:dPt>
          <c:dPt>
            <c:idx val="1"/>
            <c:bubble3D val="0"/>
            <c:spPr>
              <a:solidFill>
                <a:schemeClr val="accent4">
                  <a:shade val="76000"/>
                </a:schemeClr>
              </a:solidFill>
              <a:ln w="19050">
                <a:solidFill>
                  <a:schemeClr val="lt1"/>
                </a:solidFill>
              </a:ln>
              <a:effectLst/>
            </c:spPr>
            <c:extLst>
              <c:ext xmlns:c16="http://schemas.microsoft.com/office/drawing/2014/chart" uri="{C3380CC4-5D6E-409C-BE32-E72D297353CC}">
                <c16:uniqueId val="{00000003-C36E-4BE6-8273-7FA53A3AB968}"/>
              </c:ext>
            </c:extLst>
          </c:dPt>
          <c:dPt>
            <c:idx val="2"/>
            <c:bubble3D val="0"/>
            <c:spPr>
              <a:solidFill>
                <a:schemeClr val="accent4"/>
              </a:solidFill>
              <a:ln w="19050">
                <a:solidFill>
                  <a:schemeClr val="lt1"/>
                </a:solidFill>
              </a:ln>
              <a:effectLst/>
            </c:spPr>
            <c:extLst>
              <c:ext xmlns:c16="http://schemas.microsoft.com/office/drawing/2014/chart" uri="{C3380CC4-5D6E-409C-BE32-E72D297353CC}">
                <c16:uniqueId val="{00000005-C36E-4BE6-8273-7FA53A3AB968}"/>
              </c:ext>
            </c:extLst>
          </c:dPt>
          <c:dPt>
            <c:idx val="3"/>
            <c:bubble3D val="0"/>
            <c:spPr>
              <a:solidFill>
                <a:schemeClr val="accent4">
                  <a:tint val="77000"/>
                </a:schemeClr>
              </a:solidFill>
              <a:ln w="19050">
                <a:solidFill>
                  <a:schemeClr val="lt1"/>
                </a:solidFill>
              </a:ln>
              <a:effectLst/>
            </c:spPr>
            <c:extLst>
              <c:ext xmlns:c16="http://schemas.microsoft.com/office/drawing/2014/chart" uri="{C3380CC4-5D6E-409C-BE32-E72D297353CC}">
                <c16:uniqueId val="{00000007-C36E-4BE6-8273-7FA53A3AB968}"/>
              </c:ext>
            </c:extLst>
          </c:dPt>
          <c:dPt>
            <c:idx val="4"/>
            <c:bubble3D val="0"/>
            <c:spPr>
              <a:solidFill>
                <a:schemeClr val="accent4">
                  <a:tint val="54000"/>
                </a:schemeClr>
              </a:solidFill>
              <a:ln w="19050">
                <a:solidFill>
                  <a:schemeClr val="lt1"/>
                </a:solidFill>
              </a:ln>
              <a:effectLst/>
            </c:spPr>
            <c:extLst>
              <c:ext xmlns:c16="http://schemas.microsoft.com/office/drawing/2014/chart" uri="{C3380CC4-5D6E-409C-BE32-E72D297353CC}">
                <c16:uniqueId val="{00000009-C36E-4BE6-8273-7FA53A3AB968}"/>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'Delivery Level Analysis'!$A$124:$A$129</c:f>
              <c:strCache>
                <c:ptCount val="5"/>
                <c:pt idx="0">
                  <c:v>Afternoon</c:v>
                </c:pt>
                <c:pt idx="1">
                  <c:v>Evening</c:v>
                </c:pt>
                <c:pt idx="2">
                  <c:v>Late Night</c:v>
                </c:pt>
                <c:pt idx="3">
                  <c:v>Morning</c:v>
                </c:pt>
                <c:pt idx="4">
                  <c:v>Night</c:v>
                </c:pt>
              </c:strCache>
            </c:strRef>
          </c:cat>
          <c:val>
            <c:numRef>
              <c:f>'Delivery Level Analysis'!$B$124:$B$129</c:f>
              <c:numCache>
                <c:formatCode>0.0</c:formatCode>
                <c:ptCount val="5"/>
                <c:pt idx="0">
                  <c:v>19.2475884244373</c:v>
                </c:pt>
                <c:pt idx="1">
                  <c:v>19.985951468710088</c:v>
                </c:pt>
                <c:pt idx="2">
                  <c:v>32.289423685877139</c:v>
                </c:pt>
                <c:pt idx="3">
                  <c:v>18.995524892783891</c:v>
                </c:pt>
                <c:pt idx="4">
                  <c:v>20.970610982211909</c:v>
                </c:pt>
              </c:numCache>
            </c:numRef>
          </c:val>
          <c:extLst>
            <c:ext xmlns:c16="http://schemas.microsoft.com/office/drawing/2014/chart" uri="{C3380CC4-5D6E-409C-BE32-E72D297353CC}">
              <c16:uniqueId val="{0000000A-C36E-4BE6-8273-7FA53A3AB968}"/>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(3).xlsx]Delivery Level Analysis!PivotTable4</c:name>
    <c:fmtId val="3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Delivery Charges at Delivery</a:t>
            </a:r>
            <a:r>
              <a:rPr lang="en-US" baseline="0"/>
              <a:t> area</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'Delivery Level Analysis'!$B$134</c:f>
              <c:strCache>
                <c:ptCount val="1"/>
                <c:pt idx="0">
                  <c:v>Total</c:v>
                </c:pt>
              </c:strCache>
            </c:strRef>
          </c:tx>
          <c:spPr>
            <a:ln w="28575" cap="rnd">
              <a:solidFill>
                <a:schemeClr val="accent1"/>
              </a:solidFill>
              <a:round/>
            </a:ln>
            <a:effectLst/>
          </c:spPr>
          <c:marker>
            <c:symbol val="none"/>
          </c:marker>
          <c:cat>
            <c:strRef>
              <c:f>'Delivery Level Analysis'!$A$135:$A$185</c:f>
              <c:strCache>
                <c:ptCount val="50"/>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CV Raman Nagar</c:v>
                </c:pt>
                <c:pt idx="21">
                  <c:v>Devarachikanna Halli</c:v>
                </c:pt>
                <c:pt idx="22">
                  <c:v>Doddanekundi</c:v>
                </c:pt>
                <c:pt idx="23">
                  <c:v>Domlur, EGL</c:v>
                </c:pt>
                <c:pt idx="24">
                  <c:v>Frazer Town</c:v>
                </c:pt>
                <c:pt idx="25">
                  <c:v>Harlur</c:v>
                </c:pt>
                <c:pt idx="26">
                  <c:v>HSR Layout</c:v>
                </c:pt>
                <c:pt idx="27">
                  <c:v>Indiranagar</c:v>
                </c:pt>
                <c:pt idx="28">
                  <c:v>ITI Layout</c:v>
                </c:pt>
                <c:pt idx="29">
                  <c:v>Jayanagar</c:v>
                </c:pt>
                <c:pt idx="30">
                  <c:v>JP Nagar Phase 1-3</c:v>
                </c:pt>
                <c:pt idx="31">
                  <c:v>JP Nagar Phase 4-5</c:v>
                </c:pt>
                <c:pt idx="32">
                  <c:v>JP Nagar Phase 6-7</c:v>
                </c:pt>
                <c:pt idx="33">
                  <c:v>JP Nagar Phase 8-9</c:v>
                </c:pt>
                <c:pt idx="34">
                  <c:v>Kadubeesanhali, Prestige</c:v>
                </c:pt>
                <c:pt idx="35">
                  <c:v>Kadubeesanhali, PTP</c:v>
                </c:pt>
                <c:pt idx="36">
                  <c:v>Koramangala, Ejipura</c:v>
                </c:pt>
                <c:pt idx="37">
                  <c:v>Kudlu</c:v>
                </c:pt>
                <c:pt idx="38">
                  <c:v>Kumaraswamy Layout</c:v>
                </c:pt>
                <c:pt idx="39">
                  <c:v>Mahadevapura</c:v>
                </c:pt>
                <c:pt idx="40">
                  <c:v>Manipal County</c:v>
                </c:pt>
                <c:pt idx="41">
                  <c:v>Marathahalli</c:v>
                </c:pt>
                <c:pt idx="42">
                  <c:v>Pattandur</c:v>
                </c:pt>
                <c:pt idx="43">
                  <c:v>Richmond Town</c:v>
                </c:pt>
                <c:pt idx="44">
                  <c:v>Sarjapur Road</c:v>
                </c:pt>
                <c:pt idx="45">
                  <c:v>Victoria Layout</c:v>
                </c:pt>
                <c:pt idx="46">
                  <c:v>Vimanapura</c:v>
                </c:pt>
                <c:pt idx="47">
                  <c:v>Viveka Nagar</c:v>
                </c:pt>
                <c:pt idx="48">
                  <c:v>Wilson Garden, Shantinagar</c:v>
                </c:pt>
                <c:pt idx="49">
                  <c:v>Yemalur</c:v>
                </c:pt>
              </c:strCache>
            </c:strRef>
          </c:cat>
          <c:val>
            <c:numRef>
              <c:f>'Delivery Level Analysis'!$B$135:$B$185</c:f>
              <c:numCache>
                <c:formatCode>0.0</c:formatCode>
                <c:ptCount val="50"/>
                <c:pt idx="0">
                  <c:v>119.28571428571429</c:v>
                </c:pt>
                <c:pt idx="1">
                  <c:v>127</c:v>
                </c:pt>
                <c:pt idx="2">
                  <c:v>145</c:v>
                </c:pt>
                <c:pt idx="3">
                  <c:v>111</c:v>
                </c:pt>
                <c:pt idx="4">
                  <c:v>155</c:v>
                </c:pt>
                <c:pt idx="5">
                  <c:v>53.477272727272727</c:v>
                </c:pt>
                <c:pt idx="6">
                  <c:v>102.41379310344827</c:v>
                </c:pt>
                <c:pt idx="7">
                  <c:v>39</c:v>
                </c:pt>
                <c:pt idx="8">
                  <c:v>0</c:v>
                </c:pt>
                <c:pt idx="9">
                  <c:v>36.18796992481203</c:v>
                </c:pt>
                <c:pt idx="10">
                  <c:v>70.272727272727266</c:v>
                </c:pt>
                <c:pt idx="11">
                  <c:v>69.551020408163268</c:v>
                </c:pt>
                <c:pt idx="12">
                  <c:v>77.181818181818187</c:v>
                </c:pt>
                <c:pt idx="13">
                  <c:v>0</c:v>
                </c:pt>
                <c:pt idx="14">
                  <c:v>38.760511882998173</c:v>
                </c:pt>
                <c:pt idx="15">
                  <c:v>51.803921568627452</c:v>
                </c:pt>
                <c:pt idx="16">
                  <c:v>332</c:v>
                </c:pt>
                <c:pt idx="17">
                  <c:v>73.088235294117652</c:v>
                </c:pt>
                <c:pt idx="18">
                  <c:v>55.875</c:v>
                </c:pt>
                <c:pt idx="19">
                  <c:v>172</c:v>
                </c:pt>
                <c:pt idx="20">
                  <c:v>287</c:v>
                </c:pt>
                <c:pt idx="21">
                  <c:v>95.75</c:v>
                </c:pt>
                <c:pt idx="22">
                  <c:v>198.5</c:v>
                </c:pt>
                <c:pt idx="23">
                  <c:v>135.33333333333334</c:v>
                </c:pt>
                <c:pt idx="24">
                  <c:v>259</c:v>
                </c:pt>
                <c:pt idx="25">
                  <c:v>20.452107279693486</c:v>
                </c:pt>
                <c:pt idx="26">
                  <c:v>18.203975633215773</c:v>
                </c:pt>
                <c:pt idx="27">
                  <c:v>142</c:v>
                </c:pt>
                <c:pt idx="28">
                  <c:v>16.655216284987276</c:v>
                </c:pt>
                <c:pt idx="29">
                  <c:v>66.666666666666671</c:v>
                </c:pt>
                <c:pt idx="30">
                  <c:v>105.8</c:v>
                </c:pt>
                <c:pt idx="31">
                  <c:v>117.57142857142857</c:v>
                </c:pt>
                <c:pt idx="32">
                  <c:v>126.5</c:v>
                </c:pt>
                <c:pt idx="33">
                  <c:v>130</c:v>
                </c:pt>
                <c:pt idx="34">
                  <c:v>122.11111111111111</c:v>
                </c:pt>
                <c:pt idx="35">
                  <c:v>120</c:v>
                </c:pt>
                <c:pt idx="36">
                  <c:v>50.283018867924525</c:v>
                </c:pt>
                <c:pt idx="37">
                  <c:v>32.411650485436894</c:v>
                </c:pt>
                <c:pt idx="38">
                  <c:v>146.25</c:v>
                </c:pt>
                <c:pt idx="39">
                  <c:v>195</c:v>
                </c:pt>
                <c:pt idx="40">
                  <c:v>58.936708860759495</c:v>
                </c:pt>
                <c:pt idx="41">
                  <c:v>175</c:v>
                </c:pt>
                <c:pt idx="42">
                  <c:v>180</c:v>
                </c:pt>
                <c:pt idx="43">
                  <c:v>82.5</c:v>
                </c:pt>
                <c:pt idx="44">
                  <c:v>69.05</c:v>
                </c:pt>
                <c:pt idx="45">
                  <c:v>75</c:v>
                </c:pt>
                <c:pt idx="46">
                  <c:v>210</c:v>
                </c:pt>
                <c:pt idx="47">
                  <c:v>85.833333333333329</c:v>
                </c:pt>
                <c:pt idx="48">
                  <c:v>95</c:v>
                </c:pt>
                <c:pt idx="49">
                  <c:v>77.857142857142861</c:v>
                </c:pt>
              </c:numCache>
            </c:numRef>
          </c:val>
          <c:smooth val="0"/>
          <c:extLst>
            <c:ext xmlns:c16="http://schemas.microsoft.com/office/drawing/2014/chart" uri="{C3380CC4-5D6E-409C-BE32-E72D297353CC}">
              <c16:uniqueId val="{00000000-90B0-4705-8478-29FD5C80A603}"/>
            </c:ext>
          </c:extLst>
        </c:ser>
        <c:dLbls>
          <c:showLegendKey val="0"/>
          <c:showVal val="0"/>
          <c:showCatName val="0"/>
          <c:showSerName val="0"/>
          <c:showPercent val="0"/>
          <c:showBubbleSize val="0"/>
        </c:dLbls>
        <c:smooth val="0"/>
        <c:axId val="1060137951"/>
        <c:axId val="1060133631"/>
      </c:lineChart>
      <c:catAx>
        <c:axId val="10601379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0133631"/>
        <c:crosses val="autoZero"/>
        <c:auto val="1"/>
        <c:lblAlgn val="ctr"/>
        <c:lblOffset val="100"/>
        <c:noMultiLvlLbl val="0"/>
      </c:catAx>
      <c:valAx>
        <c:axId val="1060133631"/>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01379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(3).xlsx]1 Order Level Analysis!PivotTable4</c:name>
    <c:fmtId val="3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Orders</a:t>
            </a:r>
            <a:r>
              <a:rPr lang="en-IN" baseline="0"/>
              <a:t> at delivery area and month level</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'1 Order Level Analysis'!$B$16:$B$17</c:f>
              <c:strCache>
                <c:ptCount val="1"/>
                <c:pt idx="0">
                  <c:v>Jan</c:v>
                </c:pt>
              </c:strCache>
            </c:strRef>
          </c:tx>
          <c:spPr>
            <a:solidFill>
              <a:schemeClr val="accent1"/>
            </a:solidFill>
            <a:ln>
              <a:noFill/>
            </a:ln>
            <a:effectLst/>
          </c:spPr>
          <c:invertIfNegative val="0"/>
          <c:cat>
            <c:strRef>
              <c:f>'1 Order Level Analysis'!$A$18:$A$70</c:f>
              <c:strCache>
                <c:ptCount val="52"/>
                <c:pt idx="0">
                  <c:v>HSR Layout</c:v>
                </c:pt>
                <c:pt idx="1">
                  <c:v>ITI Layout</c:v>
                </c:pt>
                <c:pt idx="2">
                  <c:v>Harlur</c:v>
                </c:pt>
                <c:pt idx="3">
                  <c:v>Bomannahali - MicoLayout</c:v>
                </c:pt>
                <c:pt idx="4">
                  <c:v>Kudlu</c:v>
                </c:pt>
                <c:pt idx="5">
                  <c:v>Koramangala, Ejipura</c:v>
                </c:pt>
                <c:pt idx="6">
                  <c:v>Bellandur, Green Glen</c:v>
                </c:pt>
                <c:pt idx="7">
                  <c:v>Bellandur, Sarjapur Road</c:v>
                </c:pt>
                <c:pt idx="8">
                  <c:v>Manipal County</c:v>
                </c:pt>
                <c:pt idx="9">
                  <c:v>Bommanahalli</c:v>
                </c:pt>
                <c:pt idx="10">
                  <c:v>Bellandur - Off Sarjapur Road</c:v>
                </c:pt>
                <c:pt idx="11">
                  <c:v>BTM Stage 1</c:v>
                </c:pt>
                <c:pt idx="12">
                  <c:v>BTM Stage 2</c:v>
                </c:pt>
                <c:pt idx="13">
                  <c:v>Bellandur, APR</c:v>
                </c:pt>
                <c:pt idx="14">
                  <c:v>Akshaya Nagar</c:v>
                </c:pt>
                <c:pt idx="15">
                  <c:v>Sarjapur Road</c:v>
                </c:pt>
                <c:pt idx="16">
                  <c:v>Bilekahalli</c:v>
                </c:pt>
                <c:pt idx="17">
                  <c:v>Bellandur, Sakara</c:v>
                </c:pt>
                <c:pt idx="18">
                  <c:v>Kadubeesanhali, Prestige</c:v>
                </c:pt>
                <c:pt idx="19">
                  <c:v>Devarachikanna Halli</c:v>
                </c:pt>
                <c:pt idx="20">
                  <c:v>Domlur, EGL</c:v>
                </c:pt>
                <c:pt idx="21">
                  <c:v>Indiranagar</c:v>
                </c:pt>
                <c:pt idx="22">
                  <c:v>Viveka Nagar</c:v>
                </c:pt>
                <c:pt idx="23">
                  <c:v>Yemalur</c:v>
                </c:pt>
                <c:pt idx="24">
                  <c:v>JP Nagar Phase 4-5</c:v>
                </c:pt>
                <c:pt idx="25">
                  <c:v>Arekere</c:v>
                </c:pt>
                <c:pt idx="26">
                  <c:v>JP Nagar Phase 6-7</c:v>
                </c:pt>
                <c:pt idx="27">
                  <c:v>Bannerghatta</c:v>
                </c:pt>
                <c:pt idx="28">
                  <c:v>JP Nagar Phase 1-3</c:v>
                </c:pt>
                <c:pt idx="29">
                  <c:v>Kumaraswamy Layout</c:v>
                </c:pt>
                <c:pt idx="30">
                  <c:v>Wilson Garden, Shantinagar</c:v>
                </c:pt>
                <c:pt idx="31">
                  <c:v>Jayanagar</c:v>
                </c:pt>
                <c:pt idx="32">
                  <c:v>Marathahalli</c:v>
                </c:pt>
                <c:pt idx="33">
                  <c:v>Basavanagudi</c:v>
                </c:pt>
                <c:pt idx="34">
                  <c:v>Richmond Town</c:v>
                </c:pt>
                <c:pt idx="35">
                  <c:v>Doddanekundi</c:v>
                </c:pt>
                <c:pt idx="36">
                  <c:v>Banashankari Stage 2</c:v>
                </c:pt>
                <c:pt idx="37">
                  <c:v>Bellandur, ETV</c:v>
                </c:pt>
                <c:pt idx="38">
                  <c:v>Cox Town</c:v>
                </c:pt>
                <c:pt idx="39">
                  <c:v>Whitefield</c:v>
                </c:pt>
                <c:pt idx="40">
                  <c:v>Vimanapura</c:v>
                </c:pt>
                <c:pt idx="41">
                  <c:v>Challagatta</c:v>
                </c:pt>
                <c:pt idx="42">
                  <c:v>Kadubeesanhali, PTP</c:v>
                </c:pt>
                <c:pt idx="43">
                  <c:v>Mahadevapura</c:v>
                </c:pt>
                <c:pt idx="44">
                  <c:v>Victoria Layout</c:v>
                </c:pt>
                <c:pt idx="45">
                  <c:v>JP Nagar Phase 8-9</c:v>
                </c:pt>
                <c:pt idx="46">
                  <c:v>Bellandur, Ecospace</c:v>
                </c:pt>
                <c:pt idx="47">
                  <c:v>CV Raman Nagar</c:v>
                </c:pt>
                <c:pt idx="48">
                  <c:v>Binnipet</c:v>
                </c:pt>
                <c:pt idx="49">
                  <c:v>Pattandur</c:v>
                </c:pt>
                <c:pt idx="50">
                  <c:v>Brookefield</c:v>
                </c:pt>
                <c:pt idx="51">
                  <c:v>Frazer Town</c:v>
                </c:pt>
              </c:strCache>
            </c:strRef>
          </c:cat>
          <c:val>
            <c:numRef>
              <c:f>'1 Order Level Analysis'!$B$18:$B$70</c:f>
              <c:numCache>
                <c:formatCode>General</c:formatCode>
                <c:ptCount val="52"/>
                <c:pt idx="0">
                  <c:v>1072</c:v>
                </c:pt>
                <c:pt idx="1">
                  <c:v>264</c:v>
                </c:pt>
                <c:pt idx="2">
                  <c:v>53</c:v>
                </c:pt>
                <c:pt idx="3">
                  <c:v>90</c:v>
                </c:pt>
                <c:pt idx="4">
                  <c:v>55</c:v>
                </c:pt>
                <c:pt idx="5">
                  <c:v>5</c:v>
                </c:pt>
                <c:pt idx="6">
                  <c:v>8</c:v>
                </c:pt>
                <c:pt idx="7">
                  <c:v>11</c:v>
                </c:pt>
                <c:pt idx="8">
                  <c:v>12</c:v>
                </c:pt>
                <c:pt idx="9">
                  <c:v>7</c:v>
                </c:pt>
                <c:pt idx="10">
                  <c:v>4</c:v>
                </c:pt>
                <c:pt idx="11">
                  <c:v>3</c:v>
                </c:pt>
                <c:pt idx="12">
                  <c:v>4</c:v>
                </c:pt>
                <c:pt idx="13">
                  <c:v>3</c:v>
                </c:pt>
                <c:pt idx="15">
                  <c:v>1</c:v>
                </c:pt>
                <c:pt idx="16">
                  <c:v>2</c:v>
                </c:pt>
                <c:pt idx="19">
                  <c:v>1</c:v>
                </c:pt>
                <c:pt idx="20">
                  <c:v>2</c:v>
                </c:pt>
                <c:pt idx="24">
                  <c:v>1</c:v>
                </c:pt>
                <c:pt idx="25">
                  <c:v>2</c:v>
                </c:pt>
                <c:pt idx="27">
                  <c:v>2</c:v>
                </c:pt>
                <c:pt idx="28">
                  <c:v>1</c:v>
                </c:pt>
                <c:pt idx="31">
                  <c:v>1</c:v>
                </c:pt>
                <c:pt idx="32">
                  <c:v>1</c:v>
                </c:pt>
                <c:pt idx="46">
                  <c:v>1</c:v>
                </c:pt>
              </c:numCache>
            </c:numRef>
          </c:val>
          <c:extLst>
            <c:ext xmlns:c16="http://schemas.microsoft.com/office/drawing/2014/chart" uri="{C3380CC4-5D6E-409C-BE32-E72D297353CC}">
              <c16:uniqueId val="{00000000-44F4-414B-B230-F9DAACEDD970}"/>
            </c:ext>
          </c:extLst>
        </c:ser>
        <c:ser>
          <c:idx val="1"/>
          <c:order val="1"/>
          <c:tx>
            <c:strRef>
              <c:f>'1 Order Level Analysis'!$C$16:$C$17</c:f>
              <c:strCache>
                <c:ptCount val="1"/>
                <c:pt idx="0">
                  <c:v>Feb</c:v>
                </c:pt>
              </c:strCache>
            </c:strRef>
          </c:tx>
          <c:spPr>
            <a:solidFill>
              <a:schemeClr val="accent2"/>
            </a:solidFill>
            <a:ln>
              <a:noFill/>
            </a:ln>
            <a:effectLst/>
          </c:spPr>
          <c:invertIfNegative val="0"/>
          <c:cat>
            <c:strRef>
              <c:f>'1 Order Level Analysis'!$A$18:$A$70</c:f>
              <c:strCache>
                <c:ptCount val="52"/>
                <c:pt idx="0">
                  <c:v>HSR Layout</c:v>
                </c:pt>
                <c:pt idx="1">
                  <c:v>ITI Layout</c:v>
                </c:pt>
                <c:pt idx="2">
                  <c:v>Harlur</c:v>
                </c:pt>
                <c:pt idx="3">
                  <c:v>Bomannahali - MicoLayout</c:v>
                </c:pt>
                <c:pt idx="4">
                  <c:v>Kudlu</c:v>
                </c:pt>
                <c:pt idx="5">
                  <c:v>Koramangala, Ejipura</c:v>
                </c:pt>
                <c:pt idx="6">
                  <c:v>Bellandur, Green Glen</c:v>
                </c:pt>
                <c:pt idx="7">
                  <c:v>Bellandur, Sarjapur Road</c:v>
                </c:pt>
                <c:pt idx="8">
                  <c:v>Manipal County</c:v>
                </c:pt>
                <c:pt idx="9">
                  <c:v>Bommanahalli</c:v>
                </c:pt>
                <c:pt idx="10">
                  <c:v>Bellandur - Off Sarjapur Road</c:v>
                </c:pt>
                <c:pt idx="11">
                  <c:v>BTM Stage 1</c:v>
                </c:pt>
                <c:pt idx="12">
                  <c:v>BTM Stage 2</c:v>
                </c:pt>
                <c:pt idx="13">
                  <c:v>Bellandur, APR</c:v>
                </c:pt>
                <c:pt idx="14">
                  <c:v>Akshaya Nagar</c:v>
                </c:pt>
                <c:pt idx="15">
                  <c:v>Sarjapur Road</c:v>
                </c:pt>
                <c:pt idx="16">
                  <c:v>Bilekahalli</c:v>
                </c:pt>
                <c:pt idx="17">
                  <c:v>Bellandur, Sakara</c:v>
                </c:pt>
                <c:pt idx="18">
                  <c:v>Kadubeesanhali, Prestige</c:v>
                </c:pt>
                <c:pt idx="19">
                  <c:v>Devarachikanna Halli</c:v>
                </c:pt>
                <c:pt idx="20">
                  <c:v>Domlur, EGL</c:v>
                </c:pt>
                <c:pt idx="21">
                  <c:v>Indiranagar</c:v>
                </c:pt>
                <c:pt idx="22">
                  <c:v>Viveka Nagar</c:v>
                </c:pt>
                <c:pt idx="23">
                  <c:v>Yemalur</c:v>
                </c:pt>
                <c:pt idx="24">
                  <c:v>JP Nagar Phase 4-5</c:v>
                </c:pt>
                <c:pt idx="25">
                  <c:v>Arekere</c:v>
                </c:pt>
                <c:pt idx="26">
                  <c:v>JP Nagar Phase 6-7</c:v>
                </c:pt>
                <c:pt idx="27">
                  <c:v>Bannerghatta</c:v>
                </c:pt>
                <c:pt idx="28">
                  <c:v>JP Nagar Phase 1-3</c:v>
                </c:pt>
                <c:pt idx="29">
                  <c:v>Kumaraswamy Layout</c:v>
                </c:pt>
                <c:pt idx="30">
                  <c:v>Wilson Garden, Shantinagar</c:v>
                </c:pt>
                <c:pt idx="31">
                  <c:v>Jayanagar</c:v>
                </c:pt>
                <c:pt idx="32">
                  <c:v>Marathahalli</c:v>
                </c:pt>
                <c:pt idx="33">
                  <c:v>Basavanagudi</c:v>
                </c:pt>
                <c:pt idx="34">
                  <c:v>Richmond Town</c:v>
                </c:pt>
                <c:pt idx="35">
                  <c:v>Doddanekundi</c:v>
                </c:pt>
                <c:pt idx="36">
                  <c:v>Banashankari Stage 2</c:v>
                </c:pt>
                <c:pt idx="37">
                  <c:v>Bellandur, ETV</c:v>
                </c:pt>
                <c:pt idx="38">
                  <c:v>Cox Town</c:v>
                </c:pt>
                <c:pt idx="39">
                  <c:v>Whitefield</c:v>
                </c:pt>
                <c:pt idx="40">
                  <c:v>Vimanapura</c:v>
                </c:pt>
                <c:pt idx="41">
                  <c:v>Challagatta</c:v>
                </c:pt>
                <c:pt idx="42">
                  <c:v>Kadubeesanhali, PTP</c:v>
                </c:pt>
                <c:pt idx="43">
                  <c:v>Mahadevapura</c:v>
                </c:pt>
                <c:pt idx="44">
                  <c:v>Victoria Layout</c:v>
                </c:pt>
                <c:pt idx="45">
                  <c:v>JP Nagar Phase 8-9</c:v>
                </c:pt>
                <c:pt idx="46">
                  <c:v>Bellandur, Ecospace</c:v>
                </c:pt>
                <c:pt idx="47">
                  <c:v>CV Raman Nagar</c:v>
                </c:pt>
                <c:pt idx="48">
                  <c:v>Binnipet</c:v>
                </c:pt>
                <c:pt idx="49">
                  <c:v>Pattandur</c:v>
                </c:pt>
                <c:pt idx="50">
                  <c:v>Brookefield</c:v>
                </c:pt>
                <c:pt idx="51">
                  <c:v>Frazer Town</c:v>
                </c:pt>
              </c:strCache>
            </c:strRef>
          </c:cat>
          <c:val>
            <c:numRef>
              <c:f>'1 Order Level Analysis'!$C$18:$C$70</c:f>
              <c:numCache>
                <c:formatCode>General</c:formatCode>
                <c:ptCount val="52"/>
                <c:pt idx="0">
                  <c:v>1186</c:v>
                </c:pt>
                <c:pt idx="1">
                  <c:v>253</c:v>
                </c:pt>
                <c:pt idx="2">
                  <c:v>70</c:v>
                </c:pt>
                <c:pt idx="3">
                  <c:v>45</c:v>
                </c:pt>
                <c:pt idx="4">
                  <c:v>46</c:v>
                </c:pt>
                <c:pt idx="5">
                  <c:v>15</c:v>
                </c:pt>
                <c:pt idx="6">
                  <c:v>8</c:v>
                </c:pt>
                <c:pt idx="7">
                  <c:v>5</c:v>
                </c:pt>
                <c:pt idx="8">
                  <c:v>3</c:v>
                </c:pt>
                <c:pt idx="9">
                  <c:v>7</c:v>
                </c:pt>
                <c:pt idx="10">
                  <c:v>1</c:v>
                </c:pt>
                <c:pt idx="11">
                  <c:v>4</c:v>
                </c:pt>
                <c:pt idx="12">
                  <c:v>4</c:v>
                </c:pt>
                <c:pt idx="13">
                  <c:v>9</c:v>
                </c:pt>
                <c:pt idx="18">
                  <c:v>1</c:v>
                </c:pt>
                <c:pt idx="19">
                  <c:v>2</c:v>
                </c:pt>
                <c:pt idx="23">
                  <c:v>1</c:v>
                </c:pt>
                <c:pt idx="24">
                  <c:v>1</c:v>
                </c:pt>
                <c:pt idx="26">
                  <c:v>1</c:v>
                </c:pt>
                <c:pt idx="29">
                  <c:v>1</c:v>
                </c:pt>
              </c:numCache>
            </c:numRef>
          </c:val>
          <c:extLst>
            <c:ext xmlns:c16="http://schemas.microsoft.com/office/drawing/2014/chart" uri="{C3380CC4-5D6E-409C-BE32-E72D297353CC}">
              <c16:uniqueId val="{00000001-44F4-414B-B230-F9DAACEDD970}"/>
            </c:ext>
          </c:extLst>
        </c:ser>
        <c:ser>
          <c:idx val="2"/>
          <c:order val="2"/>
          <c:tx>
            <c:strRef>
              <c:f>'1 Order Level Analysis'!$D$16:$D$17</c:f>
              <c:strCache>
                <c:ptCount val="1"/>
                <c:pt idx="0">
                  <c:v>Mar</c:v>
                </c:pt>
              </c:strCache>
            </c:strRef>
          </c:tx>
          <c:spPr>
            <a:solidFill>
              <a:schemeClr val="accent3"/>
            </a:solidFill>
            <a:ln>
              <a:noFill/>
            </a:ln>
            <a:effectLst/>
          </c:spPr>
          <c:invertIfNegative val="0"/>
          <c:cat>
            <c:strRef>
              <c:f>'1 Order Level Analysis'!$A$18:$A$70</c:f>
              <c:strCache>
                <c:ptCount val="52"/>
                <c:pt idx="0">
                  <c:v>HSR Layout</c:v>
                </c:pt>
                <c:pt idx="1">
                  <c:v>ITI Layout</c:v>
                </c:pt>
                <c:pt idx="2">
                  <c:v>Harlur</c:v>
                </c:pt>
                <c:pt idx="3">
                  <c:v>Bomannahali - MicoLayout</c:v>
                </c:pt>
                <c:pt idx="4">
                  <c:v>Kudlu</c:v>
                </c:pt>
                <c:pt idx="5">
                  <c:v>Koramangala, Ejipura</c:v>
                </c:pt>
                <c:pt idx="6">
                  <c:v>Bellandur, Green Glen</c:v>
                </c:pt>
                <c:pt idx="7">
                  <c:v>Bellandur, Sarjapur Road</c:v>
                </c:pt>
                <c:pt idx="8">
                  <c:v>Manipal County</c:v>
                </c:pt>
                <c:pt idx="9">
                  <c:v>Bommanahalli</c:v>
                </c:pt>
                <c:pt idx="10">
                  <c:v>Bellandur - Off Sarjapur Road</c:v>
                </c:pt>
                <c:pt idx="11">
                  <c:v>BTM Stage 1</c:v>
                </c:pt>
                <c:pt idx="12">
                  <c:v>BTM Stage 2</c:v>
                </c:pt>
                <c:pt idx="13">
                  <c:v>Bellandur, APR</c:v>
                </c:pt>
                <c:pt idx="14">
                  <c:v>Akshaya Nagar</c:v>
                </c:pt>
                <c:pt idx="15">
                  <c:v>Sarjapur Road</c:v>
                </c:pt>
                <c:pt idx="16">
                  <c:v>Bilekahalli</c:v>
                </c:pt>
                <c:pt idx="17">
                  <c:v>Bellandur, Sakara</c:v>
                </c:pt>
                <c:pt idx="18">
                  <c:v>Kadubeesanhali, Prestige</c:v>
                </c:pt>
                <c:pt idx="19">
                  <c:v>Devarachikanna Halli</c:v>
                </c:pt>
                <c:pt idx="20">
                  <c:v>Domlur, EGL</c:v>
                </c:pt>
                <c:pt idx="21">
                  <c:v>Indiranagar</c:v>
                </c:pt>
                <c:pt idx="22">
                  <c:v>Viveka Nagar</c:v>
                </c:pt>
                <c:pt idx="23">
                  <c:v>Yemalur</c:v>
                </c:pt>
                <c:pt idx="24">
                  <c:v>JP Nagar Phase 4-5</c:v>
                </c:pt>
                <c:pt idx="25">
                  <c:v>Arekere</c:v>
                </c:pt>
                <c:pt idx="26">
                  <c:v>JP Nagar Phase 6-7</c:v>
                </c:pt>
                <c:pt idx="27">
                  <c:v>Bannerghatta</c:v>
                </c:pt>
                <c:pt idx="28">
                  <c:v>JP Nagar Phase 1-3</c:v>
                </c:pt>
                <c:pt idx="29">
                  <c:v>Kumaraswamy Layout</c:v>
                </c:pt>
                <c:pt idx="30">
                  <c:v>Wilson Garden, Shantinagar</c:v>
                </c:pt>
                <c:pt idx="31">
                  <c:v>Jayanagar</c:v>
                </c:pt>
                <c:pt idx="32">
                  <c:v>Marathahalli</c:v>
                </c:pt>
                <c:pt idx="33">
                  <c:v>Basavanagudi</c:v>
                </c:pt>
                <c:pt idx="34">
                  <c:v>Richmond Town</c:v>
                </c:pt>
                <c:pt idx="35">
                  <c:v>Doddanekundi</c:v>
                </c:pt>
                <c:pt idx="36">
                  <c:v>Banashankari Stage 2</c:v>
                </c:pt>
                <c:pt idx="37">
                  <c:v>Bellandur, ETV</c:v>
                </c:pt>
                <c:pt idx="38">
                  <c:v>Cox Town</c:v>
                </c:pt>
                <c:pt idx="39">
                  <c:v>Whitefield</c:v>
                </c:pt>
                <c:pt idx="40">
                  <c:v>Vimanapura</c:v>
                </c:pt>
                <c:pt idx="41">
                  <c:v>Challagatta</c:v>
                </c:pt>
                <c:pt idx="42">
                  <c:v>Kadubeesanhali, PTP</c:v>
                </c:pt>
                <c:pt idx="43">
                  <c:v>Mahadevapura</c:v>
                </c:pt>
                <c:pt idx="44">
                  <c:v>Victoria Layout</c:v>
                </c:pt>
                <c:pt idx="45">
                  <c:v>JP Nagar Phase 8-9</c:v>
                </c:pt>
                <c:pt idx="46">
                  <c:v>Bellandur, Ecospace</c:v>
                </c:pt>
                <c:pt idx="47">
                  <c:v>CV Raman Nagar</c:v>
                </c:pt>
                <c:pt idx="48">
                  <c:v>Binnipet</c:v>
                </c:pt>
                <c:pt idx="49">
                  <c:v>Pattandur</c:v>
                </c:pt>
                <c:pt idx="50">
                  <c:v>Brookefield</c:v>
                </c:pt>
                <c:pt idx="51">
                  <c:v>Frazer Town</c:v>
                </c:pt>
              </c:strCache>
            </c:strRef>
          </c:cat>
          <c:val>
            <c:numRef>
              <c:f>'1 Order Level Analysis'!$D$18:$D$70</c:f>
              <c:numCache>
                <c:formatCode>General</c:formatCode>
                <c:ptCount val="52"/>
                <c:pt idx="0">
                  <c:v>1573</c:v>
                </c:pt>
                <c:pt idx="1">
                  <c:v>351</c:v>
                </c:pt>
                <c:pt idx="2">
                  <c:v>88</c:v>
                </c:pt>
                <c:pt idx="3">
                  <c:v>49</c:v>
                </c:pt>
                <c:pt idx="4">
                  <c:v>51</c:v>
                </c:pt>
                <c:pt idx="5">
                  <c:v>11</c:v>
                </c:pt>
                <c:pt idx="6">
                  <c:v>10</c:v>
                </c:pt>
                <c:pt idx="7">
                  <c:v>8</c:v>
                </c:pt>
                <c:pt idx="8">
                  <c:v>5</c:v>
                </c:pt>
                <c:pt idx="9">
                  <c:v>5</c:v>
                </c:pt>
                <c:pt idx="10">
                  <c:v>4</c:v>
                </c:pt>
                <c:pt idx="11">
                  <c:v>6</c:v>
                </c:pt>
                <c:pt idx="12">
                  <c:v>3</c:v>
                </c:pt>
                <c:pt idx="13">
                  <c:v>6</c:v>
                </c:pt>
                <c:pt idx="14">
                  <c:v>3</c:v>
                </c:pt>
                <c:pt idx="16">
                  <c:v>1</c:v>
                </c:pt>
                <c:pt idx="17">
                  <c:v>1</c:v>
                </c:pt>
                <c:pt idx="18">
                  <c:v>2</c:v>
                </c:pt>
                <c:pt idx="19">
                  <c:v>1</c:v>
                </c:pt>
                <c:pt idx="20">
                  <c:v>1</c:v>
                </c:pt>
                <c:pt idx="26">
                  <c:v>1</c:v>
                </c:pt>
                <c:pt idx="27">
                  <c:v>1</c:v>
                </c:pt>
                <c:pt idx="28">
                  <c:v>1</c:v>
                </c:pt>
                <c:pt idx="30">
                  <c:v>1</c:v>
                </c:pt>
                <c:pt idx="37">
                  <c:v>1</c:v>
                </c:pt>
                <c:pt idx="51">
                  <c:v>1</c:v>
                </c:pt>
              </c:numCache>
            </c:numRef>
          </c:val>
          <c:extLst>
            <c:ext xmlns:c16="http://schemas.microsoft.com/office/drawing/2014/chart" uri="{C3380CC4-5D6E-409C-BE32-E72D297353CC}">
              <c16:uniqueId val="{00000002-44F4-414B-B230-F9DAACEDD970}"/>
            </c:ext>
          </c:extLst>
        </c:ser>
        <c:ser>
          <c:idx val="3"/>
          <c:order val="3"/>
          <c:tx>
            <c:strRef>
              <c:f>'1 Order Level Analysis'!$E$16:$E$17</c:f>
              <c:strCache>
                <c:ptCount val="1"/>
                <c:pt idx="0">
                  <c:v>Apr</c:v>
                </c:pt>
              </c:strCache>
            </c:strRef>
          </c:tx>
          <c:spPr>
            <a:solidFill>
              <a:schemeClr val="accent4"/>
            </a:solidFill>
            <a:ln>
              <a:noFill/>
            </a:ln>
            <a:effectLst/>
          </c:spPr>
          <c:invertIfNegative val="0"/>
          <c:cat>
            <c:strRef>
              <c:f>'1 Order Level Analysis'!$A$18:$A$70</c:f>
              <c:strCache>
                <c:ptCount val="52"/>
                <c:pt idx="0">
                  <c:v>HSR Layout</c:v>
                </c:pt>
                <c:pt idx="1">
                  <c:v>ITI Layout</c:v>
                </c:pt>
                <c:pt idx="2">
                  <c:v>Harlur</c:v>
                </c:pt>
                <c:pt idx="3">
                  <c:v>Bomannahali - MicoLayout</c:v>
                </c:pt>
                <c:pt idx="4">
                  <c:v>Kudlu</c:v>
                </c:pt>
                <c:pt idx="5">
                  <c:v>Koramangala, Ejipura</c:v>
                </c:pt>
                <c:pt idx="6">
                  <c:v>Bellandur, Green Glen</c:v>
                </c:pt>
                <c:pt idx="7">
                  <c:v>Bellandur, Sarjapur Road</c:v>
                </c:pt>
                <c:pt idx="8">
                  <c:v>Manipal County</c:v>
                </c:pt>
                <c:pt idx="9">
                  <c:v>Bommanahalli</c:v>
                </c:pt>
                <c:pt idx="10">
                  <c:v>Bellandur - Off Sarjapur Road</c:v>
                </c:pt>
                <c:pt idx="11">
                  <c:v>BTM Stage 1</c:v>
                </c:pt>
                <c:pt idx="12">
                  <c:v>BTM Stage 2</c:v>
                </c:pt>
                <c:pt idx="13">
                  <c:v>Bellandur, APR</c:v>
                </c:pt>
                <c:pt idx="14">
                  <c:v>Akshaya Nagar</c:v>
                </c:pt>
                <c:pt idx="15">
                  <c:v>Sarjapur Road</c:v>
                </c:pt>
                <c:pt idx="16">
                  <c:v>Bilekahalli</c:v>
                </c:pt>
                <c:pt idx="17">
                  <c:v>Bellandur, Sakara</c:v>
                </c:pt>
                <c:pt idx="18">
                  <c:v>Kadubeesanhali, Prestige</c:v>
                </c:pt>
                <c:pt idx="19">
                  <c:v>Devarachikanna Halli</c:v>
                </c:pt>
                <c:pt idx="20">
                  <c:v>Domlur, EGL</c:v>
                </c:pt>
                <c:pt idx="21">
                  <c:v>Indiranagar</c:v>
                </c:pt>
                <c:pt idx="22">
                  <c:v>Viveka Nagar</c:v>
                </c:pt>
                <c:pt idx="23">
                  <c:v>Yemalur</c:v>
                </c:pt>
                <c:pt idx="24">
                  <c:v>JP Nagar Phase 4-5</c:v>
                </c:pt>
                <c:pt idx="25">
                  <c:v>Arekere</c:v>
                </c:pt>
                <c:pt idx="26">
                  <c:v>JP Nagar Phase 6-7</c:v>
                </c:pt>
                <c:pt idx="27">
                  <c:v>Bannerghatta</c:v>
                </c:pt>
                <c:pt idx="28">
                  <c:v>JP Nagar Phase 1-3</c:v>
                </c:pt>
                <c:pt idx="29">
                  <c:v>Kumaraswamy Layout</c:v>
                </c:pt>
                <c:pt idx="30">
                  <c:v>Wilson Garden, Shantinagar</c:v>
                </c:pt>
                <c:pt idx="31">
                  <c:v>Jayanagar</c:v>
                </c:pt>
                <c:pt idx="32">
                  <c:v>Marathahalli</c:v>
                </c:pt>
                <c:pt idx="33">
                  <c:v>Basavanagudi</c:v>
                </c:pt>
                <c:pt idx="34">
                  <c:v>Richmond Town</c:v>
                </c:pt>
                <c:pt idx="35">
                  <c:v>Doddanekundi</c:v>
                </c:pt>
                <c:pt idx="36">
                  <c:v>Banashankari Stage 2</c:v>
                </c:pt>
                <c:pt idx="37">
                  <c:v>Bellandur, ETV</c:v>
                </c:pt>
                <c:pt idx="38">
                  <c:v>Cox Town</c:v>
                </c:pt>
                <c:pt idx="39">
                  <c:v>Whitefield</c:v>
                </c:pt>
                <c:pt idx="40">
                  <c:v>Vimanapura</c:v>
                </c:pt>
                <c:pt idx="41">
                  <c:v>Challagatta</c:v>
                </c:pt>
                <c:pt idx="42">
                  <c:v>Kadubeesanhali, PTP</c:v>
                </c:pt>
                <c:pt idx="43">
                  <c:v>Mahadevapura</c:v>
                </c:pt>
                <c:pt idx="44">
                  <c:v>Victoria Layout</c:v>
                </c:pt>
                <c:pt idx="45">
                  <c:v>JP Nagar Phase 8-9</c:v>
                </c:pt>
                <c:pt idx="46">
                  <c:v>Bellandur, Ecospace</c:v>
                </c:pt>
                <c:pt idx="47">
                  <c:v>CV Raman Nagar</c:v>
                </c:pt>
                <c:pt idx="48">
                  <c:v>Binnipet</c:v>
                </c:pt>
                <c:pt idx="49">
                  <c:v>Pattandur</c:v>
                </c:pt>
                <c:pt idx="50">
                  <c:v>Brookefield</c:v>
                </c:pt>
                <c:pt idx="51">
                  <c:v>Frazer Town</c:v>
                </c:pt>
              </c:strCache>
            </c:strRef>
          </c:cat>
          <c:val>
            <c:numRef>
              <c:f>'1 Order Level Analysis'!$E$18:$E$70</c:f>
              <c:numCache>
                <c:formatCode>General</c:formatCode>
                <c:ptCount val="52"/>
                <c:pt idx="0">
                  <c:v>1794</c:v>
                </c:pt>
                <c:pt idx="1">
                  <c:v>374</c:v>
                </c:pt>
                <c:pt idx="2">
                  <c:v>86</c:v>
                </c:pt>
                <c:pt idx="3">
                  <c:v>58</c:v>
                </c:pt>
                <c:pt idx="4">
                  <c:v>49</c:v>
                </c:pt>
                <c:pt idx="5">
                  <c:v>35</c:v>
                </c:pt>
                <c:pt idx="6">
                  <c:v>16</c:v>
                </c:pt>
                <c:pt idx="7">
                  <c:v>15</c:v>
                </c:pt>
                <c:pt idx="8">
                  <c:v>8</c:v>
                </c:pt>
                <c:pt idx="9">
                  <c:v>5</c:v>
                </c:pt>
                <c:pt idx="10">
                  <c:v>9</c:v>
                </c:pt>
                <c:pt idx="11">
                  <c:v>4</c:v>
                </c:pt>
                <c:pt idx="12">
                  <c:v>3</c:v>
                </c:pt>
                <c:pt idx="13">
                  <c:v>2</c:v>
                </c:pt>
                <c:pt idx="14">
                  <c:v>5</c:v>
                </c:pt>
                <c:pt idx="15">
                  <c:v>1</c:v>
                </c:pt>
                <c:pt idx="17">
                  <c:v>1</c:v>
                </c:pt>
                <c:pt idx="19">
                  <c:v>2</c:v>
                </c:pt>
                <c:pt idx="20">
                  <c:v>2</c:v>
                </c:pt>
                <c:pt idx="21">
                  <c:v>3</c:v>
                </c:pt>
                <c:pt idx="22">
                  <c:v>1</c:v>
                </c:pt>
                <c:pt idx="23">
                  <c:v>1</c:v>
                </c:pt>
                <c:pt idx="24">
                  <c:v>1</c:v>
                </c:pt>
                <c:pt idx="25">
                  <c:v>1</c:v>
                </c:pt>
                <c:pt idx="28">
                  <c:v>1</c:v>
                </c:pt>
              </c:numCache>
            </c:numRef>
          </c:val>
          <c:extLst>
            <c:ext xmlns:c16="http://schemas.microsoft.com/office/drawing/2014/chart" uri="{C3380CC4-5D6E-409C-BE32-E72D297353CC}">
              <c16:uniqueId val="{00000003-44F4-414B-B230-F9DAACEDD970}"/>
            </c:ext>
          </c:extLst>
        </c:ser>
        <c:ser>
          <c:idx val="4"/>
          <c:order val="4"/>
          <c:tx>
            <c:strRef>
              <c:f>'1 Order Level Analysis'!$F$16:$F$17</c:f>
              <c:strCache>
                <c:ptCount val="1"/>
                <c:pt idx="0">
                  <c:v>May</c:v>
                </c:pt>
              </c:strCache>
            </c:strRef>
          </c:tx>
          <c:spPr>
            <a:solidFill>
              <a:schemeClr val="accent5"/>
            </a:solidFill>
            <a:ln>
              <a:noFill/>
            </a:ln>
            <a:effectLst/>
          </c:spPr>
          <c:invertIfNegative val="0"/>
          <c:cat>
            <c:strRef>
              <c:f>'1 Order Level Analysis'!$A$18:$A$70</c:f>
              <c:strCache>
                <c:ptCount val="52"/>
                <c:pt idx="0">
                  <c:v>HSR Layout</c:v>
                </c:pt>
                <c:pt idx="1">
                  <c:v>ITI Layout</c:v>
                </c:pt>
                <c:pt idx="2">
                  <c:v>Harlur</c:v>
                </c:pt>
                <c:pt idx="3">
                  <c:v>Bomannahali - MicoLayout</c:v>
                </c:pt>
                <c:pt idx="4">
                  <c:v>Kudlu</c:v>
                </c:pt>
                <c:pt idx="5">
                  <c:v>Koramangala, Ejipura</c:v>
                </c:pt>
                <c:pt idx="6">
                  <c:v>Bellandur, Green Glen</c:v>
                </c:pt>
                <c:pt idx="7">
                  <c:v>Bellandur, Sarjapur Road</c:v>
                </c:pt>
                <c:pt idx="8">
                  <c:v>Manipal County</c:v>
                </c:pt>
                <c:pt idx="9">
                  <c:v>Bommanahalli</c:v>
                </c:pt>
                <c:pt idx="10">
                  <c:v>Bellandur - Off Sarjapur Road</c:v>
                </c:pt>
                <c:pt idx="11">
                  <c:v>BTM Stage 1</c:v>
                </c:pt>
                <c:pt idx="12">
                  <c:v>BTM Stage 2</c:v>
                </c:pt>
                <c:pt idx="13">
                  <c:v>Bellandur, APR</c:v>
                </c:pt>
                <c:pt idx="14">
                  <c:v>Akshaya Nagar</c:v>
                </c:pt>
                <c:pt idx="15">
                  <c:v>Sarjapur Road</c:v>
                </c:pt>
                <c:pt idx="16">
                  <c:v>Bilekahalli</c:v>
                </c:pt>
                <c:pt idx="17">
                  <c:v>Bellandur, Sakara</c:v>
                </c:pt>
                <c:pt idx="18">
                  <c:v>Kadubeesanhali, Prestige</c:v>
                </c:pt>
                <c:pt idx="19">
                  <c:v>Devarachikanna Halli</c:v>
                </c:pt>
                <c:pt idx="20">
                  <c:v>Domlur, EGL</c:v>
                </c:pt>
                <c:pt idx="21">
                  <c:v>Indiranagar</c:v>
                </c:pt>
                <c:pt idx="22">
                  <c:v>Viveka Nagar</c:v>
                </c:pt>
                <c:pt idx="23">
                  <c:v>Yemalur</c:v>
                </c:pt>
                <c:pt idx="24">
                  <c:v>JP Nagar Phase 4-5</c:v>
                </c:pt>
                <c:pt idx="25">
                  <c:v>Arekere</c:v>
                </c:pt>
                <c:pt idx="26">
                  <c:v>JP Nagar Phase 6-7</c:v>
                </c:pt>
                <c:pt idx="27">
                  <c:v>Bannerghatta</c:v>
                </c:pt>
                <c:pt idx="28">
                  <c:v>JP Nagar Phase 1-3</c:v>
                </c:pt>
                <c:pt idx="29">
                  <c:v>Kumaraswamy Layout</c:v>
                </c:pt>
                <c:pt idx="30">
                  <c:v>Wilson Garden, Shantinagar</c:v>
                </c:pt>
                <c:pt idx="31">
                  <c:v>Jayanagar</c:v>
                </c:pt>
                <c:pt idx="32">
                  <c:v>Marathahalli</c:v>
                </c:pt>
                <c:pt idx="33">
                  <c:v>Basavanagudi</c:v>
                </c:pt>
                <c:pt idx="34">
                  <c:v>Richmond Town</c:v>
                </c:pt>
                <c:pt idx="35">
                  <c:v>Doddanekundi</c:v>
                </c:pt>
                <c:pt idx="36">
                  <c:v>Banashankari Stage 2</c:v>
                </c:pt>
                <c:pt idx="37">
                  <c:v>Bellandur, ETV</c:v>
                </c:pt>
                <c:pt idx="38">
                  <c:v>Cox Town</c:v>
                </c:pt>
                <c:pt idx="39">
                  <c:v>Whitefield</c:v>
                </c:pt>
                <c:pt idx="40">
                  <c:v>Vimanapura</c:v>
                </c:pt>
                <c:pt idx="41">
                  <c:v>Challagatta</c:v>
                </c:pt>
                <c:pt idx="42">
                  <c:v>Kadubeesanhali, PTP</c:v>
                </c:pt>
                <c:pt idx="43">
                  <c:v>Mahadevapura</c:v>
                </c:pt>
                <c:pt idx="44">
                  <c:v>Victoria Layout</c:v>
                </c:pt>
                <c:pt idx="45">
                  <c:v>JP Nagar Phase 8-9</c:v>
                </c:pt>
                <c:pt idx="46">
                  <c:v>Bellandur, Ecospace</c:v>
                </c:pt>
                <c:pt idx="47">
                  <c:v>CV Raman Nagar</c:v>
                </c:pt>
                <c:pt idx="48">
                  <c:v>Binnipet</c:v>
                </c:pt>
                <c:pt idx="49">
                  <c:v>Pattandur</c:v>
                </c:pt>
                <c:pt idx="50">
                  <c:v>Brookefield</c:v>
                </c:pt>
                <c:pt idx="51">
                  <c:v>Frazer Town</c:v>
                </c:pt>
              </c:strCache>
            </c:strRef>
          </c:cat>
          <c:val>
            <c:numRef>
              <c:f>'1 Order Level Analysis'!$F$18:$F$70</c:f>
              <c:numCache>
                <c:formatCode>General</c:formatCode>
                <c:ptCount val="52"/>
                <c:pt idx="0">
                  <c:v>1768</c:v>
                </c:pt>
                <c:pt idx="1">
                  <c:v>354</c:v>
                </c:pt>
                <c:pt idx="2">
                  <c:v>68</c:v>
                </c:pt>
                <c:pt idx="3">
                  <c:v>50</c:v>
                </c:pt>
                <c:pt idx="4">
                  <c:v>78</c:v>
                </c:pt>
                <c:pt idx="5">
                  <c:v>33</c:v>
                </c:pt>
                <c:pt idx="6">
                  <c:v>16</c:v>
                </c:pt>
                <c:pt idx="7">
                  <c:v>9</c:v>
                </c:pt>
                <c:pt idx="8">
                  <c:v>7</c:v>
                </c:pt>
                <c:pt idx="9">
                  <c:v>13</c:v>
                </c:pt>
                <c:pt idx="10">
                  <c:v>8</c:v>
                </c:pt>
                <c:pt idx="11">
                  <c:v>9</c:v>
                </c:pt>
                <c:pt idx="12">
                  <c:v>6</c:v>
                </c:pt>
                <c:pt idx="13">
                  <c:v>1</c:v>
                </c:pt>
                <c:pt idx="14">
                  <c:v>4</c:v>
                </c:pt>
                <c:pt idx="15">
                  <c:v>6</c:v>
                </c:pt>
                <c:pt idx="16">
                  <c:v>2</c:v>
                </c:pt>
                <c:pt idx="17">
                  <c:v>3</c:v>
                </c:pt>
                <c:pt idx="18">
                  <c:v>2</c:v>
                </c:pt>
                <c:pt idx="20">
                  <c:v>2</c:v>
                </c:pt>
                <c:pt idx="21">
                  <c:v>2</c:v>
                </c:pt>
                <c:pt idx="22">
                  <c:v>3</c:v>
                </c:pt>
                <c:pt idx="24">
                  <c:v>3</c:v>
                </c:pt>
                <c:pt idx="25">
                  <c:v>1</c:v>
                </c:pt>
                <c:pt idx="26">
                  <c:v>3</c:v>
                </c:pt>
                <c:pt idx="27">
                  <c:v>1</c:v>
                </c:pt>
                <c:pt idx="28">
                  <c:v>1</c:v>
                </c:pt>
                <c:pt idx="29">
                  <c:v>2</c:v>
                </c:pt>
                <c:pt idx="30">
                  <c:v>1</c:v>
                </c:pt>
                <c:pt idx="32">
                  <c:v>1</c:v>
                </c:pt>
                <c:pt idx="33">
                  <c:v>3</c:v>
                </c:pt>
                <c:pt idx="34">
                  <c:v>2</c:v>
                </c:pt>
                <c:pt idx="40">
                  <c:v>1</c:v>
                </c:pt>
                <c:pt idx="42">
                  <c:v>1</c:v>
                </c:pt>
                <c:pt idx="43">
                  <c:v>1</c:v>
                </c:pt>
              </c:numCache>
            </c:numRef>
          </c:val>
          <c:extLst>
            <c:ext xmlns:c16="http://schemas.microsoft.com/office/drawing/2014/chart" uri="{C3380CC4-5D6E-409C-BE32-E72D297353CC}">
              <c16:uniqueId val="{00000004-44F4-414B-B230-F9DAACEDD970}"/>
            </c:ext>
          </c:extLst>
        </c:ser>
        <c:ser>
          <c:idx val="5"/>
          <c:order val="5"/>
          <c:tx>
            <c:strRef>
              <c:f>'1 Order Level Analysis'!$G$16:$G$17</c:f>
              <c:strCache>
                <c:ptCount val="1"/>
                <c:pt idx="0">
                  <c:v>Jun</c:v>
                </c:pt>
              </c:strCache>
            </c:strRef>
          </c:tx>
          <c:spPr>
            <a:solidFill>
              <a:schemeClr val="accent6"/>
            </a:solidFill>
            <a:ln>
              <a:noFill/>
            </a:ln>
            <a:effectLst/>
          </c:spPr>
          <c:invertIfNegative val="0"/>
          <c:cat>
            <c:strRef>
              <c:f>'1 Order Level Analysis'!$A$18:$A$70</c:f>
              <c:strCache>
                <c:ptCount val="52"/>
                <c:pt idx="0">
                  <c:v>HSR Layout</c:v>
                </c:pt>
                <c:pt idx="1">
                  <c:v>ITI Layout</c:v>
                </c:pt>
                <c:pt idx="2">
                  <c:v>Harlur</c:v>
                </c:pt>
                <c:pt idx="3">
                  <c:v>Bomannahali - MicoLayout</c:v>
                </c:pt>
                <c:pt idx="4">
                  <c:v>Kudlu</c:v>
                </c:pt>
                <c:pt idx="5">
                  <c:v>Koramangala, Ejipura</c:v>
                </c:pt>
                <c:pt idx="6">
                  <c:v>Bellandur, Green Glen</c:v>
                </c:pt>
                <c:pt idx="7">
                  <c:v>Bellandur, Sarjapur Road</c:v>
                </c:pt>
                <c:pt idx="8">
                  <c:v>Manipal County</c:v>
                </c:pt>
                <c:pt idx="9">
                  <c:v>Bommanahalli</c:v>
                </c:pt>
                <c:pt idx="10">
                  <c:v>Bellandur - Off Sarjapur Road</c:v>
                </c:pt>
                <c:pt idx="11">
                  <c:v>BTM Stage 1</c:v>
                </c:pt>
                <c:pt idx="12">
                  <c:v>BTM Stage 2</c:v>
                </c:pt>
                <c:pt idx="13">
                  <c:v>Bellandur, APR</c:v>
                </c:pt>
                <c:pt idx="14">
                  <c:v>Akshaya Nagar</c:v>
                </c:pt>
                <c:pt idx="15">
                  <c:v>Sarjapur Road</c:v>
                </c:pt>
                <c:pt idx="16">
                  <c:v>Bilekahalli</c:v>
                </c:pt>
                <c:pt idx="17">
                  <c:v>Bellandur, Sakara</c:v>
                </c:pt>
                <c:pt idx="18">
                  <c:v>Kadubeesanhali, Prestige</c:v>
                </c:pt>
                <c:pt idx="19">
                  <c:v>Devarachikanna Halli</c:v>
                </c:pt>
                <c:pt idx="20">
                  <c:v>Domlur, EGL</c:v>
                </c:pt>
                <c:pt idx="21">
                  <c:v>Indiranagar</c:v>
                </c:pt>
                <c:pt idx="22">
                  <c:v>Viveka Nagar</c:v>
                </c:pt>
                <c:pt idx="23">
                  <c:v>Yemalur</c:v>
                </c:pt>
                <c:pt idx="24">
                  <c:v>JP Nagar Phase 4-5</c:v>
                </c:pt>
                <c:pt idx="25">
                  <c:v>Arekere</c:v>
                </c:pt>
                <c:pt idx="26">
                  <c:v>JP Nagar Phase 6-7</c:v>
                </c:pt>
                <c:pt idx="27">
                  <c:v>Bannerghatta</c:v>
                </c:pt>
                <c:pt idx="28">
                  <c:v>JP Nagar Phase 1-3</c:v>
                </c:pt>
                <c:pt idx="29">
                  <c:v>Kumaraswamy Layout</c:v>
                </c:pt>
                <c:pt idx="30">
                  <c:v>Wilson Garden, Shantinagar</c:v>
                </c:pt>
                <c:pt idx="31">
                  <c:v>Jayanagar</c:v>
                </c:pt>
                <c:pt idx="32">
                  <c:v>Marathahalli</c:v>
                </c:pt>
                <c:pt idx="33">
                  <c:v>Basavanagudi</c:v>
                </c:pt>
                <c:pt idx="34">
                  <c:v>Richmond Town</c:v>
                </c:pt>
                <c:pt idx="35">
                  <c:v>Doddanekundi</c:v>
                </c:pt>
                <c:pt idx="36">
                  <c:v>Banashankari Stage 2</c:v>
                </c:pt>
                <c:pt idx="37">
                  <c:v>Bellandur, ETV</c:v>
                </c:pt>
                <c:pt idx="38">
                  <c:v>Cox Town</c:v>
                </c:pt>
                <c:pt idx="39">
                  <c:v>Whitefield</c:v>
                </c:pt>
                <c:pt idx="40">
                  <c:v>Vimanapura</c:v>
                </c:pt>
                <c:pt idx="41">
                  <c:v>Challagatta</c:v>
                </c:pt>
                <c:pt idx="42">
                  <c:v>Kadubeesanhali, PTP</c:v>
                </c:pt>
                <c:pt idx="43">
                  <c:v>Mahadevapura</c:v>
                </c:pt>
                <c:pt idx="44">
                  <c:v>Victoria Layout</c:v>
                </c:pt>
                <c:pt idx="45">
                  <c:v>JP Nagar Phase 8-9</c:v>
                </c:pt>
                <c:pt idx="46">
                  <c:v>Bellandur, Ecospace</c:v>
                </c:pt>
                <c:pt idx="47">
                  <c:v>CV Raman Nagar</c:v>
                </c:pt>
                <c:pt idx="48">
                  <c:v>Binnipet</c:v>
                </c:pt>
                <c:pt idx="49">
                  <c:v>Pattandur</c:v>
                </c:pt>
                <c:pt idx="50">
                  <c:v>Brookefield</c:v>
                </c:pt>
                <c:pt idx="51">
                  <c:v>Frazer Town</c:v>
                </c:pt>
              </c:strCache>
            </c:strRef>
          </c:cat>
          <c:val>
            <c:numRef>
              <c:f>'1 Order Level Analysis'!$G$18:$G$70</c:f>
              <c:numCache>
                <c:formatCode>General</c:formatCode>
                <c:ptCount val="52"/>
                <c:pt idx="0">
                  <c:v>1855</c:v>
                </c:pt>
                <c:pt idx="1">
                  <c:v>438</c:v>
                </c:pt>
                <c:pt idx="2">
                  <c:v>67</c:v>
                </c:pt>
                <c:pt idx="3">
                  <c:v>65</c:v>
                </c:pt>
                <c:pt idx="4">
                  <c:v>100</c:v>
                </c:pt>
                <c:pt idx="5">
                  <c:v>21</c:v>
                </c:pt>
                <c:pt idx="6">
                  <c:v>22</c:v>
                </c:pt>
                <c:pt idx="7">
                  <c:v>19</c:v>
                </c:pt>
                <c:pt idx="8">
                  <c:v>23</c:v>
                </c:pt>
                <c:pt idx="9">
                  <c:v>6</c:v>
                </c:pt>
                <c:pt idx="10">
                  <c:v>6</c:v>
                </c:pt>
                <c:pt idx="11">
                  <c:v>2</c:v>
                </c:pt>
                <c:pt idx="12">
                  <c:v>1</c:v>
                </c:pt>
                <c:pt idx="13">
                  <c:v>2</c:v>
                </c:pt>
                <c:pt idx="14">
                  <c:v>6</c:v>
                </c:pt>
                <c:pt idx="15">
                  <c:v>4</c:v>
                </c:pt>
                <c:pt idx="17">
                  <c:v>1</c:v>
                </c:pt>
                <c:pt idx="19">
                  <c:v>1</c:v>
                </c:pt>
                <c:pt idx="21">
                  <c:v>1</c:v>
                </c:pt>
                <c:pt idx="22">
                  <c:v>1</c:v>
                </c:pt>
                <c:pt idx="23">
                  <c:v>1</c:v>
                </c:pt>
                <c:pt idx="25">
                  <c:v>1</c:v>
                </c:pt>
                <c:pt idx="26">
                  <c:v>1</c:v>
                </c:pt>
                <c:pt idx="36">
                  <c:v>1</c:v>
                </c:pt>
                <c:pt idx="45">
                  <c:v>1</c:v>
                </c:pt>
                <c:pt idx="47">
                  <c:v>1</c:v>
                </c:pt>
              </c:numCache>
            </c:numRef>
          </c:val>
          <c:extLst>
            <c:ext xmlns:c16="http://schemas.microsoft.com/office/drawing/2014/chart" uri="{C3380CC4-5D6E-409C-BE32-E72D297353CC}">
              <c16:uniqueId val="{00000005-44F4-414B-B230-F9DAACEDD970}"/>
            </c:ext>
          </c:extLst>
        </c:ser>
        <c:ser>
          <c:idx val="6"/>
          <c:order val="6"/>
          <c:tx>
            <c:strRef>
              <c:f>'1 Order Level Analysis'!$H$16:$H$17</c:f>
              <c:strCache>
                <c:ptCount val="1"/>
                <c:pt idx="0">
                  <c:v>Jul</c:v>
                </c:pt>
              </c:strCache>
            </c:strRef>
          </c:tx>
          <c:spPr>
            <a:solidFill>
              <a:schemeClr val="accent1">
                <a:lumMod val="60000"/>
              </a:schemeClr>
            </a:solidFill>
            <a:ln>
              <a:noFill/>
            </a:ln>
            <a:effectLst/>
          </c:spPr>
          <c:invertIfNegative val="0"/>
          <c:cat>
            <c:strRef>
              <c:f>'1 Order Level Analysis'!$A$18:$A$70</c:f>
              <c:strCache>
                <c:ptCount val="52"/>
                <c:pt idx="0">
                  <c:v>HSR Layout</c:v>
                </c:pt>
                <c:pt idx="1">
                  <c:v>ITI Layout</c:v>
                </c:pt>
                <c:pt idx="2">
                  <c:v>Harlur</c:v>
                </c:pt>
                <c:pt idx="3">
                  <c:v>Bomannahali - MicoLayout</c:v>
                </c:pt>
                <c:pt idx="4">
                  <c:v>Kudlu</c:v>
                </c:pt>
                <c:pt idx="5">
                  <c:v>Koramangala, Ejipura</c:v>
                </c:pt>
                <c:pt idx="6">
                  <c:v>Bellandur, Green Glen</c:v>
                </c:pt>
                <c:pt idx="7">
                  <c:v>Bellandur, Sarjapur Road</c:v>
                </c:pt>
                <c:pt idx="8">
                  <c:v>Manipal County</c:v>
                </c:pt>
                <c:pt idx="9">
                  <c:v>Bommanahalli</c:v>
                </c:pt>
                <c:pt idx="10">
                  <c:v>Bellandur - Off Sarjapur Road</c:v>
                </c:pt>
                <c:pt idx="11">
                  <c:v>BTM Stage 1</c:v>
                </c:pt>
                <c:pt idx="12">
                  <c:v>BTM Stage 2</c:v>
                </c:pt>
                <c:pt idx="13">
                  <c:v>Bellandur, APR</c:v>
                </c:pt>
                <c:pt idx="14">
                  <c:v>Akshaya Nagar</c:v>
                </c:pt>
                <c:pt idx="15">
                  <c:v>Sarjapur Road</c:v>
                </c:pt>
                <c:pt idx="16">
                  <c:v>Bilekahalli</c:v>
                </c:pt>
                <c:pt idx="17">
                  <c:v>Bellandur, Sakara</c:v>
                </c:pt>
                <c:pt idx="18">
                  <c:v>Kadubeesanhali, Prestige</c:v>
                </c:pt>
                <c:pt idx="19">
                  <c:v>Devarachikanna Halli</c:v>
                </c:pt>
                <c:pt idx="20">
                  <c:v>Domlur, EGL</c:v>
                </c:pt>
                <c:pt idx="21">
                  <c:v>Indiranagar</c:v>
                </c:pt>
                <c:pt idx="22">
                  <c:v>Viveka Nagar</c:v>
                </c:pt>
                <c:pt idx="23">
                  <c:v>Yemalur</c:v>
                </c:pt>
                <c:pt idx="24">
                  <c:v>JP Nagar Phase 4-5</c:v>
                </c:pt>
                <c:pt idx="25">
                  <c:v>Arekere</c:v>
                </c:pt>
                <c:pt idx="26">
                  <c:v>JP Nagar Phase 6-7</c:v>
                </c:pt>
                <c:pt idx="27">
                  <c:v>Bannerghatta</c:v>
                </c:pt>
                <c:pt idx="28">
                  <c:v>JP Nagar Phase 1-3</c:v>
                </c:pt>
                <c:pt idx="29">
                  <c:v>Kumaraswamy Layout</c:v>
                </c:pt>
                <c:pt idx="30">
                  <c:v>Wilson Garden, Shantinagar</c:v>
                </c:pt>
                <c:pt idx="31">
                  <c:v>Jayanagar</c:v>
                </c:pt>
                <c:pt idx="32">
                  <c:v>Marathahalli</c:v>
                </c:pt>
                <c:pt idx="33">
                  <c:v>Basavanagudi</c:v>
                </c:pt>
                <c:pt idx="34">
                  <c:v>Richmond Town</c:v>
                </c:pt>
                <c:pt idx="35">
                  <c:v>Doddanekundi</c:v>
                </c:pt>
                <c:pt idx="36">
                  <c:v>Banashankari Stage 2</c:v>
                </c:pt>
                <c:pt idx="37">
                  <c:v>Bellandur, ETV</c:v>
                </c:pt>
                <c:pt idx="38">
                  <c:v>Cox Town</c:v>
                </c:pt>
                <c:pt idx="39">
                  <c:v>Whitefield</c:v>
                </c:pt>
                <c:pt idx="40">
                  <c:v>Vimanapura</c:v>
                </c:pt>
                <c:pt idx="41">
                  <c:v>Challagatta</c:v>
                </c:pt>
                <c:pt idx="42">
                  <c:v>Kadubeesanhali, PTP</c:v>
                </c:pt>
                <c:pt idx="43">
                  <c:v>Mahadevapura</c:v>
                </c:pt>
                <c:pt idx="44">
                  <c:v>Victoria Layout</c:v>
                </c:pt>
                <c:pt idx="45">
                  <c:v>JP Nagar Phase 8-9</c:v>
                </c:pt>
                <c:pt idx="46">
                  <c:v>Bellandur, Ecospace</c:v>
                </c:pt>
                <c:pt idx="47">
                  <c:v>CV Raman Nagar</c:v>
                </c:pt>
                <c:pt idx="48">
                  <c:v>Binnipet</c:v>
                </c:pt>
                <c:pt idx="49">
                  <c:v>Pattandur</c:v>
                </c:pt>
                <c:pt idx="50">
                  <c:v>Brookefield</c:v>
                </c:pt>
                <c:pt idx="51">
                  <c:v>Frazer Town</c:v>
                </c:pt>
              </c:strCache>
            </c:strRef>
          </c:cat>
          <c:val>
            <c:numRef>
              <c:f>'1 Order Level Analysis'!$H$18:$H$70</c:f>
              <c:numCache>
                <c:formatCode>General</c:formatCode>
                <c:ptCount val="52"/>
                <c:pt idx="0">
                  <c:v>1882</c:v>
                </c:pt>
                <c:pt idx="1">
                  <c:v>467</c:v>
                </c:pt>
                <c:pt idx="2">
                  <c:v>84</c:v>
                </c:pt>
                <c:pt idx="3">
                  <c:v>65</c:v>
                </c:pt>
                <c:pt idx="4">
                  <c:v>57</c:v>
                </c:pt>
                <c:pt idx="5">
                  <c:v>15</c:v>
                </c:pt>
                <c:pt idx="6">
                  <c:v>22</c:v>
                </c:pt>
                <c:pt idx="7">
                  <c:v>14</c:v>
                </c:pt>
                <c:pt idx="8">
                  <c:v>7</c:v>
                </c:pt>
                <c:pt idx="9">
                  <c:v>3</c:v>
                </c:pt>
                <c:pt idx="10">
                  <c:v>2</c:v>
                </c:pt>
                <c:pt idx="11">
                  <c:v>1</c:v>
                </c:pt>
                <c:pt idx="12">
                  <c:v>3</c:v>
                </c:pt>
                <c:pt idx="13">
                  <c:v>1</c:v>
                </c:pt>
                <c:pt idx="15">
                  <c:v>4</c:v>
                </c:pt>
                <c:pt idx="16">
                  <c:v>2</c:v>
                </c:pt>
                <c:pt idx="17">
                  <c:v>1</c:v>
                </c:pt>
                <c:pt idx="18">
                  <c:v>3</c:v>
                </c:pt>
                <c:pt idx="21">
                  <c:v>2</c:v>
                </c:pt>
                <c:pt idx="22">
                  <c:v>2</c:v>
                </c:pt>
                <c:pt idx="23">
                  <c:v>1</c:v>
                </c:pt>
                <c:pt idx="29">
                  <c:v>1</c:v>
                </c:pt>
                <c:pt idx="31">
                  <c:v>1</c:v>
                </c:pt>
                <c:pt idx="35">
                  <c:v>1</c:v>
                </c:pt>
                <c:pt idx="36">
                  <c:v>1</c:v>
                </c:pt>
                <c:pt idx="38">
                  <c:v>1</c:v>
                </c:pt>
                <c:pt idx="48">
                  <c:v>1</c:v>
                </c:pt>
                <c:pt idx="50">
                  <c:v>1</c:v>
                </c:pt>
              </c:numCache>
            </c:numRef>
          </c:val>
          <c:extLst>
            <c:ext xmlns:c16="http://schemas.microsoft.com/office/drawing/2014/chart" uri="{C3380CC4-5D6E-409C-BE32-E72D297353CC}">
              <c16:uniqueId val="{00000006-44F4-414B-B230-F9DAACEDD970}"/>
            </c:ext>
          </c:extLst>
        </c:ser>
        <c:ser>
          <c:idx val="7"/>
          <c:order val="7"/>
          <c:tx>
            <c:strRef>
              <c:f>'1 Order Level Analysis'!$I$16:$I$17</c:f>
              <c:strCache>
                <c:ptCount val="1"/>
                <c:pt idx="0">
                  <c:v>Aug</c:v>
                </c:pt>
              </c:strCache>
            </c:strRef>
          </c:tx>
          <c:spPr>
            <a:solidFill>
              <a:schemeClr val="accent2">
                <a:lumMod val="60000"/>
              </a:schemeClr>
            </a:solidFill>
            <a:ln>
              <a:noFill/>
            </a:ln>
            <a:effectLst/>
          </c:spPr>
          <c:invertIfNegative val="0"/>
          <c:cat>
            <c:strRef>
              <c:f>'1 Order Level Analysis'!$A$18:$A$70</c:f>
              <c:strCache>
                <c:ptCount val="52"/>
                <c:pt idx="0">
                  <c:v>HSR Layout</c:v>
                </c:pt>
                <c:pt idx="1">
                  <c:v>ITI Layout</c:v>
                </c:pt>
                <c:pt idx="2">
                  <c:v>Harlur</c:v>
                </c:pt>
                <c:pt idx="3">
                  <c:v>Bomannahali - MicoLayout</c:v>
                </c:pt>
                <c:pt idx="4">
                  <c:v>Kudlu</c:v>
                </c:pt>
                <c:pt idx="5">
                  <c:v>Koramangala, Ejipura</c:v>
                </c:pt>
                <c:pt idx="6">
                  <c:v>Bellandur, Green Glen</c:v>
                </c:pt>
                <c:pt idx="7">
                  <c:v>Bellandur, Sarjapur Road</c:v>
                </c:pt>
                <c:pt idx="8">
                  <c:v>Manipal County</c:v>
                </c:pt>
                <c:pt idx="9">
                  <c:v>Bommanahalli</c:v>
                </c:pt>
                <c:pt idx="10">
                  <c:v>Bellandur - Off Sarjapur Road</c:v>
                </c:pt>
                <c:pt idx="11">
                  <c:v>BTM Stage 1</c:v>
                </c:pt>
                <c:pt idx="12">
                  <c:v>BTM Stage 2</c:v>
                </c:pt>
                <c:pt idx="13">
                  <c:v>Bellandur, APR</c:v>
                </c:pt>
                <c:pt idx="14">
                  <c:v>Akshaya Nagar</c:v>
                </c:pt>
                <c:pt idx="15">
                  <c:v>Sarjapur Road</c:v>
                </c:pt>
                <c:pt idx="16">
                  <c:v>Bilekahalli</c:v>
                </c:pt>
                <c:pt idx="17">
                  <c:v>Bellandur, Sakara</c:v>
                </c:pt>
                <c:pt idx="18">
                  <c:v>Kadubeesanhali, Prestige</c:v>
                </c:pt>
                <c:pt idx="19">
                  <c:v>Devarachikanna Halli</c:v>
                </c:pt>
                <c:pt idx="20">
                  <c:v>Domlur, EGL</c:v>
                </c:pt>
                <c:pt idx="21">
                  <c:v>Indiranagar</c:v>
                </c:pt>
                <c:pt idx="22">
                  <c:v>Viveka Nagar</c:v>
                </c:pt>
                <c:pt idx="23">
                  <c:v>Yemalur</c:v>
                </c:pt>
                <c:pt idx="24">
                  <c:v>JP Nagar Phase 4-5</c:v>
                </c:pt>
                <c:pt idx="25">
                  <c:v>Arekere</c:v>
                </c:pt>
                <c:pt idx="26">
                  <c:v>JP Nagar Phase 6-7</c:v>
                </c:pt>
                <c:pt idx="27">
                  <c:v>Bannerghatta</c:v>
                </c:pt>
                <c:pt idx="28">
                  <c:v>JP Nagar Phase 1-3</c:v>
                </c:pt>
                <c:pt idx="29">
                  <c:v>Kumaraswamy Layout</c:v>
                </c:pt>
                <c:pt idx="30">
                  <c:v>Wilson Garden, Shantinagar</c:v>
                </c:pt>
                <c:pt idx="31">
                  <c:v>Jayanagar</c:v>
                </c:pt>
                <c:pt idx="32">
                  <c:v>Marathahalli</c:v>
                </c:pt>
                <c:pt idx="33">
                  <c:v>Basavanagudi</c:v>
                </c:pt>
                <c:pt idx="34">
                  <c:v>Richmond Town</c:v>
                </c:pt>
                <c:pt idx="35">
                  <c:v>Doddanekundi</c:v>
                </c:pt>
                <c:pt idx="36">
                  <c:v>Banashankari Stage 2</c:v>
                </c:pt>
                <c:pt idx="37">
                  <c:v>Bellandur, ETV</c:v>
                </c:pt>
                <c:pt idx="38">
                  <c:v>Cox Town</c:v>
                </c:pt>
                <c:pt idx="39">
                  <c:v>Whitefield</c:v>
                </c:pt>
                <c:pt idx="40">
                  <c:v>Vimanapura</c:v>
                </c:pt>
                <c:pt idx="41">
                  <c:v>Challagatta</c:v>
                </c:pt>
                <c:pt idx="42">
                  <c:v>Kadubeesanhali, PTP</c:v>
                </c:pt>
                <c:pt idx="43">
                  <c:v>Mahadevapura</c:v>
                </c:pt>
                <c:pt idx="44">
                  <c:v>Victoria Layout</c:v>
                </c:pt>
                <c:pt idx="45">
                  <c:v>JP Nagar Phase 8-9</c:v>
                </c:pt>
                <c:pt idx="46">
                  <c:v>Bellandur, Ecospace</c:v>
                </c:pt>
                <c:pt idx="47">
                  <c:v>CV Raman Nagar</c:v>
                </c:pt>
                <c:pt idx="48">
                  <c:v>Binnipet</c:v>
                </c:pt>
                <c:pt idx="49">
                  <c:v>Pattandur</c:v>
                </c:pt>
                <c:pt idx="50">
                  <c:v>Brookefield</c:v>
                </c:pt>
                <c:pt idx="51">
                  <c:v>Frazer Town</c:v>
                </c:pt>
              </c:strCache>
            </c:strRef>
          </c:cat>
          <c:val>
            <c:numRef>
              <c:f>'1 Order Level Analysis'!$I$18:$I$70</c:f>
              <c:numCache>
                <c:formatCode>General</c:formatCode>
                <c:ptCount val="52"/>
                <c:pt idx="0">
                  <c:v>1921</c:v>
                </c:pt>
                <c:pt idx="1">
                  <c:v>528</c:v>
                </c:pt>
                <c:pt idx="2">
                  <c:v>254</c:v>
                </c:pt>
                <c:pt idx="3">
                  <c:v>79</c:v>
                </c:pt>
                <c:pt idx="4">
                  <c:v>54</c:v>
                </c:pt>
                <c:pt idx="5">
                  <c:v>8</c:v>
                </c:pt>
                <c:pt idx="6">
                  <c:v>10</c:v>
                </c:pt>
                <c:pt idx="7">
                  <c:v>6</c:v>
                </c:pt>
                <c:pt idx="8">
                  <c:v>10</c:v>
                </c:pt>
                <c:pt idx="9">
                  <c:v>4</c:v>
                </c:pt>
                <c:pt idx="10">
                  <c:v>7</c:v>
                </c:pt>
                <c:pt idx="11">
                  <c:v>3</c:v>
                </c:pt>
                <c:pt idx="12">
                  <c:v>3</c:v>
                </c:pt>
                <c:pt idx="13">
                  <c:v>4</c:v>
                </c:pt>
                <c:pt idx="14">
                  <c:v>1</c:v>
                </c:pt>
                <c:pt idx="16">
                  <c:v>1</c:v>
                </c:pt>
                <c:pt idx="17">
                  <c:v>2</c:v>
                </c:pt>
                <c:pt idx="23">
                  <c:v>2</c:v>
                </c:pt>
                <c:pt idx="24">
                  <c:v>1</c:v>
                </c:pt>
                <c:pt idx="27">
                  <c:v>1</c:v>
                </c:pt>
                <c:pt idx="28">
                  <c:v>1</c:v>
                </c:pt>
                <c:pt idx="31">
                  <c:v>1</c:v>
                </c:pt>
                <c:pt idx="35">
                  <c:v>1</c:v>
                </c:pt>
                <c:pt idx="41">
                  <c:v>1</c:v>
                </c:pt>
                <c:pt idx="49">
                  <c:v>1</c:v>
                </c:pt>
              </c:numCache>
            </c:numRef>
          </c:val>
          <c:extLst>
            <c:ext xmlns:c16="http://schemas.microsoft.com/office/drawing/2014/chart" uri="{C3380CC4-5D6E-409C-BE32-E72D297353CC}">
              <c16:uniqueId val="{00000007-44F4-414B-B230-F9DAACEDD970}"/>
            </c:ext>
          </c:extLst>
        </c:ser>
        <c:ser>
          <c:idx val="8"/>
          <c:order val="8"/>
          <c:tx>
            <c:strRef>
              <c:f>'1 Order Level Analysis'!$J$16:$J$17</c:f>
              <c:strCache>
                <c:ptCount val="1"/>
                <c:pt idx="0">
                  <c:v>Sep</c:v>
                </c:pt>
              </c:strCache>
            </c:strRef>
          </c:tx>
          <c:spPr>
            <a:solidFill>
              <a:schemeClr val="accent3">
                <a:lumMod val="60000"/>
              </a:schemeClr>
            </a:solidFill>
            <a:ln>
              <a:noFill/>
            </a:ln>
            <a:effectLst/>
          </c:spPr>
          <c:invertIfNegative val="0"/>
          <c:cat>
            <c:strRef>
              <c:f>'1 Order Level Analysis'!$A$18:$A$70</c:f>
              <c:strCache>
                <c:ptCount val="52"/>
                <c:pt idx="0">
                  <c:v>HSR Layout</c:v>
                </c:pt>
                <c:pt idx="1">
                  <c:v>ITI Layout</c:v>
                </c:pt>
                <c:pt idx="2">
                  <c:v>Harlur</c:v>
                </c:pt>
                <c:pt idx="3">
                  <c:v>Bomannahali - MicoLayout</c:v>
                </c:pt>
                <c:pt idx="4">
                  <c:v>Kudlu</c:v>
                </c:pt>
                <c:pt idx="5">
                  <c:v>Koramangala, Ejipura</c:v>
                </c:pt>
                <c:pt idx="6">
                  <c:v>Bellandur, Green Glen</c:v>
                </c:pt>
                <c:pt idx="7">
                  <c:v>Bellandur, Sarjapur Road</c:v>
                </c:pt>
                <c:pt idx="8">
                  <c:v>Manipal County</c:v>
                </c:pt>
                <c:pt idx="9">
                  <c:v>Bommanahalli</c:v>
                </c:pt>
                <c:pt idx="10">
                  <c:v>Bellandur - Off Sarjapur Road</c:v>
                </c:pt>
                <c:pt idx="11">
                  <c:v>BTM Stage 1</c:v>
                </c:pt>
                <c:pt idx="12">
                  <c:v>BTM Stage 2</c:v>
                </c:pt>
                <c:pt idx="13">
                  <c:v>Bellandur, APR</c:v>
                </c:pt>
                <c:pt idx="14">
                  <c:v>Akshaya Nagar</c:v>
                </c:pt>
                <c:pt idx="15">
                  <c:v>Sarjapur Road</c:v>
                </c:pt>
                <c:pt idx="16">
                  <c:v>Bilekahalli</c:v>
                </c:pt>
                <c:pt idx="17">
                  <c:v>Bellandur, Sakara</c:v>
                </c:pt>
                <c:pt idx="18">
                  <c:v>Kadubeesanhali, Prestige</c:v>
                </c:pt>
                <c:pt idx="19">
                  <c:v>Devarachikanna Halli</c:v>
                </c:pt>
                <c:pt idx="20">
                  <c:v>Domlur, EGL</c:v>
                </c:pt>
                <c:pt idx="21">
                  <c:v>Indiranagar</c:v>
                </c:pt>
                <c:pt idx="22">
                  <c:v>Viveka Nagar</c:v>
                </c:pt>
                <c:pt idx="23">
                  <c:v>Yemalur</c:v>
                </c:pt>
                <c:pt idx="24">
                  <c:v>JP Nagar Phase 4-5</c:v>
                </c:pt>
                <c:pt idx="25">
                  <c:v>Arekere</c:v>
                </c:pt>
                <c:pt idx="26">
                  <c:v>JP Nagar Phase 6-7</c:v>
                </c:pt>
                <c:pt idx="27">
                  <c:v>Bannerghatta</c:v>
                </c:pt>
                <c:pt idx="28">
                  <c:v>JP Nagar Phase 1-3</c:v>
                </c:pt>
                <c:pt idx="29">
                  <c:v>Kumaraswamy Layout</c:v>
                </c:pt>
                <c:pt idx="30">
                  <c:v>Wilson Garden, Shantinagar</c:v>
                </c:pt>
                <c:pt idx="31">
                  <c:v>Jayanagar</c:v>
                </c:pt>
                <c:pt idx="32">
                  <c:v>Marathahalli</c:v>
                </c:pt>
                <c:pt idx="33">
                  <c:v>Basavanagudi</c:v>
                </c:pt>
                <c:pt idx="34">
                  <c:v>Richmond Town</c:v>
                </c:pt>
                <c:pt idx="35">
                  <c:v>Doddanekundi</c:v>
                </c:pt>
                <c:pt idx="36">
                  <c:v>Banashankari Stage 2</c:v>
                </c:pt>
                <c:pt idx="37">
                  <c:v>Bellandur, ETV</c:v>
                </c:pt>
                <c:pt idx="38">
                  <c:v>Cox Town</c:v>
                </c:pt>
                <c:pt idx="39">
                  <c:v>Whitefield</c:v>
                </c:pt>
                <c:pt idx="40">
                  <c:v>Vimanapura</c:v>
                </c:pt>
                <c:pt idx="41">
                  <c:v>Challagatta</c:v>
                </c:pt>
                <c:pt idx="42">
                  <c:v>Kadubeesanhali, PTP</c:v>
                </c:pt>
                <c:pt idx="43">
                  <c:v>Mahadevapura</c:v>
                </c:pt>
                <c:pt idx="44">
                  <c:v>Victoria Layout</c:v>
                </c:pt>
                <c:pt idx="45">
                  <c:v>JP Nagar Phase 8-9</c:v>
                </c:pt>
                <c:pt idx="46">
                  <c:v>Bellandur, Ecospace</c:v>
                </c:pt>
                <c:pt idx="47">
                  <c:v>CV Raman Nagar</c:v>
                </c:pt>
                <c:pt idx="48">
                  <c:v>Binnipet</c:v>
                </c:pt>
                <c:pt idx="49">
                  <c:v>Pattandur</c:v>
                </c:pt>
                <c:pt idx="50">
                  <c:v>Brookefield</c:v>
                </c:pt>
                <c:pt idx="51">
                  <c:v>Frazer Town</c:v>
                </c:pt>
              </c:strCache>
            </c:strRef>
          </c:cat>
          <c:val>
            <c:numRef>
              <c:f>'1 Order Level Analysis'!$J$18:$J$70</c:f>
              <c:numCache>
                <c:formatCode>General</c:formatCode>
                <c:ptCount val="52"/>
                <c:pt idx="0">
                  <c:v>2606</c:v>
                </c:pt>
                <c:pt idx="1">
                  <c:v>917</c:v>
                </c:pt>
                <c:pt idx="2">
                  <c:v>539</c:v>
                </c:pt>
                <c:pt idx="3">
                  <c:v>50</c:v>
                </c:pt>
                <c:pt idx="4">
                  <c:v>28</c:v>
                </c:pt>
                <c:pt idx="5">
                  <c:v>17</c:v>
                </c:pt>
                <c:pt idx="6">
                  <c:v>22</c:v>
                </c:pt>
                <c:pt idx="7">
                  <c:v>11</c:v>
                </c:pt>
                <c:pt idx="8">
                  <c:v>5</c:v>
                </c:pt>
                <c:pt idx="9">
                  <c:v>2</c:v>
                </c:pt>
                <c:pt idx="10">
                  <c:v>3</c:v>
                </c:pt>
                <c:pt idx="11">
                  <c:v>3</c:v>
                </c:pt>
                <c:pt idx="12">
                  <c:v>5</c:v>
                </c:pt>
                <c:pt idx="13">
                  <c:v>1</c:v>
                </c:pt>
                <c:pt idx="14">
                  <c:v>2</c:v>
                </c:pt>
                <c:pt idx="15">
                  <c:v>4</c:v>
                </c:pt>
                <c:pt idx="16">
                  <c:v>3</c:v>
                </c:pt>
                <c:pt idx="17">
                  <c:v>2</c:v>
                </c:pt>
                <c:pt idx="18">
                  <c:v>1</c:v>
                </c:pt>
                <c:pt idx="19">
                  <c:v>1</c:v>
                </c:pt>
                <c:pt idx="20">
                  <c:v>1</c:v>
                </c:pt>
                <c:pt idx="23">
                  <c:v>1</c:v>
                </c:pt>
                <c:pt idx="25">
                  <c:v>1</c:v>
                </c:pt>
                <c:pt idx="30">
                  <c:v>2</c:v>
                </c:pt>
                <c:pt idx="32">
                  <c:v>1</c:v>
                </c:pt>
                <c:pt idx="37">
                  <c:v>1</c:v>
                </c:pt>
                <c:pt idx="39">
                  <c:v>1</c:v>
                </c:pt>
                <c:pt idx="44">
                  <c:v>1</c:v>
                </c:pt>
              </c:numCache>
            </c:numRef>
          </c:val>
          <c:extLst>
            <c:ext xmlns:c16="http://schemas.microsoft.com/office/drawing/2014/chart" uri="{C3380CC4-5D6E-409C-BE32-E72D297353CC}">
              <c16:uniqueId val="{00000008-44F4-414B-B230-F9DAACEDD970}"/>
            </c:ext>
          </c:extLst>
        </c:ser>
        <c:dLbls>
          <c:showLegendKey val="0"/>
          <c:showVal val="0"/>
          <c:showCatName val="0"/>
          <c:showSerName val="0"/>
          <c:showPercent val="0"/>
          <c:showBubbleSize val="0"/>
        </c:dLbls>
        <c:gapWidth val="219"/>
        <c:overlap val="100"/>
        <c:axId val="544048288"/>
        <c:axId val="544049248"/>
      </c:barChart>
      <c:catAx>
        <c:axId val="544048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049248"/>
        <c:crosses val="autoZero"/>
        <c:auto val="1"/>
        <c:lblAlgn val="ctr"/>
        <c:lblOffset val="100"/>
        <c:noMultiLvlLbl val="0"/>
      </c:catAx>
      <c:valAx>
        <c:axId val="5440492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0482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(3).xlsx]Delivery Level Analysis!PivotTable5</c:name>
    <c:fmtId val="2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Delivery Time at Delivery Area</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'Delivery Level Analysis'!$B$196</c:f>
              <c:strCache>
                <c:ptCount val="1"/>
                <c:pt idx="0">
                  <c:v>Total</c:v>
                </c:pt>
              </c:strCache>
            </c:strRef>
          </c:tx>
          <c:spPr>
            <a:ln w="28575" cap="rnd">
              <a:solidFill>
                <a:schemeClr val="accent2"/>
              </a:solidFill>
              <a:round/>
            </a:ln>
            <a:effectLst/>
          </c:spPr>
          <c:marker>
            <c:symbol val="none"/>
          </c:marker>
          <c:cat>
            <c:strRef>
              <c:f>'Delivery Level Analysis'!$A$197:$A$247</c:f>
              <c:strCache>
                <c:ptCount val="50"/>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CV Raman Nagar</c:v>
                </c:pt>
                <c:pt idx="21">
                  <c:v>Devarachikanna Halli</c:v>
                </c:pt>
                <c:pt idx="22">
                  <c:v>Doddanekundi</c:v>
                </c:pt>
                <c:pt idx="23">
                  <c:v>Domlur, EGL</c:v>
                </c:pt>
                <c:pt idx="24">
                  <c:v>Frazer Town</c:v>
                </c:pt>
                <c:pt idx="25">
                  <c:v>Harlur</c:v>
                </c:pt>
                <c:pt idx="26">
                  <c:v>HSR Layout</c:v>
                </c:pt>
                <c:pt idx="27">
                  <c:v>Indiranagar</c:v>
                </c:pt>
                <c:pt idx="28">
                  <c:v>ITI Layout</c:v>
                </c:pt>
                <c:pt idx="29">
                  <c:v>Jayanagar</c:v>
                </c:pt>
                <c:pt idx="30">
                  <c:v>JP Nagar Phase 1-3</c:v>
                </c:pt>
                <c:pt idx="31">
                  <c:v>JP Nagar Phase 4-5</c:v>
                </c:pt>
                <c:pt idx="32">
                  <c:v>JP Nagar Phase 6-7</c:v>
                </c:pt>
                <c:pt idx="33">
                  <c:v>JP Nagar Phase 8-9</c:v>
                </c:pt>
                <c:pt idx="34">
                  <c:v>Kadubeesanhali, Prestige</c:v>
                </c:pt>
                <c:pt idx="35">
                  <c:v>Kadubeesanhali, PTP</c:v>
                </c:pt>
                <c:pt idx="36">
                  <c:v>Koramangala, Ejipura</c:v>
                </c:pt>
                <c:pt idx="37">
                  <c:v>Kudlu</c:v>
                </c:pt>
                <c:pt idx="38">
                  <c:v>Kumaraswamy Layout</c:v>
                </c:pt>
                <c:pt idx="39">
                  <c:v>Mahadevapura</c:v>
                </c:pt>
                <c:pt idx="40">
                  <c:v>Manipal County</c:v>
                </c:pt>
                <c:pt idx="41">
                  <c:v>Marathahalli</c:v>
                </c:pt>
                <c:pt idx="42">
                  <c:v>Pattandur</c:v>
                </c:pt>
                <c:pt idx="43">
                  <c:v>Richmond Town</c:v>
                </c:pt>
                <c:pt idx="44">
                  <c:v>Sarjapur Road</c:v>
                </c:pt>
                <c:pt idx="45">
                  <c:v>Victoria Layout</c:v>
                </c:pt>
                <c:pt idx="46">
                  <c:v>Vimanapura</c:v>
                </c:pt>
                <c:pt idx="47">
                  <c:v>Viveka Nagar</c:v>
                </c:pt>
                <c:pt idx="48">
                  <c:v>Wilson Garden, Shantinagar</c:v>
                </c:pt>
                <c:pt idx="49">
                  <c:v>Yemalur</c:v>
                </c:pt>
              </c:strCache>
            </c:strRef>
          </c:cat>
          <c:val>
            <c:numRef>
              <c:f>'Delivery Level Analysis'!$B$197:$B$247</c:f>
              <c:numCache>
                <c:formatCode>[$-F400]h:mm:ss\ AM/PM</c:formatCode>
                <c:ptCount val="50"/>
                <c:pt idx="0">
                  <c:v>3.7678571428571429E-2</c:v>
                </c:pt>
                <c:pt idx="1">
                  <c:v>2.911651234567901E-2</c:v>
                </c:pt>
                <c:pt idx="2">
                  <c:v>2.7540509259259258E-2</c:v>
                </c:pt>
                <c:pt idx="3">
                  <c:v>3.6620370370370373E-2</c:v>
                </c:pt>
                <c:pt idx="4">
                  <c:v>4.0150462962962964E-2</c:v>
                </c:pt>
                <c:pt idx="5">
                  <c:v>2.5468749999999995E-2</c:v>
                </c:pt>
                <c:pt idx="6">
                  <c:v>3.0722381864623241E-2</c:v>
                </c:pt>
                <c:pt idx="7">
                  <c:v>1.480324074074074E-2</c:v>
                </c:pt>
                <c:pt idx="8">
                  <c:v>2.0555555555555556E-2</c:v>
                </c:pt>
                <c:pt idx="9">
                  <c:v>2.1817477722082979E-2</c:v>
                </c:pt>
                <c:pt idx="10">
                  <c:v>3.1232112794612788E-2</c:v>
                </c:pt>
                <c:pt idx="11">
                  <c:v>2.2996740362811786E-2</c:v>
                </c:pt>
                <c:pt idx="12">
                  <c:v>2.6686658249158245E-2</c:v>
                </c:pt>
                <c:pt idx="13">
                  <c:v>3.2280092592592589E-2</c:v>
                </c:pt>
                <c:pt idx="14">
                  <c:v>2.2868381407001131E-2</c:v>
                </c:pt>
                <c:pt idx="15">
                  <c:v>2.8218273420479303E-2</c:v>
                </c:pt>
                <c:pt idx="16">
                  <c:v>6.3344907407407405E-2</c:v>
                </c:pt>
                <c:pt idx="17">
                  <c:v>2.3887186819172117E-2</c:v>
                </c:pt>
                <c:pt idx="18">
                  <c:v>2.4199580439814811E-2</c:v>
                </c:pt>
                <c:pt idx="19">
                  <c:v>2.8564814814814814E-2</c:v>
                </c:pt>
                <c:pt idx="20">
                  <c:v>4.4409722222222225E-2</c:v>
                </c:pt>
                <c:pt idx="21">
                  <c:v>3.0703125000000001E-2</c:v>
                </c:pt>
                <c:pt idx="22">
                  <c:v>2.8043981481481482E-2</c:v>
                </c:pt>
                <c:pt idx="23">
                  <c:v>4.1003086419753088E-2</c:v>
                </c:pt>
                <c:pt idx="24">
                  <c:v>3.1122685185185184E-2</c:v>
                </c:pt>
                <c:pt idx="25">
                  <c:v>2.2140370015609482E-2</c:v>
                </c:pt>
                <c:pt idx="26">
                  <c:v>1.5608644152328034E-2</c:v>
                </c:pt>
                <c:pt idx="27">
                  <c:v>3.9328703703703706E-2</c:v>
                </c:pt>
                <c:pt idx="28">
                  <c:v>1.6183901140326102E-2</c:v>
                </c:pt>
                <c:pt idx="29">
                  <c:v>3.7750771604938275E-2</c:v>
                </c:pt>
                <c:pt idx="30">
                  <c:v>3.1921296296296295E-2</c:v>
                </c:pt>
                <c:pt idx="31">
                  <c:v>3.5709325396825399E-2</c:v>
                </c:pt>
                <c:pt idx="32">
                  <c:v>3.3314043209876548E-2</c:v>
                </c:pt>
                <c:pt idx="33">
                  <c:v>4.130787037037037E-2</c:v>
                </c:pt>
                <c:pt idx="34">
                  <c:v>2.9346707818930038E-2</c:v>
                </c:pt>
                <c:pt idx="35">
                  <c:v>2.9571759259259259E-2</c:v>
                </c:pt>
                <c:pt idx="36">
                  <c:v>2.5355811786629413E-2</c:v>
                </c:pt>
                <c:pt idx="37">
                  <c:v>2.3851784430061109E-2</c:v>
                </c:pt>
                <c:pt idx="38">
                  <c:v>3.9589120370370372E-2</c:v>
                </c:pt>
                <c:pt idx="39">
                  <c:v>0.10185185185185185</c:v>
                </c:pt>
                <c:pt idx="40">
                  <c:v>2.7233796296296305E-2</c:v>
                </c:pt>
                <c:pt idx="41">
                  <c:v>2.8616898148148148E-2</c:v>
                </c:pt>
                <c:pt idx="42">
                  <c:v>4.943287037037037E-2</c:v>
                </c:pt>
                <c:pt idx="43">
                  <c:v>4.4021990740740743E-2</c:v>
                </c:pt>
                <c:pt idx="44">
                  <c:v>2.7392939814814814E-2</c:v>
                </c:pt>
                <c:pt idx="45">
                  <c:v>2.9386574074074075E-2</c:v>
                </c:pt>
                <c:pt idx="46">
                  <c:v>5.2418981481481483E-2</c:v>
                </c:pt>
                <c:pt idx="47">
                  <c:v>3.0979938271604935E-2</c:v>
                </c:pt>
                <c:pt idx="48">
                  <c:v>2.7514467592592594E-2</c:v>
                </c:pt>
                <c:pt idx="49">
                  <c:v>2.5140542328042328E-2</c:v>
                </c:pt>
              </c:numCache>
            </c:numRef>
          </c:val>
          <c:smooth val="0"/>
          <c:extLst>
            <c:ext xmlns:c16="http://schemas.microsoft.com/office/drawing/2014/chart" uri="{C3380CC4-5D6E-409C-BE32-E72D297353CC}">
              <c16:uniqueId val="{00000000-966F-4490-B2A0-DCB93C341E04}"/>
            </c:ext>
          </c:extLst>
        </c:ser>
        <c:dLbls>
          <c:showLegendKey val="0"/>
          <c:showVal val="0"/>
          <c:showCatName val="0"/>
          <c:showSerName val="0"/>
          <c:showPercent val="0"/>
          <c:showBubbleSize val="0"/>
        </c:dLbls>
        <c:smooth val="0"/>
        <c:axId val="1388927919"/>
        <c:axId val="1388925519"/>
      </c:lineChart>
      <c:catAx>
        <c:axId val="13889279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8925519"/>
        <c:crosses val="autoZero"/>
        <c:auto val="1"/>
        <c:lblAlgn val="ctr"/>
        <c:lblOffset val="100"/>
        <c:noMultiLvlLbl val="0"/>
      </c:catAx>
      <c:valAx>
        <c:axId val="1388925519"/>
        <c:scaling>
          <c:orientation val="minMax"/>
        </c:scaling>
        <c:delete val="0"/>
        <c:axPos val="l"/>
        <c:majorGridlines>
          <c:spPr>
            <a:ln w="9525" cap="flat" cmpd="sng" algn="ctr">
              <a:solidFill>
                <a:schemeClr val="tx1">
                  <a:lumMod val="15000"/>
                  <a:lumOff val="85000"/>
                </a:schemeClr>
              </a:solidFill>
              <a:round/>
            </a:ln>
            <a:effectLst/>
          </c:spPr>
        </c:majorGridlines>
        <c:numFmt formatCode="[$-F400]h:mm:ss\ AM/PM"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89279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(3).xlsx]1 Order Level Analysis!PivotTable8</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Delivery charges</a:t>
            </a:r>
            <a:r>
              <a:rPr lang="en-IN" baseline="0"/>
              <a:t> as % of product amount at slot and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'1 Order Level Analysis'!$B$75:$B$76</c:f>
              <c:strCache>
                <c:ptCount val="1"/>
                <c:pt idx="0">
                  <c:v>Afternoon</c:v>
                </c:pt>
              </c:strCache>
            </c:strRef>
          </c:tx>
          <c:spPr>
            <a:solidFill>
              <a:schemeClr val="accent1"/>
            </a:solidFill>
            <a:ln>
              <a:noFill/>
            </a:ln>
            <a:effectLst/>
          </c:spPr>
          <c:invertIfNegative val="0"/>
          <c:cat>
            <c:strRef>
              <c:f>'1 Order Level Analysis'!$A$77:$A$86</c:f>
              <c:strCache>
                <c:ptCount val="9"/>
                <c:pt idx="0">
                  <c:v>Jan</c:v>
                </c:pt>
                <c:pt idx="1">
                  <c:v>Feb</c:v>
                </c:pt>
                <c:pt idx="2">
                  <c:v>Mar</c:v>
                </c:pt>
                <c:pt idx="3">
                  <c:v>Apr</c:v>
                </c:pt>
                <c:pt idx="4">
                  <c:v>May</c:v>
                </c:pt>
                <c:pt idx="5">
                  <c:v>Jun</c:v>
                </c:pt>
                <c:pt idx="6">
                  <c:v>Jul</c:v>
                </c:pt>
                <c:pt idx="7">
                  <c:v>Aug</c:v>
                </c:pt>
                <c:pt idx="8">
                  <c:v>Sep</c:v>
                </c:pt>
              </c:strCache>
            </c:strRef>
          </c:cat>
          <c:val>
            <c:numRef>
              <c:f>'1 Order Level Analysis'!$B$77:$B$86</c:f>
              <c:numCache>
                <c:formatCode>0.0%</c:formatCode>
                <c:ptCount val="9"/>
                <c:pt idx="0">
                  <c:v>9.3279371921598297E-2</c:v>
                </c:pt>
                <c:pt idx="1">
                  <c:v>7.7695190902738076E-2</c:v>
                </c:pt>
                <c:pt idx="2">
                  <c:v>7.5298605045404504E-2</c:v>
                </c:pt>
                <c:pt idx="3">
                  <c:v>7.8114113492401591E-2</c:v>
                </c:pt>
                <c:pt idx="4">
                  <c:v>4.8922668723083054E-2</c:v>
                </c:pt>
                <c:pt idx="5">
                  <c:v>5.164321046264108E-2</c:v>
                </c:pt>
                <c:pt idx="6">
                  <c:v>4.3337681331277918E-2</c:v>
                </c:pt>
                <c:pt idx="7">
                  <c:v>2.5903019935522072E-2</c:v>
                </c:pt>
                <c:pt idx="8">
                  <c:v>1.733634462754776E-2</c:v>
                </c:pt>
              </c:numCache>
            </c:numRef>
          </c:val>
          <c:extLst>
            <c:ext xmlns:c16="http://schemas.microsoft.com/office/drawing/2014/chart" uri="{C3380CC4-5D6E-409C-BE32-E72D297353CC}">
              <c16:uniqueId val="{00000000-DE4B-4537-8910-F3AE7E0E187A}"/>
            </c:ext>
          </c:extLst>
        </c:ser>
        <c:ser>
          <c:idx val="1"/>
          <c:order val="1"/>
          <c:tx>
            <c:strRef>
              <c:f>'1 Order Level Analysis'!$C$75:$C$76</c:f>
              <c:strCache>
                <c:ptCount val="1"/>
                <c:pt idx="0">
                  <c:v>Evening</c:v>
                </c:pt>
              </c:strCache>
            </c:strRef>
          </c:tx>
          <c:spPr>
            <a:solidFill>
              <a:schemeClr val="accent2"/>
            </a:solidFill>
            <a:ln>
              <a:noFill/>
            </a:ln>
            <a:effectLst/>
          </c:spPr>
          <c:invertIfNegative val="0"/>
          <c:cat>
            <c:strRef>
              <c:f>'1 Order Level Analysis'!$A$77:$A$86</c:f>
              <c:strCache>
                <c:ptCount val="9"/>
                <c:pt idx="0">
                  <c:v>Jan</c:v>
                </c:pt>
                <c:pt idx="1">
                  <c:v>Feb</c:v>
                </c:pt>
                <c:pt idx="2">
                  <c:v>Mar</c:v>
                </c:pt>
                <c:pt idx="3">
                  <c:v>Apr</c:v>
                </c:pt>
                <c:pt idx="4">
                  <c:v>May</c:v>
                </c:pt>
                <c:pt idx="5">
                  <c:v>Jun</c:v>
                </c:pt>
                <c:pt idx="6">
                  <c:v>Jul</c:v>
                </c:pt>
                <c:pt idx="7">
                  <c:v>Aug</c:v>
                </c:pt>
                <c:pt idx="8">
                  <c:v>Sep</c:v>
                </c:pt>
              </c:strCache>
            </c:strRef>
          </c:cat>
          <c:val>
            <c:numRef>
              <c:f>'1 Order Level Analysis'!$C$77:$C$86</c:f>
              <c:numCache>
                <c:formatCode>0.0%</c:formatCode>
                <c:ptCount val="9"/>
                <c:pt idx="0">
                  <c:v>0.10220631968505424</c:v>
                </c:pt>
                <c:pt idx="1">
                  <c:v>8.688846793486478E-2</c:v>
                </c:pt>
                <c:pt idx="2">
                  <c:v>8.3493957472846866E-2</c:v>
                </c:pt>
                <c:pt idx="3">
                  <c:v>7.9930346189832621E-2</c:v>
                </c:pt>
                <c:pt idx="4">
                  <c:v>5.6391986738316122E-2</c:v>
                </c:pt>
                <c:pt idx="5">
                  <c:v>5.3805064403799993E-2</c:v>
                </c:pt>
                <c:pt idx="6">
                  <c:v>5.1399101115143765E-2</c:v>
                </c:pt>
                <c:pt idx="7">
                  <c:v>2.2203074208987407E-2</c:v>
                </c:pt>
                <c:pt idx="8">
                  <c:v>1.7050889786261438E-2</c:v>
                </c:pt>
              </c:numCache>
            </c:numRef>
          </c:val>
          <c:extLst>
            <c:ext xmlns:c16="http://schemas.microsoft.com/office/drawing/2014/chart" uri="{C3380CC4-5D6E-409C-BE32-E72D297353CC}">
              <c16:uniqueId val="{00000001-DE4B-4537-8910-F3AE7E0E187A}"/>
            </c:ext>
          </c:extLst>
        </c:ser>
        <c:ser>
          <c:idx val="2"/>
          <c:order val="2"/>
          <c:tx>
            <c:strRef>
              <c:f>'1 Order Level Analysis'!$D$75:$D$76</c:f>
              <c:strCache>
                <c:ptCount val="1"/>
                <c:pt idx="0">
                  <c:v>Late Night</c:v>
                </c:pt>
              </c:strCache>
            </c:strRef>
          </c:tx>
          <c:spPr>
            <a:solidFill>
              <a:schemeClr val="accent3"/>
            </a:solidFill>
            <a:ln>
              <a:noFill/>
            </a:ln>
            <a:effectLst/>
          </c:spPr>
          <c:invertIfNegative val="0"/>
          <c:cat>
            <c:strRef>
              <c:f>'1 Order Level Analysis'!$A$77:$A$86</c:f>
              <c:strCache>
                <c:ptCount val="9"/>
                <c:pt idx="0">
                  <c:v>Jan</c:v>
                </c:pt>
                <c:pt idx="1">
                  <c:v>Feb</c:v>
                </c:pt>
                <c:pt idx="2">
                  <c:v>Mar</c:v>
                </c:pt>
                <c:pt idx="3">
                  <c:v>Apr</c:v>
                </c:pt>
                <c:pt idx="4">
                  <c:v>May</c:v>
                </c:pt>
                <c:pt idx="5">
                  <c:v>Jun</c:v>
                </c:pt>
                <c:pt idx="6">
                  <c:v>Jul</c:v>
                </c:pt>
                <c:pt idx="7">
                  <c:v>Aug</c:v>
                </c:pt>
                <c:pt idx="8">
                  <c:v>Sep</c:v>
                </c:pt>
              </c:strCache>
            </c:strRef>
          </c:cat>
          <c:val>
            <c:numRef>
              <c:f>'1 Order Level Analysis'!$D$77:$D$86</c:f>
              <c:numCache>
                <c:formatCode>0.0%</c:formatCode>
                <c:ptCount val="9"/>
                <c:pt idx="0">
                  <c:v>0.15912886632373571</c:v>
                </c:pt>
                <c:pt idx="1">
                  <c:v>0.16954260237780713</c:v>
                </c:pt>
                <c:pt idx="2">
                  <c:v>0.15917784929261036</c:v>
                </c:pt>
                <c:pt idx="3">
                  <c:v>0.15607065662964895</c:v>
                </c:pt>
                <c:pt idx="4">
                  <c:v>4.4204322200392929E-2</c:v>
                </c:pt>
                <c:pt idx="5">
                  <c:v>0.12678239305641661</c:v>
                </c:pt>
                <c:pt idx="6">
                  <c:v>0.1291656882755631</c:v>
                </c:pt>
                <c:pt idx="7">
                  <c:v>7.7348765139297351E-2</c:v>
                </c:pt>
                <c:pt idx="8">
                  <c:v>5.585861360752456E-2</c:v>
                </c:pt>
              </c:numCache>
            </c:numRef>
          </c:val>
          <c:extLst>
            <c:ext xmlns:c16="http://schemas.microsoft.com/office/drawing/2014/chart" uri="{C3380CC4-5D6E-409C-BE32-E72D297353CC}">
              <c16:uniqueId val="{00000002-DE4B-4537-8910-F3AE7E0E187A}"/>
            </c:ext>
          </c:extLst>
        </c:ser>
        <c:ser>
          <c:idx val="3"/>
          <c:order val="3"/>
          <c:tx>
            <c:strRef>
              <c:f>'1 Order Level Analysis'!$E$75:$E$76</c:f>
              <c:strCache>
                <c:ptCount val="1"/>
                <c:pt idx="0">
                  <c:v>Morning</c:v>
                </c:pt>
              </c:strCache>
            </c:strRef>
          </c:tx>
          <c:spPr>
            <a:solidFill>
              <a:schemeClr val="accent4"/>
            </a:solidFill>
            <a:ln>
              <a:noFill/>
            </a:ln>
            <a:effectLst/>
          </c:spPr>
          <c:invertIfNegative val="0"/>
          <c:cat>
            <c:strRef>
              <c:f>'1 Order Level Analysis'!$A$77:$A$86</c:f>
              <c:strCache>
                <c:ptCount val="9"/>
                <c:pt idx="0">
                  <c:v>Jan</c:v>
                </c:pt>
                <c:pt idx="1">
                  <c:v>Feb</c:v>
                </c:pt>
                <c:pt idx="2">
                  <c:v>Mar</c:v>
                </c:pt>
                <c:pt idx="3">
                  <c:v>Apr</c:v>
                </c:pt>
                <c:pt idx="4">
                  <c:v>May</c:v>
                </c:pt>
                <c:pt idx="5">
                  <c:v>Jun</c:v>
                </c:pt>
                <c:pt idx="6">
                  <c:v>Jul</c:v>
                </c:pt>
                <c:pt idx="7">
                  <c:v>Aug</c:v>
                </c:pt>
                <c:pt idx="8">
                  <c:v>Sep</c:v>
                </c:pt>
              </c:strCache>
            </c:strRef>
          </c:cat>
          <c:val>
            <c:numRef>
              <c:f>'1 Order Level Analysis'!$E$77:$E$86</c:f>
              <c:numCache>
                <c:formatCode>0.0%</c:formatCode>
                <c:ptCount val="9"/>
                <c:pt idx="0">
                  <c:v>0.10821960411254619</c:v>
                </c:pt>
                <c:pt idx="1">
                  <c:v>0.10100418977829796</c:v>
                </c:pt>
                <c:pt idx="2">
                  <c:v>8.5130637595324826E-2</c:v>
                </c:pt>
                <c:pt idx="3">
                  <c:v>7.9106709224520955E-2</c:v>
                </c:pt>
                <c:pt idx="4">
                  <c:v>4.9239384309759708E-2</c:v>
                </c:pt>
                <c:pt idx="5">
                  <c:v>4.7312161248799979E-2</c:v>
                </c:pt>
                <c:pt idx="6">
                  <c:v>5.0574893960107968E-2</c:v>
                </c:pt>
                <c:pt idx="7">
                  <c:v>2.7805525893776384E-2</c:v>
                </c:pt>
                <c:pt idx="8">
                  <c:v>1.8872996494214894E-2</c:v>
                </c:pt>
              </c:numCache>
            </c:numRef>
          </c:val>
          <c:extLst>
            <c:ext xmlns:c16="http://schemas.microsoft.com/office/drawing/2014/chart" uri="{C3380CC4-5D6E-409C-BE32-E72D297353CC}">
              <c16:uniqueId val="{00000003-DE4B-4537-8910-F3AE7E0E187A}"/>
            </c:ext>
          </c:extLst>
        </c:ser>
        <c:ser>
          <c:idx val="4"/>
          <c:order val="4"/>
          <c:tx>
            <c:strRef>
              <c:f>'1 Order Level Analysis'!$F$75:$F$76</c:f>
              <c:strCache>
                <c:ptCount val="1"/>
                <c:pt idx="0">
                  <c:v>Night</c:v>
                </c:pt>
              </c:strCache>
            </c:strRef>
          </c:tx>
          <c:spPr>
            <a:solidFill>
              <a:schemeClr val="accent5"/>
            </a:solidFill>
            <a:ln>
              <a:noFill/>
            </a:ln>
            <a:effectLst/>
          </c:spPr>
          <c:invertIfNegative val="0"/>
          <c:cat>
            <c:strRef>
              <c:f>'1 Order Level Analysis'!$A$77:$A$86</c:f>
              <c:strCache>
                <c:ptCount val="9"/>
                <c:pt idx="0">
                  <c:v>Jan</c:v>
                </c:pt>
                <c:pt idx="1">
                  <c:v>Feb</c:v>
                </c:pt>
                <c:pt idx="2">
                  <c:v>Mar</c:v>
                </c:pt>
                <c:pt idx="3">
                  <c:v>Apr</c:v>
                </c:pt>
                <c:pt idx="4">
                  <c:v>May</c:v>
                </c:pt>
                <c:pt idx="5">
                  <c:v>Jun</c:v>
                </c:pt>
                <c:pt idx="6">
                  <c:v>Jul</c:v>
                </c:pt>
                <c:pt idx="7">
                  <c:v>Aug</c:v>
                </c:pt>
                <c:pt idx="8">
                  <c:v>Sep</c:v>
                </c:pt>
              </c:strCache>
            </c:strRef>
          </c:cat>
          <c:val>
            <c:numRef>
              <c:f>'1 Order Level Analysis'!$F$77:$F$86</c:f>
              <c:numCache>
                <c:formatCode>0.0%</c:formatCode>
                <c:ptCount val="9"/>
                <c:pt idx="0">
                  <c:v>0.10817578952249926</c:v>
                </c:pt>
                <c:pt idx="1">
                  <c:v>0.10040261294182323</c:v>
                </c:pt>
                <c:pt idx="2">
                  <c:v>8.8928537890881773E-2</c:v>
                </c:pt>
                <c:pt idx="3">
                  <c:v>9.443532202152892E-2</c:v>
                </c:pt>
                <c:pt idx="4">
                  <c:v>6.5003876970793489E-2</c:v>
                </c:pt>
                <c:pt idx="5">
                  <c:v>6.3737914202572049E-2</c:v>
                </c:pt>
                <c:pt idx="6">
                  <c:v>6.686911933091054E-2</c:v>
                </c:pt>
                <c:pt idx="7">
                  <c:v>2.8327008854270686E-2</c:v>
                </c:pt>
                <c:pt idx="8">
                  <c:v>2.1728041244339222E-2</c:v>
                </c:pt>
              </c:numCache>
            </c:numRef>
          </c:val>
          <c:extLst>
            <c:ext xmlns:c16="http://schemas.microsoft.com/office/drawing/2014/chart" uri="{C3380CC4-5D6E-409C-BE32-E72D297353CC}">
              <c16:uniqueId val="{00000004-DE4B-4537-8910-F3AE7E0E187A}"/>
            </c:ext>
          </c:extLst>
        </c:ser>
        <c:dLbls>
          <c:showLegendKey val="0"/>
          <c:showVal val="0"/>
          <c:showCatName val="0"/>
          <c:showSerName val="0"/>
          <c:showPercent val="0"/>
          <c:showBubbleSize val="0"/>
        </c:dLbls>
        <c:gapWidth val="219"/>
        <c:overlap val="-27"/>
        <c:axId val="1613147088"/>
        <c:axId val="1613173008"/>
      </c:barChart>
      <c:catAx>
        <c:axId val="1613147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3173008"/>
        <c:crosses val="autoZero"/>
        <c:auto val="1"/>
        <c:lblAlgn val="ctr"/>
        <c:lblOffset val="100"/>
        <c:noMultiLvlLbl val="0"/>
      </c:catAx>
      <c:valAx>
        <c:axId val="161317300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131470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(3).xlsx]1 Order Level Analysis!PivotTable2</c:name>
    <c:fmtId val="1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kern="1200" spc="0" baseline="0">
                <a:solidFill>
                  <a:sysClr val="windowText" lastClr="000000">
                    <a:lumMod val="65000"/>
                    <a:lumOff val="35000"/>
                  </a:sysClr>
                </a:solidFill>
              </a:rPr>
              <a:t>Discount as % of product amount at slot and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'1 Order Level Analysis'!$J$75:$J$76</c:f>
              <c:strCache>
                <c:ptCount val="1"/>
                <c:pt idx="0">
                  <c:v>Afternoon</c:v>
                </c:pt>
              </c:strCache>
            </c:strRef>
          </c:tx>
          <c:spPr>
            <a:solidFill>
              <a:schemeClr val="accent1"/>
            </a:solidFill>
            <a:ln>
              <a:noFill/>
            </a:ln>
            <a:effectLst/>
          </c:spPr>
          <c:invertIfNegative val="0"/>
          <c:cat>
            <c:strRef>
              <c:f>'1 Order Level Analysis'!$I$77:$I$86</c:f>
              <c:strCache>
                <c:ptCount val="9"/>
                <c:pt idx="0">
                  <c:v>Jan</c:v>
                </c:pt>
                <c:pt idx="1">
                  <c:v>Feb</c:v>
                </c:pt>
                <c:pt idx="2">
                  <c:v>Mar</c:v>
                </c:pt>
                <c:pt idx="3">
                  <c:v>Apr</c:v>
                </c:pt>
                <c:pt idx="4">
                  <c:v>May</c:v>
                </c:pt>
                <c:pt idx="5">
                  <c:v>Jun</c:v>
                </c:pt>
                <c:pt idx="6">
                  <c:v>Jul</c:v>
                </c:pt>
                <c:pt idx="7">
                  <c:v>Aug</c:v>
                </c:pt>
                <c:pt idx="8">
                  <c:v>Sep</c:v>
                </c:pt>
              </c:strCache>
            </c:strRef>
          </c:cat>
          <c:val>
            <c:numRef>
              <c:f>'1 Order Level Analysis'!$J$77:$J$86</c:f>
              <c:numCache>
                <c:formatCode>0.0%</c:formatCode>
                <c:ptCount val="9"/>
                <c:pt idx="0">
                  <c:v>1.038464396954198E-2</c:v>
                </c:pt>
                <c:pt idx="1">
                  <c:v>3.6592338479130931E-3</c:v>
                </c:pt>
                <c:pt idx="2">
                  <c:v>8.8689962425639469E-3</c:v>
                </c:pt>
                <c:pt idx="3">
                  <c:v>1.024799837560865E-2</c:v>
                </c:pt>
                <c:pt idx="4">
                  <c:v>4.7834554330564577E-2</c:v>
                </c:pt>
                <c:pt idx="5">
                  <c:v>2.3530222514893031E-2</c:v>
                </c:pt>
                <c:pt idx="6">
                  <c:v>4.8405075299418947E-2</c:v>
                </c:pt>
                <c:pt idx="7">
                  <c:v>0.21498782814658859</c:v>
                </c:pt>
                <c:pt idx="8">
                  <c:v>0.10463223778429791</c:v>
                </c:pt>
              </c:numCache>
            </c:numRef>
          </c:val>
          <c:extLst>
            <c:ext xmlns:c16="http://schemas.microsoft.com/office/drawing/2014/chart" uri="{C3380CC4-5D6E-409C-BE32-E72D297353CC}">
              <c16:uniqueId val="{00000000-3484-4031-97A1-D7D9DACF1BAF}"/>
            </c:ext>
          </c:extLst>
        </c:ser>
        <c:ser>
          <c:idx val="1"/>
          <c:order val="1"/>
          <c:tx>
            <c:strRef>
              <c:f>'1 Order Level Analysis'!$K$75:$K$76</c:f>
              <c:strCache>
                <c:ptCount val="1"/>
                <c:pt idx="0">
                  <c:v>Evening</c:v>
                </c:pt>
              </c:strCache>
            </c:strRef>
          </c:tx>
          <c:spPr>
            <a:solidFill>
              <a:schemeClr val="accent2"/>
            </a:solidFill>
            <a:ln>
              <a:noFill/>
            </a:ln>
            <a:effectLst/>
          </c:spPr>
          <c:invertIfNegative val="0"/>
          <c:cat>
            <c:strRef>
              <c:f>'1 Order Level Analysis'!$I$77:$I$86</c:f>
              <c:strCache>
                <c:ptCount val="9"/>
                <c:pt idx="0">
                  <c:v>Jan</c:v>
                </c:pt>
                <c:pt idx="1">
                  <c:v>Feb</c:v>
                </c:pt>
                <c:pt idx="2">
                  <c:v>Mar</c:v>
                </c:pt>
                <c:pt idx="3">
                  <c:v>Apr</c:v>
                </c:pt>
                <c:pt idx="4">
                  <c:v>May</c:v>
                </c:pt>
                <c:pt idx="5">
                  <c:v>Jun</c:v>
                </c:pt>
                <c:pt idx="6">
                  <c:v>Jul</c:v>
                </c:pt>
                <c:pt idx="7">
                  <c:v>Aug</c:v>
                </c:pt>
                <c:pt idx="8">
                  <c:v>Sep</c:v>
                </c:pt>
              </c:strCache>
            </c:strRef>
          </c:cat>
          <c:val>
            <c:numRef>
              <c:f>'1 Order Level Analysis'!$K$77:$K$86</c:f>
              <c:numCache>
                <c:formatCode>0.0%</c:formatCode>
                <c:ptCount val="9"/>
                <c:pt idx="0">
                  <c:v>1.2339152025527978E-2</c:v>
                </c:pt>
                <c:pt idx="1">
                  <c:v>4.2866163300516709E-3</c:v>
                </c:pt>
                <c:pt idx="2">
                  <c:v>6.0042833103870277E-3</c:v>
                </c:pt>
                <c:pt idx="3">
                  <c:v>6.1025054579478119E-3</c:v>
                </c:pt>
                <c:pt idx="4">
                  <c:v>4.5380357196125473E-2</c:v>
                </c:pt>
                <c:pt idx="5">
                  <c:v>1.8636532675208765E-2</c:v>
                </c:pt>
                <c:pt idx="6">
                  <c:v>5.9001071891983378E-2</c:v>
                </c:pt>
                <c:pt idx="7">
                  <c:v>0.20595321713847009</c:v>
                </c:pt>
                <c:pt idx="8">
                  <c:v>0.11458417005615475</c:v>
                </c:pt>
              </c:numCache>
            </c:numRef>
          </c:val>
          <c:extLst>
            <c:ext xmlns:c16="http://schemas.microsoft.com/office/drawing/2014/chart" uri="{C3380CC4-5D6E-409C-BE32-E72D297353CC}">
              <c16:uniqueId val="{00000001-3484-4031-97A1-D7D9DACF1BAF}"/>
            </c:ext>
          </c:extLst>
        </c:ser>
        <c:ser>
          <c:idx val="2"/>
          <c:order val="2"/>
          <c:tx>
            <c:strRef>
              <c:f>'1 Order Level Analysis'!$L$75:$L$76</c:f>
              <c:strCache>
                <c:ptCount val="1"/>
                <c:pt idx="0">
                  <c:v>Late Night</c:v>
                </c:pt>
              </c:strCache>
            </c:strRef>
          </c:tx>
          <c:spPr>
            <a:solidFill>
              <a:schemeClr val="accent3"/>
            </a:solidFill>
            <a:ln>
              <a:noFill/>
            </a:ln>
            <a:effectLst/>
          </c:spPr>
          <c:invertIfNegative val="0"/>
          <c:cat>
            <c:strRef>
              <c:f>'1 Order Level Analysis'!$I$77:$I$86</c:f>
              <c:strCache>
                <c:ptCount val="9"/>
                <c:pt idx="0">
                  <c:v>Jan</c:v>
                </c:pt>
                <c:pt idx="1">
                  <c:v>Feb</c:v>
                </c:pt>
                <c:pt idx="2">
                  <c:v>Mar</c:v>
                </c:pt>
                <c:pt idx="3">
                  <c:v>Apr</c:v>
                </c:pt>
                <c:pt idx="4">
                  <c:v>May</c:v>
                </c:pt>
                <c:pt idx="5">
                  <c:v>Jun</c:v>
                </c:pt>
                <c:pt idx="6">
                  <c:v>Jul</c:v>
                </c:pt>
                <c:pt idx="7">
                  <c:v>Aug</c:v>
                </c:pt>
                <c:pt idx="8">
                  <c:v>Sep</c:v>
                </c:pt>
              </c:strCache>
            </c:strRef>
          </c:cat>
          <c:val>
            <c:numRef>
              <c:f>'1 Order Level Analysis'!$L$77:$L$86</c:f>
              <c:numCache>
                <c:formatCode>0.0%</c:formatCode>
                <c:ptCount val="9"/>
                <c:pt idx="0">
                  <c:v>7.2371790589440396E-3</c:v>
                </c:pt>
                <c:pt idx="1">
                  <c:v>5.8825957727873185E-3</c:v>
                </c:pt>
                <c:pt idx="2">
                  <c:v>6.3148946505555891E-3</c:v>
                </c:pt>
                <c:pt idx="3">
                  <c:v>5.8632083674939753E-3</c:v>
                </c:pt>
                <c:pt idx="4">
                  <c:v>3.388998035363458E-2</c:v>
                </c:pt>
                <c:pt idx="5">
                  <c:v>1.9322174002893159E-2</c:v>
                </c:pt>
                <c:pt idx="6">
                  <c:v>3.2892003684771416E-2</c:v>
                </c:pt>
                <c:pt idx="7">
                  <c:v>0.12772349239477596</c:v>
                </c:pt>
                <c:pt idx="8">
                  <c:v>5.0952997658385984E-2</c:v>
                </c:pt>
              </c:numCache>
            </c:numRef>
          </c:val>
          <c:extLst>
            <c:ext xmlns:c16="http://schemas.microsoft.com/office/drawing/2014/chart" uri="{C3380CC4-5D6E-409C-BE32-E72D297353CC}">
              <c16:uniqueId val="{00000002-3484-4031-97A1-D7D9DACF1BAF}"/>
            </c:ext>
          </c:extLst>
        </c:ser>
        <c:ser>
          <c:idx val="3"/>
          <c:order val="3"/>
          <c:tx>
            <c:strRef>
              <c:f>'1 Order Level Analysis'!$M$75:$M$76</c:f>
              <c:strCache>
                <c:ptCount val="1"/>
                <c:pt idx="0">
                  <c:v>Morning</c:v>
                </c:pt>
              </c:strCache>
            </c:strRef>
          </c:tx>
          <c:spPr>
            <a:solidFill>
              <a:schemeClr val="accent4"/>
            </a:solidFill>
            <a:ln>
              <a:noFill/>
            </a:ln>
            <a:effectLst/>
          </c:spPr>
          <c:invertIfNegative val="0"/>
          <c:cat>
            <c:strRef>
              <c:f>'1 Order Level Analysis'!$I$77:$I$86</c:f>
              <c:strCache>
                <c:ptCount val="9"/>
                <c:pt idx="0">
                  <c:v>Jan</c:v>
                </c:pt>
                <c:pt idx="1">
                  <c:v>Feb</c:v>
                </c:pt>
                <c:pt idx="2">
                  <c:v>Mar</c:v>
                </c:pt>
                <c:pt idx="3">
                  <c:v>Apr</c:v>
                </c:pt>
                <c:pt idx="4">
                  <c:v>May</c:v>
                </c:pt>
                <c:pt idx="5">
                  <c:v>Jun</c:v>
                </c:pt>
                <c:pt idx="6">
                  <c:v>Jul</c:v>
                </c:pt>
                <c:pt idx="7">
                  <c:v>Aug</c:v>
                </c:pt>
                <c:pt idx="8">
                  <c:v>Sep</c:v>
                </c:pt>
              </c:strCache>
            </c:strRef>
          </c:cat>
          <c:val>
            <c:numRef>
              <c:f>'1 Order Level Analysis'!$M$77:$M$86</c:f>
              <c:numCache>
                <c:formatCode>0.0%</c:formatCode>
                <c:ptCount val="9"/>
                <c:pt idx="0">
                  <c:v>9.266034905418755E-3</c:v>
                </c:pt>
                <c:pt idx="1">
                  <c:v>1.1331060336200023E-2</c:v>
                </c:pt>
                <c:pt idx="2">
                  <c:v>5.6408710920097483E-3</c:v>
                </c:pt>
                <c:pt idx="3">
                  <c:v>6.7919366297996882E-3</c:v>
                </c:pt>
                <c:pt idx="4">
                  <c:v>4.1480276535176899E-2</c:v>
                </c:pt>
                <c:pt idx="5">
                  <c:v>1.6961775734328655E-2</c:v>
                </c:pt>
                <c:pt idx="6">
                  <c:v>4.6394643670908266E-2</c:v>
                </c:pt>
                <c:pt idx="7">
                  <c:v>0.20863904102511108</c:v>
                </c:pt>
                <c:pt idx="8">
                  <c:v>0.10957258543251083</c:v>
                </c:pt>
              </c:numCache>
            </c:numRef>
          </c:val>
          <c:extLst>
            <c:ext xmlns:c16="http://schemas.microsoft.com/office/drawing/2014/chart" uri="{C3380CC4-5D6E-409C-BE32-E72D297353CC}">
              <c16:uniqueId val="{00000003-3484-4031-97A1-D7D9DACF1BAF}"/>
            </c:ext>
          </c:extLst>
        </c:ser>
        <c:ser>
          <c:idx val="4"/>
          <c:order val="4"/>
          <c:tx>
            <c:strRef>
              <c:f>'1 Order Level Analysis'!$N$75:$N$76</c:f>
              <c:strCache>
                <c:ptCount val="1"/>
                <c:pt idx="0">
                  <c:v>Night</c:v>
                </c:pt>
              </c:strCache>
            </c:strRef>
          </c:tx>
          <c:spPr>
            <a:solidFill>
              <a:schemeClr val="accent5"/>
            </a:solidFill>
            <a:ln>
              <a:noFill/>
            </a:ln>
            <a:effectLst/>
          </c:spPr>
          <c:invertIfNegative val="0"/>
          <c:cat>
            <c:strRef>
              <c:f>'1 Order Level Analysis'!$I$77:$I$86</c:f>
              <c:strCache>
                <c:ptCount val="9"/>
                <c:pt idx="0">
                  <c:v>Jan</c:v>
                </c:pt>
                <c:pt idx="1">
                  <c:v>Feb</c:v>
                </c:pt>
                <c:pt idx="2">
                  <c:v>Mar</c:v>
                </c:pt>
                <c:pt idx="3">
                  <c:v>Apr</c:v>
                </c:pt>
                <c:pt idx="4">
                  <c:v>May</c:v>
                </c:pt>
                <c:pt idx="5">
                  <c:v>Jun</c:v>
                </c:pt>
                <c:pt idx="6">
                  <c:v>Jul</c:v>
                </c:pt>
                <c:pt idx="7">
                  <c:v>Aug</c:v>
                </c:pt>
                <c:pt idx="8">
                  <c:v>Sep</c:v>
                </c:pt>
              </c:strCache>
            </c:strRef>
          </c:cat>
          <c:val>
            <c:numRef>
              <c:f>'1 Order Level Analysis'!$N$77:$N$86</c:f>
              <c:numCache>
                <c:formatCode>0.0%</c:formatCode>
                <c:ptCount val="9"/>
                <c:pt idx="0">
                  <c:v>9.9782040778469954E-3</c:v>
                </c:pt>
                <c:pt idx="1">
                  <c:v>7.9714128642111044E-3</c:v>
                </c:pt>
                <c:pt idx="2">
                  <c:v>5.8749647854258614E-3</c:v>
                </c:pt>
                <c:pt idx="3">
                  <c:v>8.9712513357833555E-3</c:v>
                </c:pt>
                <c:pt idx="4">
                  <c:v>5.0708316410048124E-2</c:v>
                </c:pt>
                <c:pt idx="5">
                  <c:v>1.8856880966974229E-2</c:v>
                </c:pt>
                <c:pt idx="6">
                  <c:v>6.7356997062776924E-2</c:v>
                </c:pt>
                <c:pt idx="7">
                  <c:v>0.2211237600692364</c:v>
                </c:pt>
                <c:pt idx="8">
                  <c:v>9.7600959460459255E-2</c:v>
                </c:pt>
              </c:numCache>
            </c:numRef>
          </c:val>
          <c:extLst>
            <c:ext xmlns:c16="http://schemas.microsoft.com/office/drawing/2014/chart" uri="{C3380CC4-5D6E-409C-BE32-E72D297353CC}">
              <c16:uniqueId val="{00000004-3484-4031-97A1-D7D9DACF1BAF}"/>
            </c:ext>
          </c:extLst>
        </c:ser>
        <c:dLbls>
          <c:showLegendKey val="0"/>
          <c:showVal val="0"/>
          <c:showCatName val="0"/>
          <c:showSerName val="0"/>
          <c:showPercent val="0"/>
          <c:showBubbleSize val="0"/>
        </c:dLbls>
        <c:gapWidth val="219"/>
        <c:overlap val="-27"/>
        <c:axId val="1440096544"/>
        <c:axId val="1440095584"/>
      </c:barChart>
      <c:catAx>
        <c:axId val="1440096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0095584"/>
        <c:crosses val="autoZero"/>
        <c:auto val="1"/>
        <c:lblAlgn val="ctr"/>
        <c:lblOffset val="100"/>
        <c:noMultiLvlLbl val="0"/>
      </c:catAx>
      <c:valAx>
        <c:axId val="144009558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0096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(3).xlsx]1 Order Level Analysis!PivotTable5</c:name>
    <c:fmtId val="20"/>
  </c:pivotSource>
  <c:chart>
    <c:title>
      <c:tx>
        <c:rich>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r>
              <a:rPr lang="en-IN" sz="1400" b="0" i="0" u="none" strike="noStrike" kern="1200" cap="none" spc="0" normalizeH="0" baseline="0">
                <a:solidFill>
                  <a:schemeClr val="tx1"/>
                </a:solidFill>
              </a:rPr>
              <a:t>Discount as % of product amount at slot and Delivery area</a:t>
            </a:r>
          </a:p>
        </c:rich>
      </c:tx>
      <c:overlay val="0"/>
      <c:spPr>
        <a:noFill/>
        <a:ln>
          <a:noFill/>
        </a:ln>
        <a:effectLst/>
      </c:spPr>
      <c:txPr>
        <a:bodyPr rot="0" spcFirstLastPara="1" vertOverflow="ellipsis" vert="horz" wrap="square" anchor="ctr" anchorCtr="1"/>
        <a:lstStyle/>
        <a:p>
          <a:pPr>
            <a:defRPr sz="20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solidFill>
          <a:ln>
            <a:noFill/>
          </a:ln>
          <a:effectLst/>
        </c:spPr>
        <c:marker>
          <c:symbol val="circle"/>
          <c:size val="8"/>
          <c:spPr>
            <a:solidFill>
              <a:schemeClr val="accent1"/>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8"/>
          <c:spPr>
            <a:solidFill>
              <a:schemeClr val="accent2"/>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8"/>
          <c:spPr>
            <a:solidFill>
              <a:schemeClr val="accent3"/>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circle"/>
          <c:size val="8"/>
          <c:spPr>
            <a:solidFill>
              <a:schemeClr val="accent4"/>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circle"/>
          <c:size val="8"/>
          <c:spPr>
            <a:solidFill>
              <a:schemeClr val="accent5"/>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'1 Order Level Analysis'!$B$112:$B$113</c:f>
              <c:strCache>
                <c:ptCount val="1"/>
                <c:pt idx="0">
                  <c:v>Afternoon</c:v>
                </c:pt>
              </c:strCache>
            </c:strRef>
          </c:tx>
          <c:spPr>
            <a:solidFill>
              <a:schemeClr val="accent1"/>
            </a:solidFill>
            <a:ln>
              <a:noFill/>
            </a:ln>
            <a:effectLst/>
          </c:spPr>
          <c:invertIfNegative val="0"/>
          <c:cat>
            <c:strRef>
              <c:f>'1 Order Level Analysis'!$A$114:$A$166</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'1 Order Level Analysis'!$B$114:$B$166</c:f>
              <c:numCache>
                <c:formatCode>0.0%</c:formatCode>
                <c:ptCount val="52"/>
                <c:pt idx="0">
                  <c:v>2.8663561447509851E-3</c:v>
                </c:pt>
                <c:pt idx="1">
                  <c:v>0</c:v>
                </c:pt>
                <c:pt idx="2">
                  <c:v>#N/A</c:v>
                </c:pt>
                <c:pt idx="3">
                  <c:v>#N/A</c:v>
                </c:pt>
                <c:pt idx="4">
                  <c:v>#N/A</c:v>
                </c:pt>
                <c:pt idx="5">
                  <c:v>5.0126217093400649E-2</c:v>
                </c:pt>
                <c:pt idx="6">
                  <c:v>4.0885608856088558E-2</c:v>
                </c:pt>
                <c:pt idx="7">
                  <c:v>#N/A</c:v>
                </c:pt>
                <c:pt idx="8">
                  <c:v>#N/A</c:v>
                </c:pt>
                <c:pt idx="9">
                  <c:v>4.6692885234179478E-2</c:v>
                </c:pt>
                <c:pt idx="10">
                  <c:v>1.4929829799940281E-2</c:v>
                </c:pt>
                <c:pt idx="11">
                  <c:v>7.1110310995094288E-3</c:v>
                </c:pt>
                <c:pt idx="12">
                  <c:v>0.1325153374233129</c:v>
                </c:pt>
                <c:pt idx="13">
                  <c:v>#N/A</c:v>
                </c:pt>
                <c:pt idx="14">
                  <c:v>2.1487151448879169E-2</c:v>
                </c:pt>
                <c:pt idx="15">
                  <c:v>1.8961253091508656E-2</c:v>
                </c:pt>
                <c:pt idx="16">
                  <c:v>#N/A</c:v>
                </c:pt>
                <c:pt idx="17">
                  <c:v>0.14687436779283836</c:v>
                </c:pt>
                <c:pt idx="18">
                  <c:v>5.263157894736842E-3</c:v>
                </c:pt>
                <c:pt idx="19">
                  <c:v>#N/A</c:v>
                </c:pt>
                <c:pt idx="20">
                  <c:v>#N/A</c:v>
                </c:pt>
                <c:pt idx="21">
                  <c:v>#N/A</c:v>
                </c:pt>
                <c:pt idx="22">
                  <c:v>1.1627906976744186E-2</c:v>
                </c:pt>
                <c:pt idx="23">
                  <c:v>#N/A</c:v>
                </c:pt>
                <c:pt idx="24">
                  <c:v>0</c:v>
                </c:pt>
                <c:pt idx="25">
                  <c:v>#N/A</c:v>
                </c:pt>
                <c:pt idx="26">
                  <c:v>0.10311874856524449</c:v>
                </c:pt>
                <c:pt idx="27">
                  <c:v>6.2110194053925587E-2</c:v>
                </c:pt>
                <c:pt idx="28">
                  <c:v>1.5843429636533086E-2</c:v>
                </c:pt>
                <c:pt idx="29">
                  <c:v>7.2091788861468956E-2</c:v>
                </c:pt>
                <c:pt idx="30">
                  <c:v>0</c:v>
                </c:pt>
                <c:pt idx="31">
                  <c:v>#N/A</c:v>
                </c:pt>
                <c:pt idx="32">
                  <c:v>0</c:v>
                </c:pt>
                <c:pt idx="33">
                  <c:v>0</c:v>
                </c:pt>
                <c:pt idx="34">
                  <c:v>#N/A</c:v>
                </c:pt>
                <c:pt idx="35">
                  <c:v>0</c:v>
                </c:pt>
                <c:pt idx="36">
                  <c:v>#N/A</c:v>
                </c:pt>
                <c:pt idx="37">
                  <c:v>6.8831465812943055E-2</c:v>
                </c:pt>
                <c:pt idx="38">
                  <c:v>6.363797692990239E-2</c:v>
                </c:pt>
                <c:pt idx="39">
                  <c:v>0</c:v>
                </c:pt>
                <c:pt idx="40">
                  <c:v>#N/A</c:v>
                </c:pt>
                <c:pt idx="41">
                  <c:v>3.5326319390984517E-2</c:v>
                </c:pt>
                <c:pt idx="42">
                  <c:v>#N/A</c:v>
                </c:pt>
                <c:pt idx="43">
                  <c:v>0</c:v>
                </c:pt>
                <c:pt idx="44">
                  <c:v>0</c:v>
                </c:pt>
                <c:pt idx="45">
                  <c:v>1.2953367875647669E-3</c:v>
                </c:pt>
                <c:pt idx="46">
                  <c:v>#N/A</c:v>
                </c:pt>
                <c:pt idx="47">
                  <c:v>0</c:v>
                </c:pt>
                <c:pt idx="48">
                  <c:v>5.8139534883720929E-3</c:v>
                </c:pt>
                <c:pt idx="49">
                  <c:v>#N/A</c:v>
                </c:pt>
                <c:pt idx="50">
                  <c:v>#N/A</c:v>
                </c:pt>
                <c:pt idx="51">
                  <c:v>0</c:v>
                </c:pt>
              </c:numCache>
            </c:numRef>
          </c:val>
          <c:extLst>
            <c:ext xmlns:c16="http://schemas.microsoft.com/office/drawing/2014/chart" uri="{C3380CC4-5D6E-409C-BE32-E72D297353CC}">
              <c16:uniqueId val="{00000000-851E-4683-90E1-B24DFC9C2D94}"/>
            </c:ext>
          </c:extLst>
        </c:ser>
        <c:ser>
          <c:idx val="1"/>
          <c:order val="1"/>
          <c:tx>
            <c:strRef>
              <c:f>'1 Order Level Analysis'!$C$112:$C$113</c:f>
              <c:strCache>
                <c:ptCount val="1"/>
                <c:pt idx="0">
                  <c:v>Evening</c:v>
                </c:pt>
              </c:strCache>
            </c:strRef>
          </c:tx>
          <c:spPr>
            <a:solidFill>
              <a:schemeClr val="accent2"/>
            </a:solidFill>
            <a:ln>
              <a:noFill/>
            </a:ln>
            <a:effectLst/>
          </c:spPr>
          <c:invertIfNegative val="0"/>
          <c:cat>
            <c:strRef>
              <c:f>'1 Order Level Analysis'!$A$114:$A$166</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'1 Order Level Analysis'!$C$114:$C$166</c:f>
              <c:numCache>
                <c:formatCode>0.0%</c:formatCode>
                <c:ptCount val="52"/>
                <c:pt idx="0">
                  <c:v>2.540650406504065E-3</c:v>
                </c:pt>
                <c:pt idx="1">
                  <c:v>1.6949152542372881E-2</c:v>
                </c:pt>
                <c:pt idx="2">
                  <c:v>0</c:v>
                </c:pt>
                <c:pt idx="3">
                  <c:v>1.9503546099290781E-2</c:v>
                </c:pt>
                <c:pt idx="4">
                  <c:v>0</c:v>
                </c:pt>
                <c:pt idx="5">
                  <c:v>4.1765543426672998E-2</c:v>
                </c:pt>
                <c:pt idx="6">
                  <c:v>2.9604783432988186E-2</c:v>
                </c:pt>
                <c:pt idx="7">
                  <c:v>#N/A</c:v>
                </c:pt>
                <c:pt idx="8">
                  <c:v>#N/A</c:v>
                </c:pt>
                <c:pt idx="9">
                  <c:v>5.8256757962351684E-2</c:v>
                </c:pt>
                <c:pt idx="10">
                  <c:v>0</c:v>
                </c:pt>
                <c:pt idx="11">
                  <c:v>1.7363851617995266E-2</c:v>
                </c:pt>
                <c:pt idx="12">
                  <c:v>1.6569767441860464E-2</c:v>
                </c:pt>
                <c:pt idx="13">
                  <c:v>#N/A</c:v>
                </c:pt>
                <c:pt idx="14">
                  <c:v>2.6740393169251163E-2</c:v>
                </c:pt>
                <c:pt idx="15">
                  <c:v>2.8577260665441927E-2</c:v>
                </c:pt>
                <c:pt idx="16">
                  <c:v>#N/A</c:v>
                </c:pt>
                <c:pt idx="17">
                  <c:v>0</c:v>
                </c:pt>
                <c:pt idx="18">
                  <c:v>8.8262910798122068E-2</c:v>
                </c:pt>
                <c:pt idx="19">
                  <c:v>#N/A</c:v>
                </c:pt>
                <c:pt idx="20">
                  <c:v>#N/A</c:v>
                </c:pt>
                <c:pt idx="21">
                  <c:v>#N/A</c:v>
                </c:pt>
                <c:pt idx="22">
                  <c:v>0</c:v>
                </c:pt>
                <c:pt idx="23">
                  <c:v>#N/A</c:v>
                </c:pt>
                <c:pt idx="24">
                  <c:v>#N/A</c:v>
                </c:pt>
                <c:pt idx="25">
                  <c:v>#N/A</c:v>
                </c:pt>
                <c:pt idx="26">
                  <c:v>9.2412139355154035E-2</c:v>
                </c:pt>
                <c:pt idx="27">
                  <c:v>6.5306258596913497E-2</c:v>
                </c:pt>
                <c:pt idx="28">
                  <c:v>#N/A</c:v>
                </c:pt>
                <c:pt idx="29">
                  <c:v>7.0855688920847398E-2</c:v>
                </c:pt>
                <c:pt idx="30">
                  <c:v>0.35611510791366907</c:v>
                </c:pt>
                <c:pt idx="31">
                  <c:v>0.16694772344013492</c:v>
                </c:pt>
                <c:pt idx="32">
                  <c:v>0</c:v>
                </c:pt>
                <c:pt idx="33">
                  <c:v>#N/A</c:v>
                </c:pt>
                <c:pt idx="34">
                  <c:v>4.1459369817578775E-3</c:v>
                </c:pt>
                <c:pt idx="35">
                  <c:v>#N/A</c:v>
                </c:pt>
                <c:pt idx="36">
                  <c:v>#N/A</c:v>
                </c:pt>
                <c:pt idx="37">
                  <c:v>5.7383320581484314E-2</c:v>
                </c:pt>
                <c:pt idx="38">
                  <c:v>3.6597613097601421E-2</c:v>
                </c:pt>
                <c:pt idx="39">
                  <c:v>0</c:v>
                </c:pt>
                <c:pt idx="40">
                  <c:v>#N/A</c:v>
                </c:pt>
                <c:pt idx="41">
                  <c:v>3.3234126984126984E-2</c:v>
                </c:pt>
                <c:pt idx="42">
                  <c:v>0</c:v>
                </c:pt>
                <c:pt idx="43">
                  <c:v>#N/A</c:v>
                </c:pt>
                <c:pt idx="44">
                  <c:v>#N/A</c:v>
                </c:pt>
                <c:pt idx="45">
                  <c:v>0</c:v>
                </c:pt>
                <c:pt idx="46">
                  <c:v>#N/A</c:v>
                </c:pt>
                <c:pt idx="47">
                  <c:v>#N/A</c:v>
                </c:pt>
                <c:pt idx="48">
                  <c:v>3.0257186081694403E-3</c:v>
                </c:pt>
                <c:pt idx="49">
                  <c:v>#N/A</c:v>
                </c:pt>
                <c:pt idx="50">
                  <c:v>2.247191011235955E-2</c:v>
                </c:pt>
                <c:pt idx="51">
                  <c:v>9.8765432098765427E-2</c:v>
                </c:pt>
              </c:numCache>
            </c:numRef>
          </c:val>
          <c:extLst>
            <c:ext xmlns:c16="http://schemas.microsoft.com/office/drawing/2014/chart" uri="{C3380CC4-5D6E-409C-BE32-E72D297353CC}">
              <c16:uniqueId val="{00000001-851E-4683-90E1-B24DFC9C2D94}"/>
            </c:ext>
          </c:extLst>
        </c:ser>
        <c:ser>
          <c:idx val="2"/>
          <c:order val="2"/>
          <c:tx>
            <c:strRef>
              <c:f>'1 Order Level Analysis'!$D$112:$D$113</c:f>
              <c:strCache>
                <c:ptCount val="1"/>
                <c:pt idx="0">
                  <c:v>Late Night</c:v>
                </c:pt>
              </c:strCache>
            </c:strRef>
          </c:tx>
          <c:spPr>
            <a:solidFill>
              <a:schemeClr val="accent3"/>
            </a:solidFill>
            <a:ln>
              <a:noFill/>
            </a:ln>
            <a:effectLst/>
          </c:spPr>
          <c:invertIfNegative val="0"/>
          <c:cat>
            <c:strRef>
              <c:f>'1 Order Level Analysis'!$A$114:$A$166</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'1 Order Level Analysis'!$D$114:$D$166</c:f>
              <c:numCache>
                <c:formatCode>0.0%</c:formatCode>
                <c:ptCount val="52"/>
                <c:pt idx="0">
                  <c:v>0</c:v>
                </c:pt>
                <c:pt idx="1">
                  <c:v>0</c:v>
                </c:pt>
                <c:pt idx="2">
                  <c:v>#N/A</c:v>
                </c:pt>
                <c:pt idx="3">
                  <c:v>#N/A</c:v>
                </c:pt>
                <c:pt idx="4">
                  <c:v>#N/A</c:v>
                </c:pt>
                <c:pt idx="5">
                  <c:v>0</c:v>
                </c:pt>
                <c:pt idx="6">
                  <c:v>#N/A</c:v>
                </c:pt>
                <c:pt idx="7">
                  <c:v>0</c:v>
                </c:pt>
                <c:pt idx="8">
                  <c:v>#N/A</c:v>
                </c:pt>
                <c:pt idx="9">
                  <c:v>4.2218728946777452E-2</c:v>
                </c:pt>
                <c:pt idx="10">
                  <c:v>0.43231441048034935</c:v>
                </c:pt>
                <c:pt idx="11">
                  <c:v>1.2457732692649938E-2</c:v>
                </c:pt>
                <c:pt idx="12">
                  <c:v>0.1</c:v>
                </c:pt>
                <c:pt idx="13">
                  <c:v>#N/A</c:v>
                </c:pt>
                <c:pt idx="14">
                  <c:v>2.1107805638192378E-2</c:v>
                </c:pt>
                <c:pt idx="15">
                  <c:v>4.4303797468354431E-2</c:v>
                </c:pt>
                <c:pt idx="16">
                  <c:v>0</c:v>
                </c:pt>
                <c:pt idx="17">
                  <c:v>0</c:v>
                </c:pt>
                <c:pt idx="18">
                  <c:v>0</c:v>
                </c:pt>
                <c:pt idx="19">
                  <c:v>0</c:v>
                </c:pt>
                <c:pt idx="20">
                  <c:v>#N/A</c:v>
                </c:pt>
                <c:pt idx="21">
                  <c:v>0</c:v>
                </c:pt>
                <c:pt idx="22">
                  <c:v>0</c:v>
                </c:pt>
                <c:pt idx="23">
                  <c:v>0</c:v>
                </c:pt>
                <c:pt idx="24">
                  <c:v>0.17086330935251798</c:v>
                </c:pt>
                <c:pt idx="25">
                  <c:v>0</c:v>
                </c:pt>
                <c:pt idx="26">
                  <c:v>3.6952322862661383E-2</c:v>
                </c:pt>
                <c:pt idx="27">
                  <c:v>3.9601132202861669E-2</c:v>
                </c:pt>
                <c:pt idx="28">
                  <c:v>0</c:v>
                </c:pt>
                <c:pt idx="29">
                  <c:v>4.1126820617677556E-2</c:v>
                </c:pt>
                <c:pt idx="30">
                  <c:v>#N/A</c:v>
                </c:pt>
                <c:pt idx="31">
                  <c:v>0</c:v>
                </c:pt>
                <c:pt idx="32">
                  <c:v>0.20668058455114824</c:v>
                </c:pt>
                <c:pt idx="33">
                  <c:v>0</c:v>
                </c:pt>
                <c:pt idx="34">
                  <c:v>#N/A</c:v>
                </c:pt>
                <c:pt idx="35">
                  <c:v>0</c:v>
                </c:pt>
                <c:pt idx="36">
                  <c:v>#N/A</c:v>
                </c:pt>
                <c:pt idx="37">
                  <c:v>2.0520842918928868E-2</c:v>
                </c:pt>
                <c:pt idx="38">
                  <c:v>1.4369830365904949E-2</c:v>
                </c:pt>
                <c:pt idx="39">
                  <c:v>#N/A</c:v>
                </c:pt>
                <c:pt idx="40">
                  <c:v>#N/A</c:v>
                </c:pt>
                <c:pt idx="41">
                  <c:v>5.8577405857740586E-2</c:v>
                </c:pt>
                <c:pt idx="42">
                  <c:v>#N/A</c:v>
                </c:pt>
                <c:pt idx="43">
                  <c:v>#N/A</c:v>
                </c:pt>
                <c:pt idx="44">
                  <c:v>#N/A</c:v>
                </c:pt>
                <c:pt idx="45">
                  <c:v>0</c:v>
                </c:pt>
                <c:pt idx="46">
                  <c:v>#N/A</c:v>
                </c:pt>
                <c:pt idx="47">
                  <c:v>#N/A</c:v>
                </c:pt>
                <c:pt idx="48">
                  <c:v>#N/A</c:v>
                </c:pt>
                <c:pt idx="49">
                  <c:v>#N/A</c:v>
                </c:pt>
                <c:pt idx="50">
                  <c:v>#N/A</c:v>
                </c:pt>
                <c:pt idx="51">
                  <c:v>#N/A</c:v>
                </c:pt>
              </c:numCache>
            </c:numRef>
          </c:val>
          <c:extLst>
            <c:ext xmlns:c16="http://schemas.microsoft.com/office/drawing/2014/chart" uri="{C3380CC4-5D6E-409C-BE32-E72D297353CC}">
              <c16:uniqueId val="{00000002-851E-4683-90E1-B24DFC9C2D94}"/>
            </c:ext>
          </c:extLst>
        </c:ser>
        <c:ser>
          <c:idx val="3"/>
          <c:order val="3"/>
          <c:tx>
            <c:strRef>
              <c:f>'1 Order Level Analysis'!$E$112:$E$113</c:f>
              <c:strCache>
                <c:ptCount val="1"/>
                <c:pt idx="0">
                  <c:v>Morning</c:v>
                </c:pt>
              </c:strCache>
            </c:strRef>
          </c:tx>
          <c:spPr>
            <a:solidFill>
              <a:schemeClr val="accent4"/>
            </a:solidFill>
            <a:ln>
              <a:noFill/>
            </a:ln>
            <a:effectLst/>
          </c:spPr>
          <c:invertIfNegative val="0"/>
          <c:cat>
            <c:strRef>
              <c:f>'1 Order Level Analysis'!$A$114:$A$166</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'1 Order Level Analysis'!$E$114:$E$166</c:f>
              <c:numCache>
                <c:formatCode>0.0%</c:formatCode>
                <c:ptCount val="52"/>
                <c:pt idx="0">
                  <c:v>1.7611835153222965E-3</c:v>
                </c:pt>
                <c:pt idx="1">
                  <c:v>#N/A</c:v>
                </c:pt>
                <c:pt idx="2">
                  <c:v>#N/A</c:v>
                </c:pt>
                <c:pt idx="3">
                  <c:v>0</c:v>
                </c:pt>
                <c:pt idx="4">
                  <c:v>#N/A</c:v>
                </c:pt>
                <c:pt idx="5">
                  <c:v>1.8018018018018018E-2</c:v>
                </c:pt>
                <c:pt idx="6">
                  <c:v>1.094003241491086E-2</c:v>
                </c:pt>
                <c:pt idx="7">
                  <c:v>#N/A</c:v>
                </c:pt>
                <c:pt idx="8">
                  <c:v>#N/A</c:v>
                </c:pt>
                <c:pt idx="9">
                  <c:v>2.2259274697790748E-2</c:v>
                </c:pt>
                <c:pt idx="10">
                  <c:v>#N/A</c:v>
                </c:pt>
                <c:pt idx="11">
                  <c:v>2.2834774098841951E-2</c:v>
                </c:pt>
                <c:pt idx="12">
                  <c:v>0.13151927437641722</c:v>
                </c:pt>
                <c:pt idx="13">
                  <c:v>0</c:v>
                </c:pt>
                <c:pt idx="14">
                  <c:v>3.7262647722745984E-2</c:v>
                </c:pt>
                <c:pt idx="15">
                  <c:v>1.2243113248797552E-2</c:v>
                </c:pt>
                <c:pt idx="16">
                  <c:v>#N/A</c:v>
                </c:pt>
                <c:pt idx="17">
                  <c:v>8.2135523613963035E-2</c:v>
                </c:pt>
                <c:pt idx="18">
                  <c:v>4.8753256419799031E-2</c:v>
                </c:pt>
                <c:pt idx="19">
                  <c:v>#N/A</c:v>
                </c:pt>
                <c:pt idx="20">
                  <c:v>#N/A</c:v>
                </c:pt>
                <c:pt idx="21">
                  <c:v>#N/A</c:v>
                </c:pt>
                <c:pt idx="22">
                  <c:v>#N/A</c:v>
                </c:pt>
                <c:pt idx="23">
                  <c:v>#N/A</c:v>
                </c:pt>
                <c:pt idx="24">
                  <c:v>1.3080739738385205E-2</c:v>
                </c:pt>
                <c:pt idx="25">
                  <c:v>#N/A</c:v>
                </c:pt>
                <c:pt idx="26">
                  <c:v>0.10170086281633159</c:v>
                </c:pt>
                <c:pt idx="27">
                  <c:v>6.0091009930738126E-2</c:v>
                </c:pt>
                <c:pt idx="28">
                  <c:v>0</c:v>
                </c:pt>
                <c:pt idx="29">
                  <c:v>8.2090172385668694E-2</c:v>
                </c:pt>
                <c:pt idx="30">
                  <c:v>0</c:v>
                </c:pt>
                <c:pt idx="31">
                  <c:v>0</c:v>
                </c:pt>
                <c:pt idx="32">
                  <c:v>2.6619343389529724E-3</c:v>
                </c:pt>
                <c:pt idx="33">
                  <c:v>2.0283975659229209E-3</c:v>
                </c:pt>
                <c:pt idx="34">
                  <c:v>#N/A</c:v>
                </c:pt>
                <c:pt idx="35">
                  <c:v>#N/A</c:v>
                </c:pt>
                <c:pt idx="36">
                  <c:v>#N/A</c:v>
                </c:pt>
                <c:pt idx="37">
                  <c:v>1.3149171270718232E-2</c:v>
                </c:pt>
                <c:pt idx="38">
                  <c:v>4.8749886628170633E-2</c:v>
                </c:pt>
                <c:pt idx="39">
                  <c:v>0</c:v>
                </c:pt>
                <c:pt idx="40">
                  <c:v>0</c:v>
                </c:pt>
                <c:pt idx="41">
                  <c:v>4.5738464638323595E-2</c:v>
                </c:pt>
                <c:pt idx="42">
                  <c:v>#N/A</c:v>
                </c:pt>
                <c:pt idx="43">
                  <c:v>#N/A</c:v>
                </c:pt>
                <c:pt idx="44">
                  <c:v>#N/A</c:v>
                </c:pt>
                <c:pt idx="45">
                  <c:v>#N/A</c:v>
                </c:pt>
                <c:pt idx="46">
                  <c:v>#N/A</c:v>
                </c:pt>
                <c:pt idx="47">
                  <c:v>#N/A</c:v>
                </c:pt>
                <c:pt idx="48">
                  <c:v>#N/A</c:v>
                </c:pt>
                <c:pt idx="49">
                  <c:v>#N/A</c:v>
                </c:pt>
                <c:pt idx="50">
                  <c:v>#N/A</c:v>
                </c:pt>
                <c:pt idx="51">
                  <c:v>0.12177121771217712</c:v>
                </c:pt>
              </c:numCache>
            </c:numRef>
          </c:val>
          <c:extLst>
            <c:ext xmlns:c16="http://schemas.microsoft.com/office/drawing/2014/chart" uri="{C3380CC4-5D6E-409C-BE32-E72D297353CC}">
              <c16:uniqueId val="{00000003-851E-4683-90E1-B24DFC9C2D94}"/>
            </c:ext>
          </c:extLst>
        </c:ser>
        <c:ser>
          <c:idx val="4"/>
          <c:order val="4"/>
          <c:tx>
            <c:strRef>
              <c:f>'1 Order Level Analysis'!$F$112:$F$113</c:f>
              <c:strCache>
                <c:ptCount val="1"/>
                <c:pt idx="0">
                  <c:v>Night</c:v>
                </c:pt>
              </c:strCache>
            </c:strRef>
          </c:tx>
          <c:spPr>
            <a:solidFill>
              <a:schemeClr val="accent5"/>
            </a:solidFill>
            <a:ln>
              <a:noFill/>
            </a:ln>
            <a:effectLst/>
          </c:spPr>
          <c:invertIfNegative val="0"/>
          <c:cat>
            <c:strRef>
              <c:f>'1 Order Level Analysis'!$A$114:$A$166</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'1 Order Level Analysis'!$F$114:$F$166</c:f>
              <c:numCache>
                <c:formatCode>0.0%</c:formatCode>
                <c:ptCount val="52"/>
                <c:pt idx="0">
                  <c:v>0.10482654600301659</c:v>
                </c:pt>
                <c:pt idx="1">
                  <c:v>3.0567685589519649E-2</c:v>
                </c:pt>
                <c:pt idx="2">
                  <c:v>0</c:v>
                </c:pt>
                <c:pt idx="3">
                  <c:v>7.7162899454403744E-2</c:v>
                </c:pt>
                <c:pt idx="4">
                  <c:v>0</c:v>
                </c:pt>
                <c:pt idx="5">
                  <c:v>0.14225418164764733</c:v>
                </c:pt>
                <c:pt idx="6">
                  <c:v>6.6666666666666666E-2</c:v>
                </c:pt>
                <c:pt idx="7">
                  <c:v>#N/A</c:v>
                </c:pt>
                <c:pt idx="8">
                  <c:v>0</c:v>
                </c:pt>
                <c:pt idx="9">
                  <c:v>6.1355932203389828E-2</c:v>
                </c:pt>
                <c:pt idx="10">
                  <c:v>0</c:v>
                </c:pt>
                <c:pt idx="11">
                  <c:v>9.925719290278634E-3</c:v>
                </c:pt>
                <c:pt idx="12">
                  <c:v>0.29729729729729731</c:v>
                </c:pt>
                <c:pt idx="13">
                  <c:v>#N/A</c:v>
                </c:pt>
                <c:pt idx="14">
                  <c:v>6.8201243201243197E-2</c:v>
                </c:pt>
                <c:pt idx="15">
                  <c:v>3.32667997338656E-2</c:v>
                </c:pt>
                <c:pt idx="16">
                  <c:v>#N/A</c:v>
                </c:pt>
                <c:pt idx="17">
                  <c:v>6.7548550520686746E-3</c:v>
                </c:pt>
                <c:pt idx="18">
                  <c:v>1.8408941485864562E-2</c:v>
                </c:pt>
                <c:pt idx="19">
                  <c:v>#N/A</c:v>
                </c:pt>
                <c:pt idx="20">
                  <c:v>#N/A</c:v>
                </c:pt>
                <c:pt idx="21">
                  <c:v>#N/A</c:v>
                </c:pt>
                <c:pt idx="22">
                  <c:v>0.12422839506172839</c:v>
                </c:pt>
                <c:pt idx="23">
                  <c:v>0.1</c:v>
                </c:pt>
                <c:pt idx="24">
                  <c:v>#N/A</c:v>
                </c:pt>
                <c:pt idx="25">
                  <c:v>#N/A</c:v>
                </c:pt>
                <c:pt idx="26">
                  <c:v>9.896817638753122E-2</c:v>
                </c:pt>
                <c:pt idx="27">
                  <c:v>6.5186732007224579E-2</c:v>
                </c:pt>
                <c:pt idx="28">
                  <c:v>6.7632850241545889E-2</c:v>
                </c:pt>
                <c:pt idx="29">
                  <c:v>7.9720288269344797E-2</c:v>
                </c:pt>
                <c:pt idx="30">
                  <c:v>#N/A</c:v>
                </c:pt>
                <c:pt idx="31">
                  <c:v>0</c:v>
                </c:pt>
                <c:pt idx="32">
                  <c:v>0</c:v>
                </c:pt>
                <c:pt idx="33">
                  <c:v>#N/A</c:v>
                </c:pt>
                <c:pt idx="34">
                  <c:v>#N/A</c:v>
                </c:pt>
                <c:pt idx="35">
                  <c:v>1.9342359767891684E-2</c:v>
                </c:pt>
                <c:pt idx="36">
                  <c:v>0</c:v>
                </c:pt>
                <c:pt idx="37">
                  <c:v>3.0084982321195955E-2</c:v>
                </c:pt>
                <c:pt idx="38">
                  <c:v>4.6867878665113688E-2</c:v>
                </c:pt>
                <c:pt idx="39">
                  <c:v>0</c:v>
                </c:pt>
                <c:pt idx="40">
                  <c:v>#N/A</c:v>
                </c:pt>
                <c:pt idx="41">
                  <c:v>0.1241897848068447</c:v>
                </c:pt>
                <c:pt idx="42">
                  <c:v>0</c:v>
                </c:pt>
                <c:pt idx="43">
                  <c:v>#N/A</c:v>
                </c:pt>
                <c:pt idx="44">
                  <c:v>#N/A</c:v>
                </c:pt>
                <c:pt idx="45">
                  <c:v>2.3456790123456792E-2</c:v>
                </c:pt>
                <c:pt idx="46">
                  <c:v>7.0707070707070704E-2</c:v>
                </c:pt>
                <c:pt idx="47">
                  <c:v>#N/A</c:v>
                </c:pt>
                <c:pt idx="48">
                  <c:v>#N/A</c:v>
                </c:pt>
                <c:pt idx="49">
                  <c:v>#N/A</c:v>
                </c:pt>
                <c:pt idx="50">
                  <c:v>3.8095238095238099E-2</c:v>
                </c:pt>
                <c:pt idx="51">
                  <c:v>0</c:v>
                </c:pt>
              </c:numCache>
            </c:numRef>
          </c:val>
          <c:extLst>
            <c:ext xmlns:c16="http://schemas.microsoft.com/office/drawing/2014/chart" uri="{C3380CC4-5D6E-409C-BE32-E72D297353CC}">
              <c16:uniqueId val="{00000004-851E-4683-90E1-B24DFC9C2D94}"/>
            </c:ext>
          </c:extLst>
        </c:ser>
        <c:dLbls>
          <c:showLegendKey val="0"/>
          <c:showVal val="0"/>
          <c:showCatName val="0"/>
          <c:showSerName val="0"/>
          <c:showPercent val="0"/>
          <c:showBubbleSize val="0"/>
        </c:dLbls>
        <c:gapWidth val="150"/>
        <c:overlap val="100"/>
        <c:axId val="618710176"/>
        <c:axId val="618713056"/>
      </c:barChart>
      <c:catAx>
        <c:axId val="618710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720000" spcFirstLastPara="1" vertOverflow="ellipsis" wrap="square" anchor="ctr" anchorCtr="1"/>
          <a:lstStyle/>
          <a:p>
            <a:pPr>
              <a:defRPr sz="900" b="0" i="0" u="none" strike="noStrike" kern="1200" cap="none" spc="0" normalizeH="0" baseline="0">
                <a:solidFill>
                  <a:schemeClr val="tx1">
                    <a:lumMod val="65000"/>
                    <a:lumOff val="35000"/>
                  </a:schemeClr>
                </a:solidFill>
                <a:latin typeface="+mn-lt"/>
                <a:ea typeface="+mn-ea"/>
                <a:cs typeface="+mn-cs"/>
              </a:defRPr>
            </a:pPr>
            <a:endParaRPr lang="en-US"/>
          </a:p>
        </c:txPr>
        <c:crossAx val="618713056"/>
        <c:crosses val="autoZero"/>
        <c:auto val="1"/>
        <c:lblAlgn val="ctr"/>
        <c:lblOffset val="100"/>
        <c:noMultiLvlLbl val="0"/>
      </c:catAx>
      <c:valAx>
        <c:axId val="618713056"/>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87101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(3).xlsx]Completion Rate Analysis!PivotTable1</c:name>
    <c:fmtId val="-1"/>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Completion Rate at drop area level </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'Completion Rate Analysis'!$L$6</c:f>
              <c:strCache>
                <c:ptCount val="1"/>
                <c:pt idx="0">
                  <c:v>Total</c:v>
                </c:pt>
              </c:strCache>
            </c:strRef>
          </c:tx>
          <c:spPr>
            <a:gradFill rotWithShape="1">
              <a:gsLst>
                <a:gs pos="0">
                  <a:schemeClr val="accent2">
                    <a:tint val="98000"/>
                    <a:lumMod val="110000"/>
                  </a:schemeClr>
                </a:gs>
                <a:gs pos="84000">
                  <a:schemeClr val="accent2">
                    <a:shade val="90000"/>
                    <a:lumMod val="88000"/>
                  </a:schemeClr>
                </a:gs>
              </a:gsLst>
              <a:lin ang="5400000" scaled="0"/>
            </a:gradFill>
            <a:ln>
              <a:noFill/>
            </a:ln>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c:spPr>
          <c:invertIfNegative val="0"/>
          <c:cat>
            <c:strRef>
              <c:f>'Completion Rate Analysis'!$K$7:$K$59</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'Completion Rate Analysis'!$L$7:$L$59</c:f>
              <c:numCache>
                <c:formatCode>0.00%</c:formatCode>
                <c:ptCount val="52"/>
                <c:pt idx="0">
                  <c:v>1</c:v>
                </c:pt>
                <c:pt idx="1">
                  <c:v>1</c:v>
                </c:pt>
                <c:pt idx="2">
                  <c:v>1</c:v>
                </c:pt>
                <c:pt idx="3">
                  <c:v>1</c:v>
                </c:pt>
                <c:pt idx="4">
                  <c:v>1</c:v>
                </c:pt>
                <c:pt idx="5">
                  <c:v>1</c:v>
                </c:pt>
                <c:pt idx="6">
                  <c:v>1</c:v>
                </c:pt>
                <c:pt idx="7">
                  <c:v>1</c:v>
                </c:pt>
                <c:pt idx="8">
                  <c:v>0.5</c:v>
                </c:pt>
                <c:pt idx="9">
                  <c:v>0.9925373134328358</c:v>
                </c:pt>
                <c:pt idx="10">
                  <c:v>1</c:v>
                </c:pt>
                <c:pt idx="11">
                  <c:v>1</c:v>
                </c:pt>
                <c:pt idx="12">
                  <c:v>1</c:v>
                </c:pt>
                <c:pt idx="13">
                  <c:v>1</c:v>
                </c:pt>
                <c:pt idx="14">
                  <c:v>0.99274047186932846</c:v>
                </c:pt>
                <c:pt idx="15">
                  <c:v>0.98076923076923073</c:v>
                </c:pt>
                <c:pt idx="16">
                  <c:v>1</c:v>
                </c:pt>
                <c:pt idx="17">
                  <c:v>0.97142857142857142</c:v>
                </c:pt>
                <c:pt idx="18">
                  <c:v>1</c:v>
                </c:pt>
                <c:pt idx="19">
                  <c:v>1</c:v>
                </c:pt>
                <c:pt idx="20">
                  <c:v>0</c:v>
                </c:pt>
                <c:pt idx="21">
                  <c:v>1</c:v>
                </c:pt>
                <c:pt idx="22">
                  <c:v>1</c:v>
                </c:pt>
                <c:pt idx="23">
                  <c:v>1</c:v>
                </c:pt>
                <c:pt idx="24">
                  <c:v>0.75</c:v>
                </c:pt>
                <c:pt idx="25">
                  <c:v>1</c:v>
                </c:pt>
                <c:pt idx="26">
                  <c:v>0.99694423223834994</c:v>
                </c:pt>
                <c:pt idx="27">
                  <c:v>0.9960401098550169</c:v>
                </c:pt>
                <c:pt idx="28">
                  <c:v>0.875</c:v>
                </c:pt>
                <c:pt idx="29">
                  <c:v>0.99594526102382164</c:v>
                </c:pt>
                <c:pt idx="30">
                  <c:v>1</c:v>
                </c:pt>
                <c:pt idx="31">
                  <c:v>1</c:v>
                </c:pt>
                <c:pt idx="32">
                  <c:v>1</c:v>
                </c:pt>
                <c:pt idx="33">
                  <c:v>1</c:v>
                </c:pt>
                <c:pt idx="34">
                  <c:v>1</c:v>
                </c:pt>
                <c:pt idx="35">
                  <c:v>1</c:v>
                </c:pt>
                <c:pt idx="36">
                  <c:v>1</c:v>
                </c:pt>
                <c:pt idx="37">
                  <c:v>0.99375000000000002</c:v>
                </c:pt>
                <c:pt idx="38">
                  <c:v>0.99420849420849422</c:v>
                </c:pt>
                <c:pt idx="39">
                  <c:v>1</c:v>
                </c:pt>
                <c:pt idx="40">
                  <c:v>1</c:v>
                </c:pt>
                <c:pt idx="41">
                  <c:v>0.98750000000000004</c:v>
                </c:pt>
                <c:pt idx="42">
                  <c:v>0.66666666666666663</c:v>
                </c:pt>
                <c:pt idx="43">
                  <c:v>1</c:v>
                </c:pt>
                <c:pt idx="44">
                  <c:v>1</c:v>
                </c:pt>
                <c:pt idx="45">
                  <c:v>1</c:v>
                </c:pt>
                <c:pt idx="46">
                  <c:v>1</c:v>
                </c:pt>
                <c:pt idx="47">
                  <c:v>1</c:v>
                </c:pt>
                <c:pt idx="48">
                  <c:v>0.8571428571428571</c:v>
                </c:pt>
                <c:pt idx="49">
                  <c:v>0</c:v>
                </c:pt>
                <c:pt idx="50">
                  <c:v>1</c:v>
                </c:pt>
                <c:pt idx="51">
                  <c:v>1</c:v>
                </c:pt>
              </c:numCache>
            </c:numRef>
          </c:val>
          <c:extLst>
            <c:ext xmlns:c16="http://schemas.microsoft.com/office/drawing/2014/chart" uri="{C3380CC4-5D6E-409C-BE32-E72D297353CC}">
              <c16:uniqueId val="{00000000-B7A1-4332-B6C8-6053AB5C703C}"/>
            </c:ext>
          </c:extLst>
        </c:ser>
        <c:dLbls>
          <c:showLegendKey val="0"/>
          <c:showVal val="0"/>
          <c:showCatName val="0"/>
          <c:showSerName val="0"/>
          <c:showPercent val="0"/>
          <c:showBubbleSize val="0"/>
        </c:dLbls>
        <c:gapWidth val="100"/>
        <c:overlap val="-24"/>
        <c:axId val="1019667488"/>
        <c:axId val="1019715008"/>
      </c:barChart>
      <c:catAx>
        <c:axId val="101966748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019715008"/>
        <c:crosses val="autoZero"/>
        <c:auto val="1"/>
        <c:lblAlgn val="ctr"/>
        <c:lblOffset val="100"/>
        <c:noMultiLvlLbl val="0"/>
      </c:catAx>
      <c:valAx>
        <c:axId val="1019715008"/>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0196674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(3).xlsx]Completion Rate Analysis!PivotTable2</c:name>
    <c:fmtId val="1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Completion</a:t>
            </a:r>
            <a:r>
              <a:rPr lang="en-US" baseline="0"/>
              <a:t> Rate at Product Count</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s>
    <c:plotArea>
      <c:layout/>
      <c:pieChart>
        <c:varyColors val="1"/>
        <c:ser>
          <c:idx val="0"/>
          <c:order val="0"/>
          <c:tx>
            <c:strRef>
              <c:f>'Completion Rate Analysis'!$B$61</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610-4B5F-83E7-36C7351E3E3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610-4B5F-83E7-36C7351E3E3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610-4B5F-83E7-36C7351E3E3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610-4B5F-83E7-36C7351E3E3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610-4B5F-83E7-36C7351E3E36}"/>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'Completion Rate Analysis'!$A$62:$A$67</c:f>
              <c:strCache>
                <c:ptCount val="5"/>
                <c:pt idx="0">
                  <c:v>1-5</c:v>
                </c:pt>
                <c:pt idx="1">
                  <c:v>6-10</c:v>
                </c:pt>
                <c:pt idx="2">
                  <c:v>11-15</c:v>
                </c:pt>
                <c:pt idx="3">
                  <c:v>16-20</c:v>
                </c:pt>
                <c:pt idx="4">
                  <c:v>21-25</c:v>
                </c:pt>
              </c:strCache>
            </c:strRef>
          </c:cat>
          <c:val>
            <c:numRef>
              <c:f>'Completion Rate Analysis'!$B$62:$B$67</c:f>
              <c:numCache>
                <c:formatCode>0.00%</c:formatCode>
                <c:ptCount val="5"/>
                <c:pt idx="0">
                  <c:v>0.99517815768050599</c:v>
                </c:pt>
                <c:pt idx="1">
                  <c:v>0.9959175341906511</c:v>
                </c:pt>
                <c:pt idx="2">
                  <c:v>0.99728260869565222</c:v>
                </c:pt>
                <c:pt idx="3">
                  <c:v>0.99774774774774777</c:v>
                </c:pt>
                <c:pt idx="4">
                  <c:v>1</c:v>
                </c:pt>
              </c:numCache>
            </c:numRef>
          </c:val>
          <c:extLst>
            <c:ext xmlns:c16="http://schemas.microsoft.com/office/drawing/2014/chart" uri="{C3380CC4-5D6E-409C-BE32-E72D297353CC}">
              <c16:uniqueId val="{0000000A-7610-4B5F-83E7-36C7351E3E36}"/>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(3).xlsx]Completion Rate Analysis!PivotTable4</c:name>
    <c:fmtId val="3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Completion</a:t>
            </a:r>
            <a:r>
              <a:rPr lang="en-IN" baseline="0" dirty="0"/>
              <a:t> rate at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'Completion Rate Analysis'!$B$79</c:f>
              <c:strCache>
                <c:ptCount val="1"/>
                <c:pt idx="0">
                  <c:v>Total</c:v>
                </c:pt>
              </c:strCache>
            </c:strRef>
          </c:tx>
          <c:spPr>
            <a:solidFill>
              <a:schemeClr val="accent2"/>
            </a:solidFill>
            <a:ln>
              <a:noFill/>
            </a:ln>
            <a:effectLst/>
          </c:spPr>
          <c:invertIfNegative val="0"/>
          <c:cat>
            <c:strRef>
              <c:f>'Completion Rate Analysis'!$A$80:$A$89</c:f>
              <c:strCache>
                <c:ptCount val="9"/>
                <c:pt idx="0">
                  <c:v>Jan</c:v>
                </c:pt>
                <c:pt idx="1">
                  <c:v>Feb</c:v>
                </c:pt>
                <c:pt idx="2">
                  <c:v>Mar</c:v>
                </c:pt>
                <c:pt idx="3">
                  <c:v>Apr</c:v>
                </c:pt>
                <c:pt idx="4">
                  <c:v>May</c:v>
                </c:pt>
                <c:pt idx="5">
                  <c:v>Jun</c:v>
                </c:pt>
                <c:pt idx="6">
                  <c:v>Jul</c:v>
                </c:pt>
                <c:pt idx="7">
                  <c:v>Aug</c:v>
                </c:pt>
                <c:pt idx="8">
                  <c:v>Sep</c:v>
                </c:pt>
              </c:strCache>
            </c:strRef>
          </c:cat>
          <c:val>
            <c:numRef>
              <c:f>'Completion Rate Analysis'!$B$80:$B$89</c:f>
              <c:numCache>
                <c:formatCode>0.00%</c:formatCode>
                <c:ptCount val="9"/>
                <c:pt idx="0">
                  <c:v>0.99315068493150682</c:v>
                </c:pt>
                <c:pt idx="1">
                  <c:v>0.99458809380637403</c:v>
                </c:pt>
                <c:pt idx="2">
                  <c:v>0.99084668192219683</c:v>
                </c:pt>
                <c:pt idx="3">
                  <c:v>0.9886960032297134</c:v>
                </c:pt>
                <c:pt idx="4">
                  <c:v>0.9991886409736308</c:v>
                </c:pt>
                <c:pt idx="5">
                  <c:v>0.99924442765394783</c:v>
                </c:pt>
                <c:pt idx="6">
                  <c:v>0.99810964083175802</c:v>
                </c:pt>
                <c:pt idx="7">
                  <c:v>0.99758953168044073</c:v>
                </c:pt>
                <c:pt idx="8">
                  <c:v>0.99574568659891283</c:v>
                </c:pt>
              </c:numCache>
            </c:numRef>
          </c:val>
          <c:extLst>
            <c:ext xmlns:c16="http://schemas.microsoft.com/office/drawing/2014/chart" uri="{C3380CC4-5D6E-409C-BE32-E72D297353CC}">
              <c16:uniqueId val="{00000000-C9B4-4E7B-AE8F-6B365543F421}"/>
            </c:ext>
          </c:extLst>
        </c:ser>
        <c:dLbls>
          <c:showLegendKey val="0"/>
          <c:showVal val="0"/>
          <c:showCatName val="0"/>
          <c:showSerName val="0"/>
          <c:showPercent val="0"/>
          <c:showBubbleSize val="0"/>
        </c:dLbls>
        <c:gapWidth val="243"/>
        <c:overlap val="-30"/>
        <c:axId val="1322732368"/>
        <c:axId val="1322733328"/>
      </c:barChart>
      <c:catAx>
        <c:axId val="1322732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2733328"/>
        <c:crosses val="autoZero"/>
        <c:auto val="1"/>
        <c:lblAlgn val="ctr"/>
        <c:lblOffset val="100"/>
        <c:noMultiLvlLbl val="0"/>
      </c:catAx>
      <c:valAx>
        <c:axId val="132273332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27323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 (3).xlsx]Customer Level Analysis!PivotTable4</c:name>
    <c:fmtId val="1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Source Wise Completion</a:t>
            </a:r>
            <a:r>
              <a:rPr lang="en-US" baseline="0"/>
              <a:t> rate</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Analysis'!$B$6</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rot lat="0" lon="0" rev="1200000"/>
              </a:lightRig>
            </a:scene3d>
            <a:sp3d>
              <a:bevelT w="38100" h="508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'Customer Level Analysis'!$A$7:$A$13</c:f>
              <c:strCache>
                <c:ptCount val="6"/>
                <c:pt idx="0">
                  <c:v>Facebook</c:v>
                </c:pt>
                <c:pt idx="1">
                  <c:v>Google</c:v>
                </c:pt>
                <c:pt idx="2">
                  <c:v>Instagram</c:v>
                </c:pt>
                <c:pt idx="3">
                  <c:v>Offline Campaign</c:v>
                </c:pt>
                <c:pt idx="4">
                  <c:v>Organic</c:v>
                </c:pt>
                <c:pt idx="5">
                  <c:v>Snapchat</c:v>
                </c:pt>
              </c:strCache>
            </c:strRef>
          </c:cat>
          <c:val>
            <c:numRef>
              <c:f>'Customer Level Analysis'!$B$7:$B$13</c:f>
              <c:numCache>
                <c:formatCode>0.00%</c:formatCode>
                <c:ptCount val="6"/>
                <c:pt idx="0">
                  <c:v>0.99579831932773111</c:v>
                </c:pt>
                <c:pt idx="1">
                  <c:v>0.99551234106207931</c:v>
                </c:pt>
                <c:pt idx="2">
                  <c:v>0.99461206896551724</c:v>
                </c:pt>
                <c:pt idx="3">
                  <c:v>0.99440950384346616</c:v>
                </c:pt>
                <c:pt idx="4">
                  <c:v>0.99625748502994016</c:v>
                </c:pt>
                <c:pt idx="5">
                  <c:v>0.99565389174239427</c:v>
                </c:pt>
              </c:numCache>
            </c:numRef>
          </c:val>
          <c:extLst>
            <c:ext xmlns:c16="http://schemas.microsoft.com/office/drawing/2014/chart" uri="{C3380CC4-5D6E-409C-BE32-E72D297353CC}">
              <c16:uniqueId val="{00000000-6CFB-4618-8C0E-E196B7B032BC}"/>
            </c:ext>
          </c:extLst>
        </c:ser>
        <c:dLbls>
          <c:showLegendKey val="0"/>
          <c:showVal val="0"/>
          <c:showCatName val="0"/>
          <c:showSerName val="0"/>
          <c:showPercent val="0"/>
          <c:showBubbleSize val="0"/>
        </c:dLbls>
        <c:gapWidth val="100"/>
        <c:overlap val="-24"/>
        <c:axId val="1961925392"/>
        <c:axId val="1961946032"/>
      </c:barChart>
      <c:catAx>
        <c:axId val="196192539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61946032"/>
        <c:crosses val="autoZero"/>
        <c:auto val="1"/>
        <c:lblAlgn val="ctr"/>
        <c:lblOffset val="100"/>
        <c:noMultiLvlLbl val="0"/>
      </c:catAx>
      <c:valAx>
        <c:axId val="1961946032"/>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619253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withinLinear" id="17">
  <a:schemeClr val="accent4"/>
</cs:colorStyle>
</file>

<file path=ppt/charts/colors1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withinLinear" id="18">
  <a:schemeClr val="accent5"/>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withinLinear" id="17">
  <a:schemeClr val="accent4"/>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77">
  <cs:axisTitle>
    <cs:lnRef idx="0"/>
    <cs:fillRef idx="0"/>
    <cs:effectRef idx="0"/>
    <cs:fontRef idx="minor">
      <a:schemeClr val="lt1">
        <a:lumMod val="85000"/>
      </a:schemeClr>
    </cs:fontRef>
    <cs:defRPr sz="900" kern="1200"/>
  </cs:axisTitle>
  <cs:categoryAxis>
    <cs:lnRef idx="0"/>
    <cs:fillRef idx="0"/>
    <cs:effectRef idx="0"/>
    <cs:fontRef idx="minor">
      <a:schemeClr val="lt1">
        <a:lumMod val="85000"/>
      </a:schemeClr>
    </cs:fontRef>
    <cs:spPr>
      <a:ln w="9575" cap="flat" cmpd="sng" algn="ctr">
        <a:solidFill>
          <a:schemeClr val="lt1">
            <a:lumMod val="75000"/>
          </a:schemeClr>
        </a:solidFill>
        <a:round/>
        <a:headEnd type="none" w="sm" len="sm"/>
        <a:tailEnd type="none" w="sm" len="sm"/>
      </a:ln>
    </cs:spPr>
    <cs:defRPr sz="900" b="1" kern="1200" cap="all" baseline="0"/>
  </cs:categoryAxis>
  <cs:chartArea>
    <cs:lnRef idx="0"/>
    <cs:fillRef idx="0"/>
    <cs:effectRef idx="0"/>
    <cs:fontRef idx="minor">
      <a:schemeClr val="dk1"/>
    </cs:fontRef>
    <cs:spPr>
      <a:solidFill>
        <a:schemeClr val="dk1">
          <a:lumMod val="75000"/>
          <a:lumOff val="25000"/>
        </a:schemeClr>
      </a:solidFill>
      <a:ln w="9525" cap="flat" cmpd="sng" algn="ctr">
        <a:solidFill>
          <a:schemeClr val="lt1">
            <a:lumMod val="75000"/>
          </a:schemeClr>
        </a:solidFill>
        <a:round/>
      </a:ln>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lt1">
        <a:lumMod val="85000"/>
      </a:schemeClr>
    </cs:fontRef>
    <cs:spPr>
      <a:solidFill>
        <a:schemeClr val="dk1">
          <a:lumMod val="65000"/>
          <a:lumOff val="35000"/>
        </a:schemeClr>
      </a:solidFill>
      <a:ln>
        <a:solidFill>
          <a:schemeClr val="lt1">
            <a:lumMod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a:gsLst>
          <a:gs pos="100000">
            <a:schemeClr val="phClr"/>
          </a:gs>
          <a:gs pos="0">
            <a:schemeClr val="phClr">
              <a:lumMod val="75000"/>
            </a:schemeClr>
          </a:gs>
        </a:gsLst>
        <a:lin ang="0" scaled="1"/>
      </a:gradFill>
      <a:effectLst>
        <a:innerShdw dist="12700" dir="16200000">
          <a:schemeClr val="lt1">
            <a:alpha val="75000"/>
          </a:schemeClr>
        </a:innerShdw>
      </a:effectLst>
    </cs:spPr>
  </cs:dataPoint>
  <cs:dataPoint3D>
    <cs:lnRef idx="0"/>
    <cs:fillRef idx="0">
      <cs:styleClr val="auto"/>
    </cs:fillRef>
    <cs:effectRef idx="0"/>
    <cs:fontRef idx="minor">
      <a:schemeClr val="dk1"/>
    </cs:fontRef>
    <cs:spPr>
      <a:gradFill>
        <a:gsLst>
          <a:gs pos="100000">
            <a:schemeClr val="phClr"/>
          </a:gs>
          <a:gs pos="0">
            <a:schemeClr val="phClr">
              <a:lumMod val="75000"/>
            </a:schemeClr>
          </a:gs>
        </a:gsLst>
        <a:lin ang="0" scaled="1"/>
      </a:gradFill>
      <a:effectLst>
        <a:innerShdw dist="12700" dir="16200000">
          <a:schemeClr val="lt1">
            <a:alpha val="75000"/>
          </a:schemeClr>
        </a:innerShdw>
      </a:effectLst>
    </cs:spPr>
  </cs:dataPoint3D>
  <cs:dataPointLine>
    <cs:lnRef idx="0">
      <cs:styleClr val="auto"/>
    </cs:lnRef>
    <cs:fillRef idx="0"/>
    <cs:effectRef idx="0"/>
    <cs:fontRef idx="minor">
      <a:schemeClr val="dk1"/>
    </cs:fontRef>
    <cs:spPr>
      <a:ln w="25400"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50000"/>
      </a:schemeClr>
    </cs:fontRef>
    <cs:spPr>
      <a:ln w="9525">
        <a:solidFill>
          <a:schemeClr val="lt1">
            <a:lumMod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cap="flat" cmpd="sng" algn="ctr">
        <a:solidFill>
          <a:schemeClr val="lt1">
            <a:alpha val="40000"/>
          </a:schemeClr>
        </a:solidFill>
        <a:round/>
      </a:ln>
    </cs:spPr>
  </cs:dropLine>
  <cs:errorBar>
    <cs:lnRef idx="0"/>
    <cs:fillRef idx="0"/>
    <cs:effectRef idx="0"/>
    <cs:fontRef idx="minor">
      <a:schemeClr val="dk1"/>
    </cs:fontRef>
    <cs:spPr>
      <a:ln w="9525" cap="flat" cmpd="sng" algn="ctr">
        <a:solidFill>
          <a:schemeClr val="lt1">
            <a:alpha val="4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prstDash val="sysDot"/>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65000"/>
                <a:alpha val="36000"/>
              </a:schemeClr>
            </a:gs>
          </a:gsLst>
          <a:lin ang="5400000" scaled="0"/>
        </a:gra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8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bg1">
        <a:lumMod val="85000"/>
      </a:schemeClr>
    </cs:fontRef>
    <cs:spPr>
      <a:ln w="19050" cap="flat" cmpd="sng" algn="ctr">
        <a:solidFill>
          <a:schemeClr val="bg1">
            <a:lumMod val="85000"/>
          </a:schemeClr>
        </a:solidFill>
        <a:round/>
        <a:headEnd type="none" w="sm" len="sm"/>
        <a:tailEnd type="none" w="sm" len="sm"/>
      </a:ln>
    </cs:spPr>
    <cs:defRPr sz="900" b="1"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ajor">
      <a:schemeClr val="lt1">
        <a:lumMod val="85000"/>
      </a:schemeClr>
    </cs:fontRef>
    <cs:defRPr sz="1800" b="1" kern="1200"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5.xml><?xml version="1.0" encoding="utf-8"?>
<cs:chartStyle xmlns:cs="http://schemas.microsoft.com/office/drawing/2012/chartStyle" xmlns:a="http://schemas.openxmlformats.org/drawingml/2006/main" id="301">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06">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0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5D7AA6-26F6-4778-A272-7DFC88A90C44}"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A5341F8-E2B4-4772-B9FA-123C09D1962D}">
      <dgm:prSet/>
      <dgm:spPr/>
      <dgm:t>
        <a:bodyPr/>
        <a:lstStyle/>
        <a:p>
          <a:r>
            <a:rPr lang="en-IN" dirty="0"/>
            <a:t>Introduction</a:t>
          </a:r>
          <a:endParaRPr lang="en-US" dirty="0"/>
        </a:p>
      </dgm:t>
    </dgm:pt>
    <dgm:pt modelId="{C73A1C56-5C40-48BA-97C7-603181F43B3A}" type="parTrans" cxnId="{9B2250FC-88BB-4021-A80B-3C2A485600E3}">
      <dgm:prSet/>
      <dgm:spPr/>
      <dgm:t>
        <a:bodyPr/>
        <a:lstStyle/>
        <a:p>
          <a:endParaRPr lang="en-US"/>
        </a:p>
      </dgm:t>
    </dgm:pt>
    <dgm:pt modelId="{455AA827-B23A-4A1F-AEB5-2EFF384BA3D2}" type="sibTrans" cxnId="{9B2250FC-88BB-4021-A80B-3C2A485600E3}">
      <dgm:prSet/>
      <dgm:spPr/>
      <dgm:t>
        <a:bodyPr/>
        <a:lstStyle/>
        <a:p>
          <a:endParaRPr lang="en-US"/>
        </a:p>
      </dgm:t>
    </dgm:pt>
    <dgm:pt modelId="{B34FA024-412B-4EFC-81E2-D072BD06EF45}">
      <dgm:prSet/>
      <dgm:spPr/>
      <dgm:t>
        <a:bodyPr/>
        <a:lstStyle/>
        <a:p>
          <a:r>
            <a:rPr lang="en-IN" dirty="0"/>
            <a:t>Order Level Analysis</a:t>
          </a:r>
          <a:endParaRPr lang="en-US" dirty="0"/>
        </a:p>
      </dgm:t>
    </dgm:pt>
    <dgm:pt modelId="{2E416478-D64A-4C2B-A299-3CD5AB6A77F3}" type="parTrans" cxnId="{BFAA1FF7-1900-4CC9-AA17-78013BA0BA16}">
      <dgm:prSet/>
      <dgm:spPr/>
      <dgm:t>
        <a:bodyPr/>
        <a:lstStyle/>
        <a:p>
          <a:endParaRPr lang="en-US"/>
        </a:p>
      </dgm:t>
    </dgm:pt>
    <dgm:pt modelId="{B0E1B9CB-AB34-4B82-A872-72301418ECDF}" type="sibTrans" cxnId="{BFAA1FF7-1900-4CC9-AA17-78013BA0BA16}">
      <dgm:prSet/>
      <dgm:spPr/>
      <dgm:t>
        <a:bodyPr/>
        <a:lstStyle/>
        <a:p>
          <a:endParaRPr lang="en-US"/>
        </a:p>
      </dgm:t>
    </dgm:pt>
    <dgm:pt modelId="{938FACEC-89A0-4E91-B0FE-D6C17B210E35}">
      <dgm:prSet/>
      <dgm:spPr/>
      <dgm:t>
        <a:bodyPr/>
        <a:lstStyle/>
        <a:p>
          <a:r>
            <a:rPr lang="en-IN"/>
            <a:t>Completion Rate Analysis</a:t>
          </a:r>
          <a:endParaRPr lang="en-US"/>
        </a:p>
      </dgm:t>
    </dgm:pt>
    <dgm:pt modelId="{A0CA9925-4072-48B7-A40C-866B5C291CD9}" type="parTrans" cxnId="{C0FB4D91-65DA-45FD-AE64-996926945AF7}">
      <dgm:prSet/>
      <dgm:spPr/>
      <dgm:t>
        <a:bodyPr/>
        <a:lstStyle/>
        <a:p>
          <a:endParaRPr lang="en-US"/>
        </a:p>
      </dgm:t>
    </dgm:pt>
    <dgm:pt modelId="{3ED5CD81-BEF5-4920-99E8-069900E8027A}" type="sibTrans" cxnId="{C0FB4D91-65DA-45FD-AE64-996926945AF7}">
      <dgm:prSet/>
      <dgm:spPr/>
      <dgm:t>
        <a:bodyPr/>
        <a:lstStyle/>
        <a:p>
          <a:endParaRPr lang="en-US"/>
        </a:p>
      </dgm:t>
    </dgm:pt>
    <dgm:pt modelId="{5D1E828C-AD63-45F8-88FC-F7EAAD38B25A}">
      <dgm:prSet/>
      <dgm:spPr/>
      <dgm:t>
        <a:bodyPr/>
        <a:lstStyle/>
        <a:p>
          <a:r>
            <a:rPr lang="en-IN"/>
            <a:t>Customer Level Analysis</a:t>
          </a:r>
          <a:endParaRPr lang="en-US"/>
        </a:p>
      </dgm:t>
    </dgm:pt>
    <dgm:pt modelId="{84F68E42-C12F-484F-A18B-2B639D30916F}" type="parTrans" cxnId="{49DA364F-0734-4633-BD55-51828258B06B}">
      <dgm:prSet/>
      <dgm:spPr/>
      <dgm:t>
        <a:bodyPr/>
        <a:lstStyle/>
        <a:p>
          <a:endParaRPr lang="en-US"/>
        </a:p>
      </dgm:t>
    </dgm:pt>
    <dgm:pt modelId="{50EC841A-37C6-491C-9655-444FA25F60DE}" type="sibTrans" cxnId="{49DA364F-0734-4633-BD55-51828258B06B}">
      <dgm:prSet/>
      <dgm:spPr/>
      <dgm:t>
        <a:bodyPr/>
        <a:lstStyle/>
        <a:p>
          <a:endParaRPr lang="en-US"/>
        </a:p>
      </dgm:t>
    </dgm:pt>
    <dgm:pt modelId="{0AB5A72B-0A08-4844-AB91-18BD19A6DED1}">
      <dgm:prSet/>
      <dgm:spPr/>
      <dgm:t>
        <a:bodyPr/>
        <a:lstStyle/>
        <a:p>
          <a:r>
            <a:rPr lang="en-IN"/>
            <a:t>Overall Insights and Recommendations</a:t>
          </a:r>
          <a:endParaRPr lang="en-US"/>
        </a:p>
      </dgm:t>
    </dgm:pt>
    <dgm:pt modelId="{39871B0B-C592-42B8-87A8-0E6228AAD07D}" type="parTrans" cxnId="{22E1C6C3-FDE6-4546-A962-FD6A72B73054}">
      <dgm:prSet/>
      <dgm:spPr/>
      <dgm:t>
        <a:bodyPr/>
        <a:lstStyle/>
        <a:p>
          <a:endParaRPr lang="en-US"/>
        </a:p>
      </dgm:t>
    </dgm:pt>
    <dgm:pt modelId="{C5C331F9-D0C7-4FBA-9D4A-C4015187E0A7}" type="sibTrans" cxnId="{22E1C6C3-FDE6-4546-A962-FD6A72B73054}">
      <dgm:prSet/>
      <dgm:spPr/>
      <dgm:t>
        <a:bodyPr/>
        <a:lstStyle/>
        <a:p>
          <a:endParaRPr lang="en-US"/>
        </a:p>
      </dgm:t>
    </dgm:pt>
    <dgm:pt modelId="{2A649F7A-1D03-4F7F-B25E-DA5A6EFE701C}" type="pres">
      <dgm:prSet presAssocID="{E35D7AA6-26F6-4778-A272-7DFC88A90C44}" presName="hierChild1" presStyleCnt="0">
        <dgm:presLayoutVars>
          <dgm:chPref val="1"/>
          <dgm:dir/>
          <dgm:animOne val="branch"/>
          <dgm:animLvl val="lvl"/>
          <dgm:resizeHandles/>
        </dgm:presLayoutVars>
      </dgm:prSet>
      <dgm:spPr/>
    </dgm:pt>
    <dgm:pt modelId="{FFE976FA-B08F-4747-A87E-C602FBE0687C}" type="pres">
      <dgm:prSet presAssocID="{2A5341F8-E2B4-4772-B9FA-123C09D1962D}" presName="hierRoot1" presStyleCnt="0"/>
      <dgm:spPr/>
    </dgm:pt>
    <dgm:pt modelId="{7ABEFED9-1972-496B-B2C0-6CB1EA9AE470}" type="pres">
      <dgm:prSet presAssocID="{2A5341F8-E2B4-4772-B9FA-123C09D1962D}" presName="composite" presStyleCnt="0"/>
      <dgm:spPr/>
    </dgm:pt>
    <dgm:pt modelId="{7215646F-6614-4268-A404-394E3AADFE3C}" type="pres">
      <dgm:prSet presAssocID="{2A5341F8-E2B4-4772-B9FA-123C09D1962D}" presName="background" presStyleLbl="node0" presStyleIdx="0" presStyleCnt="5"/>
      <dgm:spPr/>
    </dgm:pt>
    <dgm:pt modelId="{0CE26F43-EF0B-4188-BF2A-039DACD72D58}" type="pres">
      <dgm:prSet presAssocID="{2A5341F8-E2B4-4772-B9FA-123C09D1962D}" presName="text" presStyleLbl="fgAcc0" presStyleIdx="0" presStyleCnt="5">
        <dgm:presLayoutVars>
          <dgm:chPref val="3"/>
        </dgm:presLayoutVars>
      </dgm:prSet>
      <dgm:spPr/>
    </dgm:pt>
    <dgm:pt modelId="{45561EDC-9B1F-4463-BCD2-3A618D4883AE}" type="pres">
      <dgm:prSet presAssocID="{2A5341F8-E2B4-4772-B9FA-123C09D1962D}" presName="hierChild2" presStyleCnt="0"/>
      <dgm:spPr/>
    </dgm:pt>
    <dgm:pt modelId="{6614A888-20AA-45E5-A57F-02DBADA2E799}" type="pres">
      <dgm:prSet presAssocID="{B34FA024-412B-4EFC-81E2-D072BD06EF45}" presName="hierRoot1" presStyleCnt="0"/>
      <dgm:spPr/>
    </dgm:pt>
    <dgm:pt modelId="{0A03DEEF-5A1C-4D46-8666-D2B8A2DA1E84}" type="pres">
      <dgm:prSet presAssocID="{B34FA024-412B-4EFC-81E2-D072BD06EF45}" presName="composite" presStyleCnt="0"/>
      <dgm:spPr/>
    </dgm:pt>
    <dgm:pt modelId="{DC2573D9-67B4-479C-9B92-BCE3C9ECDA02}" type="pres">
      <dgm:prSet presAssocID="{B34FA024-412B-4EFC-81E2-D072BD06EF45}" presName="background" presStyleLbl="node0" presStyleIdx="1" presStyleCnt="5"/>
      <dgm:spPr/>
    </dgm:pt>
    <dgm:pt modelId="{1690DE2C-330D-4B2B-A9B6-02D5D1532DAC}" type="pres">
      <dgm:prSet presAssocID="{B34FA024-412B-4EFC-81E2-D072BD06EF45}" presName="text" presStyleLbl="fgAcc0" presStyleIdx="1" presStyleCnt="5">
        <dgm:presLayoutVars>
          <dgm:chPref val="3"/>
        </dgm:presLayoutVars>
      </dgm:prSet>
      <dgm:spPr/>
    </dgm:pt>
    <dgm:pt modelId="{08FF8412-6A74-4137-B36B-2E026AC5DE47}" type="pres">
      <dgm:prSet presAssocID="{B34FA024-412B-4EFC-81E2-D072BD06EF45}" presName="hierChild2" presStyleCnt="0"/>
      <dgm:spPr/>
    </dgm:pt>
    <dgm:pt modelId="{E275C70C-6BE1-4350-9F1C-BD7CB2D286EC}" type="pres">
      <dgm:prSet presAssocID="{938FACEC-89A0-4E91-B0FE-D6C17B210E35}" presName="hierRoot1" presStyleCnt="0"/>
      <dgm:spPr/>
    </dgm:pt>
    <dgm:pt modelId="{DBDD7F89-7DAF-4421-8781-3E41F08779A4}" type="pres">
      <dgm:prSet presAssocID="{938FACEC-89A0-4E91-B0FE-D6C17B210E35}" presName="composite" presStyleCnt="0"/>
      <dgm:spPr/>
    </dgm:pt>
    <dgm:pt modelId="{E70AF554-846F-456D-B442-E13A91FDC50A}" type="pres">
      <dgm:prSet presAssocID="{938FACEC-89A0-4E91-B0FE-D6C17B210E35}" presName="background" presStyleLbl="node0" presStyleIdx="2" presStyleCnt="5"/>
      <dgm:spPr/>
    </dgm:pt>
    <dgm:pt modelId="{4FF0A16C-30EB-412C-8616-41DA7789A2C1}" type="pres">
      <dgm:prSet presAssocID="{938FACEC-89A0-4E91-B0FE-D6C17B210E35}" presName="text" presStyleLbl="fgAcc0" presStyleIdx="2" presStyleCnt="5">
        <dgm:presLayoutVars>
          <dgm:chPref val="3"/>
        </dgm:presLayoutVars>
      </dgm:prSet>
      <dgm:spPr/>
    </dgm:pt>
    <dgm:pt modelId="{001946B5-C811-4F86-8975-A65DD024C8E5}" type="pres">
      <dgm:prSet presAssocID="{938FACEC-89A0-4E91-B0FE-D6C17B210E35}" presName="hierChild2" presStyleCnt="0"/>
      <dgm:spPr/>
    </dgm:pt>
    <dgm:pt modelId="{85F94679-3985-494A-B8E7-1C6311684D5B}" type="pres">
      <dgm:prSet presAssocID="{5D1E828C-AD63-45F8-88FC-F7EAAD38B25A}" presName="hierRoot1" presStyleCnt="0"/>
      <dgm:spPr/>
    </dgm:pt>
    <dgm:pt modelId="{54ABBAB6-CDBA-455F-BC9F-7C3ABF649999}" type="pres">
      <dgm:prSet presAssocID="{5D1E828C-AD63-45F8-88FC-F7EAAD38B25A}" presName="composite" presStyleCnt="0"/>
      <dgm:spPr/>
    </dgm:pt>
    <dgm:pt modelId="{12E4746F-2888-4082-9E4E-1BC6B01DFCAB}" type="pres">
      <dgm:prSet presAssocID="{5D1E828C-AD63-45F8-88FC-F7EAAD38B25A}" presName="background" presStyleLbl="node0" presStyleIdx="3" presStyleCnt="5"/>
      <dgm:spPr/>
    </dgm:pt>
    <dgm:pt modelId="{CCA5B82F-DD2D-4B4D-9836-D861E7ECC403}" type="pres">
      <dgm:prSet presAssocID="{5D1E828C-AD63-45F8-88FC-F7EAAD38B25A}" presName="text" presStyleLbl="fgAcc0" presStyleIdx="3" presStyleCnt="5">
        <dgm:presLayoutVars>
          <dgm:chPref val="3"/>
        </dgm:presLayoutVars>
      </dgm:prSet>
      <dgm:spPr/>
    </dgm:pt>
    <dgm:pt modelId="{E844E90F-6E2B-461B-81AC-2BFB34FED697}" type="pres">
      <dgm:prSet presAssocID="{5D1E828C-AD63-45F8-88FC-F7EAAD38B25A}" presName="hierChild2" presStyleCnt="0"/>
      <dgm:spPr/>
    </dgm:pt>
    <dgm:pt modelId="{D2CA7EDF-B85D-4F3D-A8ED-B860E83D631E}" type="pres">
      <dgm:prSet presAssocID="{0AB5A72B-0A08-4844-AB91-18BD19A6DED1}" presName="hierRoot1" presStyleCnt="0"/>
      <dgm:spPr/>
    </dgm:pt>
    <dgm:pt modelId="{EFBD1D7D-8DAB-4336-B380-31FF839254AB}" type="pres">
      <dgm:prSet presAssocID="{0AB5A72B-0A08-4844-AB91-18BD19A6DED1}" presName="composite" presStyleCnt="0"/>
      <dgm:spPr/>
    </dgm:pt>
    <dgm:pt modelId="{0ACC8970-A06E-47DA-B6B0-577B1E504965}" type="pres">
      <dgm:prSet presAssocID="{0AB5A72B-0A08-4844-AB91-18BD19A6DED1}" presName="background" presStyleLbl="node0" presStyleIdx="4" presStyleCnt="5"/>
      <dgm:spPr/>
    </dgm:pt>
    <dgm:pt modelId="{6927E680-FFA8-4025-955C-55731F2A2C46}" type="pres">
      <dgm:prSet presAssocID="{0AB5A72B-0A08-4844-AB91-18BD19A6DED1}" presName="text" presStyleLbl="fgAcc0" presStyleIdx="4" presStyleCnt="5">
        <dgm:presLayoutVars>
          <dgm:chPref val="3"/>
        </dgm:presLayoutVars>
      </dgm:prSet>
      <dgm:spPr/>
    </dgm:pt>
    <dgm:pt modelId="{D3946E46-457D-41C4-BFC7-12F485B7BBD0}" type="pres">
      <dgm:prSet presAssocID="{0AB5A72B-0A08-4844-AB91-18BD19A6DED1}" presName="hierChild2" presStyleCnt="0"/>
      <dgm:spPr/>
    </dgm:pt>
  </dgm:ptLst>
  <dgm:cxnLst>
    <dgm:cxn modelId="{6571A910-AA33-4247-958F-9E09D00B06A9}" type="presOf" srcId="{E35D7AA6-26F6-4778-A272-7DFC88A90C44}" destId="{2A649F7A-1D03-4F7F-B25E-DA5A6EFE701C}" srcOrd="0" destOrd="0" presId="urn:microsoft.com/office/officeart/2005/8/layout/hierarchy1"/>
    <dgm:cxn modelId="{39846217-6FFB-45BC-87C1-0AD8098F9CA3}" type="presOf" srcId="{5D1E828C-AD63-45F8-88FC-F7EAAD38B25A}" destId="{CCA5B82F-DD2D-4B4D-9836-D861E7ECC403}" srcOrd="0" destOrd="0" presId="urn:microsoft.com/office/officeart/2005/8/layout/hierarchy1"/>
    <dgm:cxn modelId="{A93E4423-C784-4042-9F34-D5DA8944200D}" type="presOf" srcId="{2A5341F8-E2B4-4772-B9FA-123C09D1962D}" destId="{0CE26F43-EF0B-4188-BF2A-039DACD72D58}" srcOrd="0" destOrd="0" presId="urn:microsoft.com/office/officeart/2005/8/layout/hierarchy1"/>
    <dgm:cxn modelId="{49DA364F-0734-4633-BD55-51828258B06B}" srcId="{E35D7AA6-26F6-4778-A272-7DFC88A90C44}" destId="{5D1E828C-AD63-45F8-88FC-F7EAAD38B25A}" srcOrd="3" destOrd="0" parTransId="{84F68E42-C12F-484F-A18B-2B639D30916F}" sibTransId="{50EC841A-37C6-491C-9655-444FA25F60DE}"/>
    <dgm:cxn modelId="{01B39180-1AD4-49EB-8C9D-6917BBB1E4A1}" type="presOf" srcId="{938FACEC-89A0-4E91-B0FE-D6C17B210E35}" destId="{4FF0A16C-30EB-412C-8616-41DA7789A2C1}" srcOrd="0" destOrd="0" presId="urn:microsoft.com/office/officeart/2005/8/layout/hierarchy1"/>
    <dgm:cxn modelId="{C0FB4D91-65DA-45FD-AE64-996926945AF7}" srcId="{E35D7AA6-26F6-4778-A272-7DFC88A90C44}" destId="{938FACEC-89A0-4E91-B0FE-D6C17B210E35}" srcOrd="2" destOrd="0" parTransId="{A0CA9925-4072-48B7-A40C-866B5C291CD9}" sibTransId="{3ED5CD81-BEF5-4920-99E8-069900E8027A}"/>
    <dgm:cxn modelId="{B3307898-1E87-446C-B10A-5C5F732BBFC3}" type="presOf" srcId="{0AB5A72B-0A08-4844-AB91-18BD19A6DED1}" destId="{6927E680-FFA8-4025-955C-55731F2A2C46}" srcOrd="0" destOrd="0" presId="urn:microsoft.com/office/officeart/2005/8/layout/hierarchy1"/>
    <dgm:cxn modelId="{5CFBE4A2-43CC-43AA-AA22-C84065090410}" type="presOf" srcId="{B34FA024-412B-4EFC-81E2-D072BD06EF45}" destId="{1690DE2C-330D-4B2B-A9B6-02D5D1532DAC}" srcOrd="0" destOrd="0" presId="urn:microsoft.com/office/officeart/2005/8/layout/hierarchy1"/>
    <dgm:cxn modelId="{22E1C6C3-FDE6-4546-A962-FD6A72B73054}" srcId="{E35D7AA6-26F6-4778-A272-7DFC88A90C44}" destId="{0AB5A72B-0A08-4844-AB91-18BD19A6DED1}" srcOrd="4" destOrd="0" parTransId="{39871B0B-C592-42B8-87A8-0E6228AAD07D}" sibTransId="{C5C331F9-D0C7-4FBA-9D4A-C4015187E0A7}"/>
    <dgm:cxn modelId="{BFAA1FF7-1900-4CC9-AA17-78013BA0BA16}" srcId="{E35D7AA6-26F6-4778-A272-7DFC88A90C44}" destId="{B34FA024-412B-4EFC-81E2-D072BD06EF45}" srcOrd="1" destOrd="0" parTransId="{2E416478-D64A-4C2B-A299-3CD5AB6A77F3}" sibTransId="{B0E1B9CB-AB34-4B82-A872-72301418ECDF}"/>
    <dgm:cxn modelId="{9B2250FC-88BB-4021-A80B-3C2A485600E3}" srcId="{E35D7AA6-26F6-4778-A272-7DFC88A90C44}" destId="{2A5341F8-E2B4-4772-B9FA-123C09D1962D}" srcOrd="0" destOrd="0" parTransId="{C73A1C56-5C40-48BA-97C7-603181F43B3A}" sibTransId="{455AA827-B23A-4A1F-AEB5-2EFF384BA3D2}"/>
    <dgm:cxn modelId="{896C7E76-9797-453A-91B2-9231AAC9CE0A}" type="presParOf" srcId="{2A649F7A-1D03-4F7F-B25E-DA5A6EFE701C}" destId="{FFE976FA-B08F-4747-A87E-C602FBE0687C}" srcOrd="0" destOrd="0" presId="urn:microsoft.com/office/officeart/2005/8/layout/hierarchy1"/>
    <dgm:cxn modelId="{4095804B-CF2E-4F68-8CF1-ABDFE06F5C98}" type="presParOf" srcId="{FFE976FA-B08F-4747-A87E-C602FBE0687C}" destId="{7ABEFED9-1972-496B-B2C0-6CB1EA9AE470}" srcOrd="0" destOrd="0" presId="urn:microsoft.com/office/officeart/2005/8/layout/hierarchy1"/>
    <dgm:cxn modelId="{CC250EE0-7229-4DC1-BA98-A6A8B345F20D}" type="presParOf" srcId="{7ABEFED9-1972-496B-B2C0-6CB1EA9AE470}" destId="{7215646F-6614-4268-A404-394E3AADFE3C}" srcOrd="0" destOrd="0" presId="urn:microsoft.com/office/officeart/2005/8/layout/hierarchy1"/>
    <dgm:cxn modelId="{24B31700-6EA8-419A-8510-3BCC1D49A01F}" type="presParOf" srcId="{7ABEFED9-1972-496B-B2C0-6CB1EA9AE470}" destId="{0CE26F43-EF0B-4188-BF2A-039DACD72D58}" srcOrd="1" destOrd="0" presId="urn:microsoft.com/office/officeart/2005/8/layout/hierarchy1"/>
    <dgm:cxn modelId="{5079209F-EB0B-4CF1-83A9-777F9B0B93E8}" type="presParOf" srcId="{FFE976FA-B08F-4747-A87E-C602FBE0687C}" destId="{45561EDC-9B1F-4463-BCD2-3A618D4883AE}" srcOrd="1" destOrd="0" presId="urn:microsoft.com/office/officeart/2005/8/layout/hierarchy1"/>
    <dgm:cxn modelId="{3EB7A3A0-D89C-4EC4-9E9F-13C0E84C2493}" type="presParOf" srcId="{2A649F7A-1D03-4F7F-B25E-DA5A6EFE701C}" destId="{6614A888-20AA-45E5-A57F-02DBADA2E799}" srcOrd="1" destOrd="0" presId="urn:microsoft.com/office/officeart/2005/8/layout/hierarchy1"/>
    <dgm:cxn modelId="{A64CA19B-7892-43BA-A82E-B8A4DA6E9A82}" type="presParOf" srcId="{6614A888-20AA-45E5-A57F-02DBADA2E799}" destId="{0A03DEEF-5A1C-4D46-8666-D2B8A2DA1E84}" srcOrd="0" destOrd="0" presId="urn:microsoft.com/office/officeart/2005/8/layout/hierarchy1"/>
    <dgm:cxn modelId="{5EEC70BC-80D1-4D3D-9024-B3B58832AF53}" type="presParOf" srcId="{0A03DEEF-5A1C-4D46-8666-D2B8A2DA1E84}" destId="{DC2573D9-67B4-479C-9B92-BCE3C9ECDA02}" srcOrd="0" destOrd="0" presId="urn:microsoft.com/office/officeart/2005/8/layout/hierarchy1"/>
    <dgm:cxn modelId="{514A0F2E-923B-443E-9D63-00C69FDE7EF2}" type="presParOf" srcId="{0A03DEEF-5A1C-4D46-8666-D2B8A2DA1E84}" destId="{1690DE2C-330D-4B2B-A9B6-02D5D1532DAC}" srcOrd="1" destOrd="0" presId="urn:microsoft.com/office/officeart/2005/8/layout/hierarchy1"/>
    <dgm:cxn modelId="{D3106A99-0F83-4BA5-849D-83A372880643}" type="presParOf" srcId="{6614A888-20AA-45E5-A57F-02DBADA2E799}" destId="{08FF8412-6A74-4137-B36B-2E026AC5DE47}" srcOrd="1" destOrd="0" presId="urn:microsoft.com/office/officeart/2005/8/layout/hierarchy1"/>
    <dgm:cxn modelId="{6659F26E-A57A-40AB-91AB-5D24100403AF}" type="presParOf" srcId="{2A649F7A-1D03-4F7F-B25E-DA5A6EFE701C}" destId="{E275C70C-6BE1-4350-9F1C-BD7CB2D286EC}" srcOrd="2" destOrd="0" presId="urn:microsoft.com/office/officeart/2005/8/layout/hierarchy1"/>
    <dgm:cxn modelId="{E4F99D81-BDBF-47E0-8285-EAD164AF7644}" type="presParOf" srcId="{E275C70C-6BE1-4350-9F1C-BD7CB2D286EC}" destId="{DBDD7F89-7DAF-4421-8781-3E41F08779A4}" srcOrd="0" destOrd="0" presId="urn:microsoft.com/office/officeart/2005/8/layout/hierarchy1"/>
    <dgm:cxn modelId="{00728F68-58E7-4A85-8C82-C01547FA340F}" type="presParOf" srcId="{DBDD7F89-7DAF-4421-8781-3E41F08779A4}" destId="{E70AF554-846F-456D-B442-E13A91FDC50A}" srcOrd="0" destOrd="0" presId="urn:microsoft.com/office/officeart/2005/8/layout/hierarchy1"/>
    <dgm:cxn modelId="{3CBC2BF9-F385-4452-86AE-A0093274C395}" type="presParOf" srcId="{DBDD7F89-7DAF-4421-8781-3E41F08779A4}" destId="{4FF0A16C-30EB-412C-8616-41DA7789A2C1}" srcOrd="1" destOrd="0" presId="urn:microsoft.com/office/officeart/2005/8/layout/hierarchy1"/>
    <dgm:cxn modelId="{D95684F0-4BB7-4D04-BC62-92D08DC22561}" type="presParOf" srcId="{E275C70C-6BE1-4350-9F1C-BD7CB2D286EC}" destId="{001946B5-C811-4F86-8975-A65DD024C8E5}" srcOrd="1" destOrd="0" presId="urn:microsoft.com/office/officeart/2005/8/layout/hierarchy1"/>
    <dgm:cxn modelId="{C315F98D-2D58-4133-B440-67A6EBF27EAC}" type="presParOf" srcId="{2A649F7A-1D03-4F7F-B25E-DA5A6EFE701C}" destId="{85F94679-3985-494A-B8E7-1C6311684D5B}" srcOrd="3" destOrd="0" presId="urn:microsoft.com/office/officeart/2005/8/layout/hierarchy1"/>
    <dgm:cxn modelId="{ADBC5B19-2265-4000-9C66-E96BB88315CA}" type="presParOf" srcId="{85F94679-3985-494A-B8E7-1C6311684D5B}" destId="{54ABBAB6-CDBA-455F-BC9F-7C3ABF649999}" srcOrd="0" destOrd="0" presId="urn:microsoft.com/office/officeart/2005/8/layout/hierarchy1"/>
    <dgm:cxn modelId="{5952A177-C17C-41A9-85CB-82F0A9288451}" type="presParOf" srcId="{54ABBAB6-CDBA-455F-BC9F-7C3ABF649999}" destId="{12E4746F-2888-4082-9E4E-1BC6B01DFCAB}" srcOrd="0" destOrd="0" presId="urn:microsoft.com/office/officeart/2005/8/layout/hierarchy1"/>
    <dgm:cxn modelId="{52533F7D-629C-4A0B-8F00-970E53C48F60}" type="presParOf" srcId="{54ABBAB6-CDBA-455F-BC9F-7C3ABF649999}" destId="{CCA5B82F-DD2D-4B4D-9836-D861E7ECC403}" srcOrd="1" destOrd="0" presId="urn:microsoft.com/office/officeart/2005/8/layout/hierarchy1"/>
    <dgm:cxn modelId="{A3FBF77F-C9EC-4ADC-A8A5-2508DC34F7B4}" type="presParOf" srcId="{85F94679-3985-494A-B8E7-1C6311684D5B}" destId="{E844E90F-6E2B-461B-81AC-2BFB34FED697}" srcOrd="1" destOrd="0" presId="urn:microsoft.com/office/officeart/2005/8/layout/hierarchy1"/>
    <dgm:cxn modelId="{E70EEF3C-E053-4D52-AFBB-B984A76AD591}" type="presParOf" srcId="{2A649F7A-1D03-4F7F-B25E-DA5A6EFE701C}" destId="{D2CA7EDF-B85D-4F3D-A8ED-B860E83D631E}" srcOrd="4" destOrd="0" presId="urn:microsoft.com/office/officeart/2005/8/layout/hierarchy1"/>
    <dgm:cxn modelId="{3F2E8CA9-A3A7-4046-8743-B4720926D4CA}" type="presParOf" srcId="{D2CA7EDF-B85D-4F3D-A8ED-B860E83D631E}" destId="{EFBD1D7D-8DAB-4336-B380-31FF839254AB}" srcOrd="0" destOrd="0" presId="urn:microsoft.com/office/officeart/2005/8/layout/hierarchy1"/>
    <dgm:cxn modelId="{7A7D620D-F49C-4912-8136-2B7300AE3DC3}" type="presParOf" srcId="{EFBD1D7D-8DAB-4336-B380-31FF839254AB}" destId="{0ACC8970-A06E-47DA-B6B0-577B1E504965}" srcOrd="0" destOrd="0" presId="urn:microsoft.com/office/officeart/2005/8/layout/hierarchy1"/>
    <dgm:cxn modelId="{E21DA591-E9FF-4C6D-BB66-2BE3062C9645}" type="presParOf" srcId="{EFBD1D7D-8DAB-4336-B380-31FF839254AB}" destId="{6927E680-FFA8-4025-955C-55731F2A2C46}" srcOrd="1" destOrd="0" presId="urn:microsoft.com/office/officeart/2005/8/layout/hierarchy1"/>
    <dgm:cxn modelId="{B03F0D31-CC77-4184-A7FC-7FBEFE0E6A29}" type="presParOf" srcId="{D2CA7EDF-B85D-4F3D-A8ED-B860E83D631E}" destId="{D3946E46-457D-41C4-BFC7-12F485B7BBD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15646F-6614-4268-A404-394E3AADFE3C}">
      <dsp:nvSpPr>
        <dsp:cNvPr id="0" name=""/>
        <dsp:cNvSpPr/>
      </dsp:nvSpPr>
      <dsp:spPr>
        <a:xfrm>
          <a:off x="3770" y="1158893"/>
          <a:ext cx="1837068" cy="116653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CE26F43-EF0B-4188-BF2A-039DACD72D58}">
      <dsp:nvSpPr>
        <dsp:cNvPr id="0" name=""/>
        <dsp:cNvSpPr/>
      </dsp:nvSpPr>
      <dsp:spPr>
        <a:xfrm>
          <a:off x="207888" y="1352806"/>
          <a:ext cx="1837068" cy="116653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Introduction</a:t>
          </a:r>
          <a:endParaRPr lang="en-US" sz="1700" kern="1200" dirty="0"/>
        </a:p>
      </dsp:txBody>
      <dsp:txXfrm>
        <a:off x="242055" y="1386973"/>
        <a:ext cx="1768734" cy="1098204"/>
      </dsp:txXfrm>
    </dsp:sp>
    <dsp:sp modelId="{DC2573D9-67B4-479C-9B92-BCE3C9ECDA02}">
      <dsp:nvSpPr>
        <dsp:cNvPr id="0" name=""/>
        <dsp:cNvSpPr/>
      </dsp:nvSpPr>
      <dsp:spPr>
        <a:xfrm>
          <a:off x="2249075" y="1158893"/>
          <a:ext cx="1837068" cy="116653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90DE2C-330D-4B2B-A9B6-02D5D1532DAC}">
      <dsp:nvSpPr>
        <dsp:cNvPr id="0" name=""/>
        <dsp:cNvSpPr/>
      </dsp:nvSpPr>
      <dsp:spPr>
        <a:xfrm>
          <a:off x="2453194" y="1352806"/>
          <a:ext cx="1837068" cy="116653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dirty="0"/>
            <a:t>Order Level Analysis</a:t>
          </a:r>
          <a:endParaRPr lang="en-US" sz="1700" kern="1200" dirty="0"/>
        </a:p>
      </dsp:txBody>
      <dsp:txXfrm>
        <a:off x="2487361" y="1386973"/>
        <a:ext cx="1768734" cy="1098204"/>
      </dsp:txXfrm>
    </dsp:sp>
    <dsp:sp modelId="{E70AF554-846F-456D-B442-E13A91FDC50A}">
      <dsp:nvSpPr>
        <dsp:cNvPr id="0" name=""/>
        <dsp:cNvSpPr/>
      </dsp:nvSpPr>
      <dsp:spPr>
        <a:xfrm>
          <a:off x="4494381" y="1158893"/>
          <a:ext cx="1837068" cy="116653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F0A16C-30EB-412C-8616-41DA7789A2C1}">
      <dsp:nvSpPr>
        <dsp:cNvPr id="0" name=""/>
        <dsp:cNvSpPr/>
      </dsp:nvSpPr>
      <dsp:spPr>
        <a:xfrm>
          <a:off x="4698500" y="1352806"/>
          <a:ext cx="1837068" cy="116653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Completion Rate Analysis</a:t>
          </a:r>
          <a:endParaRPr lang="en-US" sz="1700" kern="1200"/>
        </a:p>
      </dsp:txBody>
      <dsp:txXfrm>
        <a:off x="4732667" y="1386973"/>
        <a:ext cx="1768734" cy="1098204"/>
      </dsp:txXfrm>
    </dsp:sp>
    <dsp:sp modelId="{12E4746F-2888-4082-9E4E-1BC6B01DFCAB}">
      <dsp:nvSpPr>
        <dsp:cNvPr id="0" name=""/>
        <dsp:cNvSpPr/>
      </dsp:nvSpPr>
      <dsp:spPr>
        <a:xfrm>
          <a:off x="6739687" y="1158893"/>
          <a:ext cx="1837068" cy="116653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A5B82F-DD2D-4B4D-9836-D861E7ECC403}">
      <dsp:nvSpPr>
        <dsp:cNvPr id="0" name=""/>
        <dsp:cNvSpPr/>
      </dsp:nvSpPr>
      <dsp:spPr>
        <a:xfrm>
          <a:off x="6943805" y="1352806"/>
          <a:ext cx="1837068" cy="116653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Customer Level Analysis</a:t>
          </a:r>
          <a:endParaRPr lang="en-US" sz="1700" kern="1200"/>
        </a:p>
      </dsp:txBody>
      <dsp:txXfrm>
        <a:off x="6977972" y="1386973"/>
        <a:ext cx="1768734" cy="1098204"/>
      </dsp:txXfrm>
    </dsp:sp>
    <dsp:sp modelId="{0ACC8970-A06E-47DA-B6B0-577B1E504965}">
      <dsp:nvSpPr>
        <dsp:cNvPr id="0" name=""/>
        <dsp:cNvSpPr/>
      </dsp:nvSpPr>
      <dsp:spPr>
        <a:xfrm>
          <a:off x="8984992" y="1158893"/>
          <a:ext cx="1837068" cy="1166538"/>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27E680-FFA8-4025-955C-55731F2A2C46}">
      <dsp:nvSpPr>
        <dsp:cNvPr id="0" name=""/>
        <dsp:cNvSpPr/>
      </dsp:nvSpPr>
      <dsp:spPr>
        <a:xfrm>
          <a:off x="9189111" y="1352806"/>
          <a:ext cx="1837068" cy="1166538"/>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Overall Insights and Recommendations</a:t>
          </a:r>
          <a:endParaRPr lang="en-US" sz="1700" kern="1200"/>
        </a:p>
      </dsp:txBody>
      <dsp:txXfrm>
        <a:off x="9223278" y="1386973"/>
        <a:ext cx="1768734" cy="109820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B2E630-D973-49B0-B4AA-83B579374B2D}" type="datetimeFigureOut">
              <a:rPr lang="en-IN" smtClean="0"/>
              <a:t>23-11-2024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06240A-6DB5-437B-910E-76A80E691F3E}" type="slidenum">
              <a:rPr lang="en-IN" smtClean="0"/>
              <a:t>‹#›</a:t>
            </a:fld>
            <a:endParaRPr lang="en-IN"/>
          </a:p>
        </p:txBody>
      </p:sp>
    </p:spTree>
    <p:extLst>
      <p:ext uri="{BB962C8B-B14F-4D97-AF65-F5344CB8AC3E}">
        <p14:creationId xmlns:p14="http://schemas.microsoft.com/office/powerpoint/2010/main" val="3432342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106240A-6DB5-437B-910E-76A80E691F3E}" type="slidenum">
              <a:rPr lang="en-IN" smtClean="0"/>
              <a:t>6</a:t>
            </a:fld>
            <a:endParaRPr lang="en-IN"/>
          </a:p>
        </p:txBody>
      </p:sp>
    </p:spTree>
    <p:extLst>
      <p:ext uri="{BB962C8B-B14F-4D97-AF65-F5344CB8AC3E}">
        <p14:creationId xmlns:p14="http://schemas.microsoft.com/office/powerpoint/2010/main" val="786933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106240A-6DB5-437B-910E-76A80E691F3E}" type="slidenum">
              <a:rPr lang="en-IN" smtClean="0"/>
              <a:t>11</a:t>
            </a:fld>
            <a:endParaRPr lang="en-IN"/>
          </a:p>
        </p:txBody>
      </p:sp>
    </p:spTree>
    <p:extLst>
      <p:ext uri="{BB962C8B-B14F-4D97-AF65-F5344CB8AC3E}">
        <p14:creationId xmlns:p14="http://schemas.microsoft.com/office/powerpoint/2010/main" val="2111059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106240A-6DB5-437B-910E-76A80E691F3E}" type="slidenum">
              <a:rPr lang="en-IN" smtClean="0"/>
              <a:t>12</a:t>
            </a:fld>
            <a:endParaRPr lang="en-IN"/>
          </a:p>
        </p:txBody>
      </p:sp>
    </p:spTree>
    <p:extLst>
      <p:ext uri="{BB962C8B-B14F-4D97-AF65-F5344CB8AC3E}">
        <p14:creationId xmlns:p14="http://schemas.microsoft.com/office/powerpoint/2010/main" val="2006470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06240A-6DB5-437B-910E-76A80E691F3E}" type="slidenum">
              <a:rPr lang="en-IN" smtClean="0"/>
              <a:t>23</a:t>
            </a:fld>
            <a:endParaRPr lang="en-IN"/>
          </a:p>
        </p:txBody>
      </p:sp>
    </p:spTree>
    <p:extLst>
      <p:ext uri="{BB962C8B-B14F-4D97-AF65-F5344CB8AC3E}">
        <p14:creationId xmlns:p14="http://schemas.microsoft.com/office/powerpoint/2010/main" val="1583148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BF28A8A-C1EB-4343-8B93-048F878C9041}" type="datetimeFigureOut">
              <a:rPr lang="en-IN" smtClean="0"/>
              <a:t>23-11-2024</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42C5FA89-AEE9-4F21-B0F6-1E1268CEA14C}" type="slidenum">
              <a:rPr lang="en-IN" smtClean="0"/>
              <a:t>‹#›</a:t>
            </a:fld>
            <a:endParaRPr lang="en-IN"/>
          </a:p>
        </p:txBody>
      </p:sp>
    </p:spTree>
    <p:extLst>
      <p:ext uri="{BB962C8B-B14F-4D97-AF65-F5344CB8AC3E}">
        <p14:creationId xmlns:p14="http://schemas.microsoft.com/office/powerpoint/2010/main" val="684848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F28A8A-C1EB-4343-8B93-048F878C9041}" type="datetimeFigureOut">
              <a:rPr lang="en-IN" smtClean="0"/>
              <a:t>23-11-2024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C5FA89-AEE9-4F21-B0F6-1E1268CEA14C}" type="slidenum">
              <a:rPr lang="en-IN" smtClean="0"/>
              <a:t>‹#›</a:t>
            </a:fld>
            <a:endParaRPr lang="en-IN"/>
          </a:p>
        </p:txBody>
      </p:sp>
    </p:spTree>
    <p:extLst>
      <p:ext uri="{BB962C8B-B14F-4D97-AF65-F5344CB8AC3E}">
        <p14:creationId xmlns:p14="http://schemas.microsoft.com/office/powerpoint/2010/main" val="165043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BF28A8A-C1EB-4343-8B93-048F878C9041}" type="datetimeFigureOut">
              <a:rPr lang="en-IN" smtClean="0"/>
              <a:t>23-11-2024</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42C5FA89-AEE9-4F21-B0F6-1E1268CEA14C}" type="slidenum">
              <a:rPr lang="en-IN" smtClean="0"/>
              <a:t>‹#›</a:t>
            </a:fld>
            <a:endParaRPr lang="en-IN"/>
          </a:p>
        </p:txBody>
      </p:sp>
    </p:spTree>
    <p:extLst>
      <p:ext uri="{BB962C8B-B14F-4D97-AF65-F5344CB8AC3E}">
        <p14:creationId xmlns:p14="http://schemas.microsoft.com/office/powerpoint/2010/main" val="271891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F28A8A-C1EB-4343-8B93-048F878C9041}" type="datetimeFigureOut">
              <a:rPr lang="en-IN" smtClean="0"/>
              <a:t>23-11-2024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42C5FA89-AEE9-4F21-B0F6-1E1268CEA14C}" type="slidenum">
              <a:rPr lang="en-IN" smtClean="0"/>
              <a:t>‹#›</a:t>
            </a:fld>
            <a:endParaRPr lang="en-IN"/>
          </a:p>
        </p:txBody>
      </p:sp>
    </p:spTree>
    <p:extLst>
      <p:ext uri="{BB962C8B-B14F-4D97-AF65-F5344CB8AC3E}">
        <p14:creationId xmlns:p14="http://schemas.microsoft.com/office/powerpoint/2010/main" val="1195080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BF28A8A-C1EB-4343-8B93-048F878C9041}" type="datetimeFigureOut">
              <a:rPr lang="en-IN" smtClean="0"/>
              <a:t>23-11-2024</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2C5FA89-AEE9-4F21-B0F6-1E1268CEA14C}" type="slidenum">
              <a:rPr lang="en-IN" smtClean="0"/>
              <a:t>‹#›</a:t>
            </a:fld>
            <a:endParaRPr lang="en-IN"/>
          </a:p>
        </p:txBody>
      </p:sp>
    </p:spTree>
    <p:extLst>
      <p:ext uri="{BB962C8B-B14F-4D97-AF65-F5344CB8AC3E}">
        <p14:creationId xmlns:p14="http://schemas.microsoft.com/office/powerpoint/2010/main" val="477406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F28A8A-C1EB-4343-8B93-048F878C9041}" type="datetimeFigureOut">
              <a:rPr lang="en-IN" smtClean="0"/>
              <a:t>23-11-2024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C5FA89-AEE9-4F21-B0F6-1E1268CEA14C}" type="slidenum">
              <a:rPr lang="en-IN" smtClean="0"/>
              <a:t>‹#›</a:t>
            </a:fld>
            <a:endParaRPr lang="en-IN"/>
          </a:p>
        </p:txBody>
      </p:sp>
    </p:spTree>
    <p:extLst>
      <p:ext uri="{BB962C8B-B14F-4D97-AF65-F5344CB8AC3E}">
        <p14:creationId xmlns:p14="http://schemas.microsoft.com/office/powerpoint/2010/main" val="29783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F28A8A-C1EB-4343-8B93-048F878C9041}" type="datetimeFigureOut">
              <a:rPr lang="en-IN" smtClean="0"/>
              <a:t>23-11-2024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C5FA89-AEE9-4F21-B0F6-1E1268CEA14C}" type="slidenum">
              <a:rPr lang="en-IN" smtClean="0"/>
              <a:t>‹#›</a:t>
            </a:fld>
            <a:endParaRPr lang="en-IN"/>
          </a:p>
        </p:txBody>
      </p:sp>
    </p:spTree>
    <p:extLst>
      <p:ext uri="{BB962C8B-B14F-4D97-AF65-F5344CB8AC3E}">
        <p14:creationId xmlns:p14="http://schemas.microsoft.com/office/powerpoint/2010/main" val="443331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BF28A8A-C1EB-4343-8B93-048F878C9041}" type="datetimeFigureOut">
              <a:rPr lang="en-IN" smtClean="0"/>
              <a:t>23-11-2024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C5FA89-AEE9-4F21-B0F6-1E1268CEA14C}" type="slidenum">
              <a:rPr lang="en-IN" smtClean="0"/>
              <a:t>‹#›</a:t>
            </a:fld>
            <a:endParaRPr lang="en-IN"/>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038629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F28A8A-C1EB-4343-8B93-048F878C9041}" type="datetimeFigureOut">
              <a:rPr lang="en-IN" smtClean="0"/>
              <a:t>23-11-2024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C5FA89-AEE9-4F21-B0F6-1E1268CEA14C}" type="slidenum">
              <a:rPr lang="en-IN" smtClean="0"/>
              <a:t>‹#›</a:t>
            </a:fld>
            <a:endParaRPr lang="en-IN"/>
          </a:p>
        </p:txBody>
      </p:sp>
    </p:spTree>
    <p:extLst>
      <p:ext uri="{BB962C8B-B14F-4D97-AF65-F5344CB8AC3E}">
        <p14:creationId xmlns:p14="http://schemas.microsoft.com/office/powerpoint/2010/main" val="20764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BF28A8A-C1EB-4343-8B93-048F878C9041}" type="datetimeFigureOut">
              <a:rPr lang="en-IN" smtClean="0"/>
              <a:t>23-11-2024</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42C5FA89-AEE9-4F21-B0F6-1E1268CEA14C}" type="slidenum">
              <a:rPr lang="en-IN" smtClean="0"/>
              <a:t>‹#›</a:t>
            </a:fld>
            <a:endParaRPr lang="en-IN"/>
          </a:p>
        </p:txBody>
      </p:sp>
    </p:spTree>
    <p:extLst>
      <p:ext uri="{BB962C8B-B14F-4D97-AF65-F5344CB8AC3E}">
        <p14:creationId xmlns:p14="http://schemas.microsoft.com/office/powerpoint/2010/main" val="4105134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F28A8A-C1EB-4343-8B93-048F878C9041}" type="datetimeFigureOut">
              <a:rPr lang="en-IN" smtClean="0"/>
              <a:t>23-11-2024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C5FA89-AEE9-4F21-B0F6-1E1268CEA14C}" type="slidenum">
              <a:rPr lang="en-IN" smtClean="0"/>
              <a:t>‹#›</a:t>
            </a:fld>
            <a:endParaRPr lang="en-IN"/>
          </a:p>
        </p:txBody>
      </p:sp>
    </p:spTree>
    <p:extLst>
      <p:ext uri="{BB962C8B-B14F-4D97-AF65-F5344CB8AC3E}">
        <p14:creationId xmlns:p14="http://schemas.microsoft.com/office/powerpoint/2010/main" val="98047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BF28A8A-C1EB-4343-8B93-048F878C9041}" type="datetimeFigureOut">
              <a:rPr lang="en-IN" smtClean="0"/>
              <a:t>23-11-2024</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42C5FA89-AEE9-4F21-B0F6-1E1268CEA14C}"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36454058"/>
      </p:ext>
    </p:extLst>
  </p:cSld>
  <p:clrMap bg1="lt1" tx1="dk1" bg2="lt2" tx2="dk2" accent1="accent1" accent2="accent2" accent3="accent3" accent4="accent4" accent5="accent5" accent6="accent6" hlink="hlink" folHlink="folHlink"/>
  <p:sldLayoutIdLst>
    <p:sldLayoutId id="2147484859" r:id="rId1"/>
    <p:sldLayoutId id="2147484860" r:id="rId2"/>
    <p:sldLayoutId id="2147484861" r:id="rId3"/>
    <p:sldLayoutId id="2147484862" r:id="rId4"/>
    <p:sldLayoutId id="2147484863" r:id="rId5"/>
    <p:sldLayoutId id="2147484864" r:id="rId6"/>
    <p:sldLayoutId id="2147484865" r:id="rId7"/>
    <p:sldLayoutId id="2147484866" r:id="rId8"/>
    <p:sldLayoutId id="2147484867" r:id="rId9"/>
    <p:sldLayoutId id="2147484868" r:id="rId10"/>
    <p:sldLayoutId id="214748486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EC7AA7E-81E8-4755-AC3D-2CE40312D0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D188C2F-B457-4F86-B4B4-79703666D7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33B956FD-3E35-4658-9C8B-3A48FD2DB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19" y="457200"/>
            <a:ext cx="9961047" cy="367807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D2E2444B-DF07-EED5-3465-09A9947296D5}"/>
              </a:ext>
            </a:extLst>
          </p:cNvPr>
          <p:cNvSpPr>
            <a:spLocks noGrp="1"/>
          </p:cNvSpPr>
          <p:nvPr>
            <p:ph type="ctrTitle"/>
          </p:nvPr>
        </p:nvSpPr>
        <p:spPr>
          <a:xfrm>
            <a:off x="1965278" y="668740"/>
            <a:ext cx="9645531" cy="3330055"/>
          </a:xfrm>
        </p:spPr>
        <p:txBody>
          <a:bodyPr anchor="t">
            <a:normAutofit/>
          </a:bodyPr>
          <a:lstStyle/>
          <a:p>
            <a:pPr algn="ctr"/>
            <a:br>
              <a:rPr lang="en-IN" sz="4000" b="1">
                <a:solidFill>
                  <a:srgbClr val="FFFFFF"/>
                </a:solidFill>
              </a:rPr>
            </a:br>
            <a:br>
              <a:rPr lang="en-IN" sz="4000" b="1">
                <a:solidFill>
                  <a:srgbClr val="FFFFFF"/>
                </a:solidFill>
              </a:rPr>
            </a:br>
            <a:r>
              <a:rPr lang="en-IN" sz="4000" b="1">
                <a:solidFill>
                  <a:srgbClr val="FFFFFF"/>
                </a:solidFill>
              </a:rPr>
              <a:t>FRESHCO HYPERMARKET CAPSTONE</a:t>
            </a:r>
            <a:endParaRPr lang="en-IN" sz="4000" b="1" dirty="0">
              <a:solidFill>
                <a:srgbClr val="FFFFFF"/>
              </a:solidFill>
            </a:endParaRPr>
          </a:p>
        </p:txBody>
      </p:sp>
      <p:sp>
        <p:nvSpPr>
          <p:cNvPr id="14" name="Rectangle 13">
            <a:extLst>
              <a:ext uri="{FF2B5EF4-FFF2-40B4-BE49-F238E27FC236}">
                <a16:creationId xmlns:a16="http://schemas.microsoft.com/office/drawing/2014/main" id="{A1BC678D-D15E-4FC5-8CBF-5308E841AF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352" y="4244454"/>
            <a:ext cx="9961115" cy="2072481"/>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Subtitle 2">
            <a:extLst>
              <a:ext uri="{FF2B5EF4-FFF2-40B4-BE49-F238E27FC236}">
                <a16:creationId xmlns:a16="http://schemas.microsoft.com/office/drawing/2014/main" id="{767CC2E1-B6EB-F42F-2A8B-ED2590B4F8B3}"/>
              </a:ext>
            </a:extLst>
          </p:cNvPr>
          <p:cNvSpPr>
            <a:spLocks noGrp="1"/>
          </p:cNvSpPr>
          <p:nvPr>
            <p:ph type="subTitle" idx="1"/>
          </p:nvPr>
        </p:nvSpPr>
        <p:spPr>
          <a:xfrm>
            <a:off x="7678993" y="4592472"/>
            <a:ext cx="3931815" cy="1408935"/>
          </a:xfrm>
        </p:spPr>
        <p:txBody>
          <a:bodyPr anchor="t">
            <a:normAutofit/>
          </a:bodyPr>
          <a:lstStyle/>
          <a:p>
            <a:pPr>
              <a:spcAft>
                <a:spcPts val="600"/>
              </a:spcAft>
            </a:pPr>
            <a:endParaRPr lang="en-IN" sz="1800" b="1">
              <a:solidFill>
                <a:schemeClr val="accent4">
                  <a:lumMod val="50000"/>
                </a:schemeClr>
              </a:solidFill>
            </a:endParaRPr>
          </a:p>
          <a:p>
            <a:pPr>
              <a:spcAft>
                <a:spcPts val="600"/>
              </a:spcAft>
            </a:pPr>
            <a:r>
              <a:rPr lang="en-IN" sz="1800">
                <a:solidFill>
                  <a:schemeClr val="tx1"/>
                </a:solidFill>
              </a:rPr>
              <a:t>Venkata Jeevitha Gurram</a:t>
            </a:r>
          </a:p>
          <a:p>
            <a:pPr>
              <a:spcAft>
                <a:spcPts val="600"/>
              </a:spcAft>
            </a:pPr>
            <a:r>
              <a:rPr lang="en-IN" sz="1800">
                <a:solidFill>
                  <a:schemeClr val="tx1"/>
                </a:solidFill>
              </a:rPr>
              <a:t>Batch No. DA-202410-01</a:t>
            </a:r>
            <a:endParaRPr lang="en-IN" sz="1800" dirty="0">
              <a:solidFill>
                <a:schemeClr val="tx1"/>
              </a:solidFill>
            </a:endParaRPr>
          </a:p>
        </p:txBody>
      </p:sp>
    </p:spTree>
    <p:extLst>
      <p:ext uri="{BB962C8B-B14F-4D97-AF65-F5344CB8AC3E}">
        <p14:creationId xmlns:p14="http://schemas.microsoft.com/office/powerpoint/2010/main" val="108146963"/>
      </p:ext>
    </p:extLst>
  </p:cSld>
  <p:clrMapOvr>
    <a:masterClrMapping/>
  </p:clrMapOvr>
  <mc:AlternateContent xmlns:mc="http://schemas.openxmlformats.org/markup-compatibility/2006" xmlns:p14="http://schemas.microsoft.com/office/powerpoint/2010/main">
    <mc:Choice Requires="p14">
      <p:transition spd="slow" p14:dur="2000" advTm="5215"/>
    </mc:Choice>
    <mc:Fallback xmlns="">
      <p:transition spd="slow" advTm="521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Rectangle 30">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3" name="Rectangle 32">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5" name="Rectangle 34">
            <a:extLst>
              <a:ext uri="{FF2B5EF4-FFF2-40B4-BE49-F238E27FC236}">
                <a16:creationId xmlns:a16="http://schemas.microsoft.com/office/drawing/2014/main" id="{2BF5D0F4-EA4E-47A5-87BE-9ABB1AF6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7" name="Rectangle 36">
            <a:extLst>
              <a:ext uri="{FF2B5EF4-FFF2-40B4-BE49-F238E27FC236}">
                <a16:creationId xmlns:a16="http://schemas.microsoft.com/office/drawing/2014/main" id="{DEA81853-BCE1-4B7C-922E-A502B7B5F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A53F3F5-328C-4AC3-B3C4-6A9D4C3D3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Title 4">
            <a:extLst>
              <a:ext uri="{FF2B5EF4-FFF2-40B4-BE49-F238E27FC236}">
                <a16:creationId xmlns:a16="http://schemas.microsoft.com/office/drawing/2014/main" id="{90D32DAC-41D8-A249-A014-94CA33268B74}"/>
              </a:ext>
            </a:extLst>
          </p:cNvPr>
          <p:cNvSpPr>
            <a:spLocks noGrp="1"/>
          </p:cNvSpPr>
          <p:nvPr>
            <p:ph type="title"/>
          </p:nvPr>
        </p:nvSpPr>
        <p:spPr>
          <a:xfrm>
            <a:off x="446534" y="863695"/>
            <a:ext cx="11293913" cy="4947169"/>
          </a:xfrm>
        </p:spPr>
        <p:txBody>
          <a:bodyPr vert="horz" lIns="91440" tIns="45720" rIns="91440" bIns="45720" rtlCol="0" anchor="ctr">
            <a:normAutofit/>
          </a:bodyPr>
          <a:lstStyle/>
          <a:p>
            <a:pPr algn="ctr"/>
            <a:r>
              <a:rPr lang="en-US" sz="4400" dirty="0">
                <a:solidFill>
                  <a:srgbClr val="FFFFFF"/>
                </a:solidFill>
              </a:rPr>
              <a:t>Completion rate analysis</a:t>
            </a:r>
          </a:p>
        </p:txBody>
      </p:sp>
      <p:sp>
        <p:nvSpPr>
          <p:cNvPr id="41" name="Rectangle 40">
            <a:extLst>
              <a:ext uri="{FF2B5EF4-FFF2-40B4-BE49-F238E27FC236}">
                <a16:creationId xmlns:a16="http://schemas.microsoft.com/office/drawing/2014/main" id="{60ECACBD-42EC-44A4-B0DE-2DEDB73E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3" name="Rectangle 42">
            <a:extLst>
              <a:ext uri="{FF2B5EF4-FFF2-40B4-BE49-F238E27FC236}">
                <a16:creationId xmlns:a16="http://schemas.microsoft.com/office/drawing/2014/main" id="{9BBB5757-5277-4AC5-8E2C-46B13387B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3643"/>
            <a:ext cx="7503637" cy="9499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066878705"/>
      </p:ext>
    </p:extLst>
  </p:cSld>
  <p:clrMapOvr>
    <a:masterClrMapping/>
  </p:clrMapOvr>
  <mc:AlternateContent xmlns:mc="http://schemas.openxmlformats.org/markup-compatibility/2006">
    <mc:Choice xmlns:p14="http://schemas.microsoft.com/office/powerpoint/2010/main" Requires="p14">
      <p:transition spd="slow" p14:dur="2000" advTm="1080"/>
    </mc:Choice>
    <mc:Fallback>
      <p:transition spd="slow" advTm="108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92A5E8-290C-8FEE-353B-7E98C7914AE5}"/>
              </a:ext>
            </a:extLst>
          </p:cNvPr>
          <p:cNvSpPr>
            <a:spLocks noGrp="1"/>
          </p:cNvSpPr>
          <p:nvPr>
            <p:ph type="title"/>
          </p:nvPr>
        </p:nvSpPr>
        <p:spPr/>
        <p:txBody>
          <a:bodyPr anchor="ctr">
            <a:normAutofit/>
          </a:bodyPr>
          <a:lstStyle/>
          <a:p>
            <a:r>
              <a:rPr lang="en-IN" cap="none">
                <a:effectLst/>
                <a:ea typeface="Aptos" panose="020B0004020202020204" pitchFamily="34" charset="0"/>
                <a:cs typeface="Times New Roman" panose="02020603050405020304" pitchFamily="18" charset="0"/>
              </a:rPr>
              <a:t>Completion Rate at Slot Vs Day of </a:t>
            </a:r>
            <a:r>
              <a:rPr lang="en-IN" cap="none">
                <a:ea typeface="Aptos" panose="020B0004020202020204" pitchFamily="34" charset="0"/>
                <a:cs typeface="Times New Roman" panose="02020603050405020304" pitchFamily="18" charset="0"/>
              </a:rPr>
              <a:t>t</a:t>
            </a:r>
            <a:r>
              <a:rPr lang="en-IN" cap="none">
                <a:effectLst/>
                <a:ea typeface="Aptos" panose="020B0004020202020204" pitchFamily="34" charset="0"/>
                <a:cs typeface="Times New Roman" panose="02020603050405020304" pitchFamily="18" charset="0"/>
              </a:rPr>
              <a:t>he Week (Sunday to Saturday) Level.</a:t>
            </a:r>
            <a:endParaRPr lang="en-IN" sz="4000" cap="none" dirty="0"/>
          </a:p>
        </p:txBody>
      </p:sp>
      <p:sp>
        <p:nvSpPr>
          <p:cNvPr id="4" name="Content Placeholder 3">
            <a:extLst>
              <a:ext uri="{FF2B5EF4-FFF2-40B4-BE49-F238E27FC236}">
                <a16:creationId xmlns:a16="http://schemas.microsoft.com/office/drawing/2014/main" id="{3E91807D-2D38-BED3-0025-D1A34872770D}"/>
              </a:ext>
            </a:extLst>
          </p:cNvPr>
          <p:cNvSpPr>
            <a:spLocks noGrp="1"/>
          </p:cNvSpPr>
          <p:nvPr>
            <p:ph sz="half" idx="1"/>
          </p:nvPr>
        </p:nvSpPr>
        <p:spPr/>
        <p:txBody>
          <a:bodyPr anchor="t"/>
          <a:lstStyle/>
          <a:p>
            <a:pPr algn="just"/>
            <a:r>
              <a:rPr lang="en-IN" dirty="0"/>
              <a:t>Afternoon orders have highest completion rate</a:t>
            </a:r>
          </a:p>
          <a:p>
            <a:pPr algn="just"/>
            <a:r>
              <a:rPr lang="en-IN" dirty="0"/>
              <a:t>Sunday shows consistently high completion rate</a:t>
            </a:r>
          </a:p>
          <a:p>
            <a:pPr algn="just"/>
            <a:r>
              <a:rPr lang="en-IN" dirty="0"/>
              <a:t>Sunday evening slot and Wednesday late night slot has 100% completion rate</a:t>
            </a:r>
          </a:p>
        </p:txBody>
      </p:sp>
      <p:graphicFrame>
        <p:nvGraphicFramePr>
          <p:cNvPr id="12" name="Content Placeholder 11">
            <a:extLst>
              <a:ext uri="{FF2B5EF4-FFF2-40B4-BE49-F238E27FC236}">
                <a16:creationId xmlns:a16="http://schemas.microsoft.com/office/drawing/2014/main" id="{DDF700F2-3AE9-BF53-23BD-13CBC5578B30}"/>
              </a:ext>
            </a:extLst>
          </p:cNvPr>
          <p:cNvGraphicFramePr>
            <a:graphicFrameLocks noGrp="1"/>
          </p:cNvGraphicFramePr>
          <p:nvPr>
            <p:ph sz="half" idx="2"/>
            <p:extLst>
              <p:ext uri="{D42A27DB-BD31-4B8C-83A1-F6EECF244321}">
                <p14:modId xmlns:p14="http://schemas.microsoft.com/office/powerpoint/2010/main" val="1490223987"/>
              </p:ext>
            </p:extLst>
          </p:nvPr>
        </p:nvGraphicFramePr>
        <p:xfrm>
          <a:off x="6003583" y="2566218"/>
          <a:ext cx="5775462" cy="3294830"/>
        </p:xfrm>
        <a:graphic>
          <a:graphicData uri="http://schemas.openxmlformats.org/drawingml/2006/table">
            <a:tbl>
              <a:tblPr/>
              <a:tblGrid>
                <a:gridCol w="1541866">
                  <a:extLst>
                    <a:ext uri="{9D8B030D-6E8A-4147-A177-3AD203B41FA5}">
                      <a16:colId xmlns:a16="http://schemas.microsoft.com/office/drawing/2014/main" val="2236180020"/>
                    </a:ext>
                  </a:extLst>
                </a:gridCol>
                <a:gridCol w="1097599">
                  <a:extLst>
                    <a:ext uri="{9D8B030D-6E8A-4147-A177-3AD203B41FA5}">
                      <a16:colId xmlns:a16="http://schemas.microsoft.com/office/drawing/2014/main" val="242959546"/>
                    </a:ext>
                  </a:extLst>
                </a:gridCol>
                <a:gridCol w="561866">
                  <a:extLst>
                    <a:ext uri="{9D8B030D-6E8A-4147-A177-3AD203B41FA5}">
                      <a16:colId xmlns:a16="http://schemas.microsoft.com/office/drawing/2014/main" val="927938276"/>
                    </a:ext>
                  </a:extLst>
                </a:gridCol>
                <a:gridCol w="679466">
                  <a:extLst>
                    <a:ext uri="{9D8B030D-6E8A-4147-A177-3AD203B41FA5}">
                      <a16:colId xmlns:a16="http://schemas.microsoft.com/office/drawing/2014/main" val="1885052031"/>
                    </a:ext>
                  </a:extLst>
                </a:gridCol>
                <a:gridCol w="574933">
                  <a:extLst>
                    <a:ext uri="{9D8B030D-6E8A-4147-A177-3AD203B41FA5}">
                      <a16:colId xmlns:a16="http://schemas.microsoft.com/office/drawing/2014/main" val="4074956747"/>
                    </a:ext>
                  </a:extLst>
                </a:gridCol>
                <a:gridCol w="561866">
                  <a:extLst>
                    <a:ext uri="{9D8B030D-6E8A-4147-A177-3AD203B41FA5}">
                      <a16:colId xmlns:a16="http://schemas.microsoft.com/office/drawing/2014/main" val="4163119497"/>
                    </a:ext>
                  </a:extLst>
                </a:gridCol>
                <a:gridCol w="757866">
                  <a:extLst>
                    <a:ext uri="{9D8B030D-6E8A-4147-A177-3AD203B41FA5}">
                      <a16:colId xmlns:a16="http://schemas.microsoft.com/office/drawing/2014/main" val="3927302055"/>
                    </a:ext>
                  </a:extLst>
                </a:gridCol>
              </a:tblGrid>
              <a:tr h="329483">
                <a:tc>
                  <a:txBody>
                    <a:bodyPr/>
                    <a:lstStyle/>
                    <a:p>
                      <a:pPr algn="l" fontAlgn="b"/>
                      <a:r>
                        <a:rPr lang="en-IN" sz="1100" b="1" i="0" u="none" strike="noStrike">
                          <a:solidFill>
                            <a:srgbClr val="000000"/>
                          </a:solidFill>
                          <a:effectLst/>
                          <a:latin typeface="Calibri" panose="020F0502020204030204" pitchFamily="34" charset="0"/>
                        </a:rPr>
                        <a:t>Sum of Completion Rate</a:t>
                      </a:r>
                    </a:p>
                  </a:txBody>
                  <a:tcPr marL="7361" marR="7361" marT="7361" marB="0" anchor="b">
                    <a:lnL>
                      <a:noFill/>
                    </a:lnL>
                    <a:lnR>
                      <a:noFill/>
                    </a:lnR>
                    <a:lnT>
                      <a:noFill/>
                    </a:lnT>
                    <a:lnB>
                      <a:noFill/>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Column Labels</a:t>
                      </a:r>
                    </a:p>
                  </a:txBody>
                  <a:tcPr marL="7361" marR="7361" marT="7361" marB="0" anchor="b">
                    <a:lnL>
                      <a:noFill/>
                    </a:lnL>
                    <a:lnR>
                      <a:noFill/>
                    </a:lnR>
                    <a:lnT>
                      <a:noFill/>
                    </a:lnT>
                    <a:lnB>
                      <a:noFill/>
                    </a:lnB>
                    <a:solidFill>
                      <a:srgbClr val="D9E1F2"/>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7361" marR="7361" marT="7361" marB="0" anchor="b">
                    <a:lnL>
                      <a:noFill/>
                    </a:lnL>
                    <a:lnR>
                      <a:noFill/>
                    </a:lnR>
                    <a:lnT>
                      <a:noFill/>
                    </a:lnT>
                    <a:lnB>
                      <a:noFill/>
                    </a:lnB>
                    <a:solidFill>
                      <a:srgbClr val="D9E1F2"/>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7361" marR="7361" marT="7361" marB="0" anchor="b">
                    <a:lnL>
                      <a:noFill/>
                    </a:lnL>
                    <a:lnR>
                      <a:noFill/>
                    </a:lnR>
                    <a:lnT>
                      <a:noFill/>
                    </a:lnT>
                    <a:lnB>
                      <a:noFill/>
                    </a:lnB>
                    <a:solidFill>
                      <a:srgbClr val="D9E1F2"/>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7361" marR="7361" marT="7361" marB="0" anchor="b">
                    <a:lnL>
                      <a:noFill/>
                    </a:lnL>
                    <a:lnR>
                      <a:noFill/>
                    </a:lnR>
                    <a:lnT>
                      <a:noFill/>
                    </a:lnT>
                    <a:lnB>
                      <a:noFill/>
                    </a:lnB>
                    <a:solidFill>
                      <a:srgbClr val="D9E1F2"/>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7361" marR="7361" marT="7361" marB="0" anchor="b">
                    <a:lnL>
                      <a:noFill/>
                    </a:lnL>
                    <a:lnR>
                      <a:noFill/>
                    </a:lnR>
                    <a:lnT>
                      <a:noFill/>
                    </a:lnT>
                    <a:lnB>
                      <a:noFill/>
                    </a:lnB>
                    <a:solidFill>
                      <a:srgbClr val="D9E1F2"/>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7361" marR="7361" marT="7361" marB="0" anchor="b">
                    <a:lnL>
                      <a:noFill/>
                    </a:lnL>
                    <a:lnR>
                      <a:noFill/>
                    </a:lnR>
                    <a:lnT>
                      <a:noFill/>
                    </a:lnT>
                    <a:lnB>
                      <a:noFill/>
                    </a:lnB>
                    <a:solidFill>
                      <a:srgbClr val="D9E1F2"/>
                    </a:solidFill>
                  </a:tcPr>
                </a:tc>
                <a:extLst>
                  <a:ext uri="{0D108BD9-81ED-4DB2-BD59-A6C34878D82A}">
                    <a16:rowId xmlns:a16="http://schemas.microsoft.com/office/drawing/2014/main" val="689939422"/>
                  </a:ext>
                </a:extLst>
              </a:tr>
              <a:tr h="329483">
                <a:tc>
                  <a:txBody>
                    <a:bodyPr/>
                    <a:lstStyle/>
                    <a:p>
                      <a:pPr algn="l" fontAlgn="b"/>
                      <a:r>
                        <a:rPr lang="en-IN" sz="1100" b="1" i="0" u="none" strike="noStrike">
                          <a:solidFill>
                            <a:srgbClr val="000000"/>
                          </a:solidFill>
                          <a:effectLst/>
                          <a:latin typeface="Calibri" panose="020F0502020204030204" pitchFamily="34" charset="0"/>
                        </a:rPr>
                        <a:t>Slot</a:t>
                      </a:r>
                    </a:p>
                  </a:txBody>
                  <a:tcPr marL="7361" marR="7361" marT="7361"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Afternoon</a:t>
                      </a:r>
                    </a:p>
                  </a:txBody>
                  <a:tcPr marL="7361" marR="7361" marT="7361"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Evening</a:t>
                      </a:r>
                    </a:p>
                  </a:txBody>
                  <a:tcPr marL="7361" marR="7361" marT="7361"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Late Night</a:t>
                      </a:r>
                    </a:p>
                  </a:txBody>
                  <a:tcPr marL="7361" marR="7361" marT="7361"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Morning</a:t>
                      </a:r>
                    </a:p>
                  </a:txBody>
                  <a:tcPr marL="7361" marR="7361" marT="7361"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Night</a:t>
                      </a:r>
                    </a:p>
                  </a:txBody>
                  <a:tcPr marL="7361" marR="7361" marT="7361"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latin typeface="Calibri" panose="020F0502020204030204" pitchFamily="34" charset="0"/>
                        </a:rPr>
                        <a:t>Grand Total</a:t>
                      </a:r>
                    </a:p>
                  </a:txBody>
                  <a:tcPr marL="7361" marR="7361" marT="7361"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814033415"/>
                  </a:ext>
                </a:extLst>
              </a:tr>
              <a:tr h="329483">
                <a:tc>
                  <a:txBody>
                    <a:bodyPr/>
                    <a:lstStyle/>
                    <a:p>
                      <a:pPr algn="l" fontAlgn="b"/>
                      <a:r>
                        <a:rPr lang="en-IN" sz="1100" b="0" i="0" u="none" strike="noStrike">
                          <a:solidFill>
                            <a:srgbClr val="000000"/>
                          </a:solidFill>
                          <a:effectLst/>
                          <a:latin typeface="Calibri" panose="020F0502020204030204" pitchFamily="34" charset="0"/>
                        </a:rPr>
                        <a:t>Sunday</a:t>
                      </a:r>
                    </a:p>
                  </a:txBody>
                  <a:tcPr marL="7361" marR="7361" marT="7361"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99.90%</a:t>
                      </a:r>
                    </a:p>
                  </a:txBody>
                  <a:tcPr marL="7361" marR="7361" marT="7361" marB="0" anchor="b">
                    <a:lnL>
                      <a:noFill/>
                    </a:lnL>
                    <a:lnR>
                      <a:noFill/>
                    </a:lnR>
                    <a:lnT w="6350" cap="flat" cmpd="sng" algn="ctr">
                      <a:solidFill>
                        <a:srgbClr val="8EA9DB"/>
                      </a:solidFill>
                      <a:prstDash val="solid"/>
                      <a:round/>
                      <a:headEnd type="none" w="med" len="med"/>
                      <a:tailEnd type="none" w="med" len="med"/>
                    </a:lnT>
                    <a:lnB>
                      <a:noFill/>
                    </a:lnB>
                    <a:solidFill>
                      <a:srgbClr val="8ED0A0"/>
                    </a:solidFill>
                  </a:tcPr>
                </a:tc>
                <a:tc>
                  <a:txBody>
                    <a:bodyPr/>
                    <a:lstStyle/>
                    <a:p>
                      <a:pPr algn="r" fontAlgn="b"/>
                      <a:r>
                        <a:rPr lang="en-IN" sz="1100" b="0" i="0" u="none" strike="noStrike">
                          <a:solidFill>
                            <a:srgbClr val="000000"/>
                          </a:solidFill>
                          <a:effectLst/>
                          <a:latin typeface="Calibri" panose="020F0502020204030204" pitchFamily="34" charset="0"/>
                        </a:rPr>
                        <a:t>100.00%</a:t>
                      </a:r>
                    </a:p>
                  </a:txBody>
                  <a:tcPr marL="7361" marR="7361" marT="7361" marB="0" anchor="b">
                    <a:lnL>
                      <a:noFill/>
                    </a:lnL>
                    <a:lnR>
                      <a:noFill/>
                    </a:lnR>
                    <a:lnT w="6350" cap="flat" cmpd="sng" algn="ctr">
                      <a:solidFill>
                        <a:srgbClr val="8EA9DB"/>
                      </a:solidFill>
                      <a:prstDash val="solid"/>
                      <a:round/>
                      <a:headEnd type="none" w="med" len="med"/>
                      <a:tailEnd type="none" w="med" len="med"/>
                    </a:lnT>
                    <a:lnB>
                      <a:noFill/>
                    </a:lnB>
                    <a:solidFill>
                      <a:srgbClr val="63BE7B"/>
                    </a:solidFill>
                  </a:tcPr>
                </a:tc>
                <a:tc>
                  <a:txBody>
                    <a:bodyPr/>
                    <a:lstStyle/>
                    <a:p>
                      <a:pPr algn="r" fontAlgn="b"/>
                      <a:r>
                        <a:rPr lang="en-IN" sz="1100" b="0" i="0" u="none" strike="noStrike">
                          <a:solidFill>
                            <a:srgbClr val="000000"/>
                          </a:solidFill>
                          <a:effectLst/>
                          <a:latin typeface="Calibri" panose="020F0502020204030204" pitchFamily="34" charset="0"/>
                        </a:rPr>
                        <a:t>99.63%</a:t>
                      </a:r>
                    </a:p>
                  </a:txBody>
                  <a:tcPr marL="7361" marR="7361" marT="7361" marB="0" anchor="b">
                    <a:lnL>
                      <a:noFill/>
                    </a:lnL>
                    <a:lnR>
                      <a:noFill/>
                    </a:lnR>
                    <a:lnT w="6350" cap="flat" cmpd="sng" algn="ctr">
                      <a:solidFill>
                        <a:srgbClr val="8EA9DB"/>
                      </a:solidFill>
                      <a:prstDash val="solid"/>
                      <a:round/>
                      <a:headEnd type="none" w="med" len="med"/>
                      <a:tailEnd type="none" w="med" len="med"/>
                    </a:lnT>
                    <a:lnB>
                      <a:noFill/>
                    </a:lnB>
                    <a:solidFill>
                      <a:srgbClr val="FBFCFE"/>
                    </a:solidFill>
                  </a:tcPr>
                </a:tc>
                <a:tc>
                  <a:txBody>
                    <a:bodyPr/>
                    <a:lstStyle/>
                    <a:p>
                      <a:pPr algn="r" fontAlgn="b"/>
                      <a:r>
                        <a:rPr lang="en-IN" sz="1100" b="0" i="0" u="none" strike="noStrike">
                          <a:solidFill>
                            <a:srgbClr val="000000"/>
                          </a:solidFill>
                          <a:effectLst/>
                          <a:latin typeface="Calibri" panose="020F0502020204030204" pitchFamily="34" charset="0"/>
                        </a:rPr>
                        <a:t>99.76%</a:t>
                      </a:r>
                    </a:p>
                  </a:txBody>
                  <a:tcPr marL="7361" marR="7361" marT="7361" marB="0" anchor="b">
                    <a:lnL>
                      <a:noFill/>
                    </a:lnL>
                    <a:lnR>
                      <a:noFill/>
                    </a:lnR>
                    <a:lnT w="6350" cap="flat" cmpd="sng" algn="ctr">
                      <a:solidFill>
                        <a:srgbClr val="8EA9DB"/>
                      </a:solidFill>
                      <a:prstDash val="solid"/>
                      <a:round/>
                      <a:headEnd type="none" w="med" len="med"/>
                      <a:tailEnd type="none" w="med" len="med"/>
                    </a:lnT>
                    <a:lnB>
                      <a:noFill/>
                    </a:lnB>
                    <a:solidFill>
                      <a:srgbClr val="C4E6CF"/>
                    </a:solidFill>
                  </a:tcPr>
                </a:tc>
                <a:tc>
                  <a:txBody>
                    <a:bodyPr/>
                    <a:lstStyle/>
                    <a:p>
                      <a:pPr algn="r" fontAlgn="b"/>
                      <a:r>
                        <a:rPr lang="en-IN" sz="1100" b="0" i="0" u="none" strike="noStrike">
                          <a:solidFill>
                            <a:srgbClr val="000000"/>
                          </a:solidFill>
                          <a:effectLst/>
                          <a:latin typeface="Calibri" panose="020F0502020204030204" pitchFamily="34" charset="0"/>
                        </a:rPr>
                        <a:t>99.87%</a:t>
                      </a:r>
                    </a:p>
                  </a:txBody>
                  <a:tcPr marL="7361" marR="7361" marT="7361" marB="0" anchor="b">
                    <a:lnL>
                      <a:noFill/>
                    </a:lnL>
                    <a:lnR>
                      <a:noFill/>
                    </a:lnR>
                    <a:lnT w="6350" cap="flat" cmpd="sng" algn="ctr">
                      <a:solidFill>
                        <a:srgbClr val="8EA9DB"/>
                      </a:solidFill>
                      <a:prstDash val="solid"/>
                      <a:round/>
                      <a:headEnd type="none" w="med" len="med"/>
                      <a:tailEnd type="none" w="med" len="med"/>
                    </a:lnT>
                    <a:lnB>
                      <a:noFill/>
                    </a:lnB>
                    <a:solidFill>
                      <a:srgbClr val="9BD5AB"/>
                    </a:solidFill>
                  </a:tcPr>
                </a:tc>
                <a:tc>
                  <a:txBody>
                    <a:bodyPr/>
                    <a:lstStyle/>
                    <a:p>
                      <a:pPr algn="r" fontAlgn="b"/>
                      <a:r>
                        <a:rPr lang="en-IN" sz="1100" b="0" i="0" u="none" strike="noStrike">
                          <a:solidFill>
                            <a:srgbClr val="000000"/>
                          </a:solidFill>
                          <a:effectLst/>
                          <a:latin typeface="Calibri" panose="020F0502020204030204" pitchFamily="34" charset="0"/>
                        </a:rPr>
                        <a:t>99.86%</a:t>
                      </a:r>
                    </a:p>
                  </a:txBody>
                  <a:tcPr marL="7361" marR="7361" marT="7361" marB="0" anchor="b">
                    <a:lnL>
                      <a:noFill/>
                    </a:lnL>
                    <a:lnR>
                      <a:noFill/>
                    </a:lnR>
                    <a:lnT w="6350" cap="flat" cmpd="sng" algn="ctr">
                      <a:solidFill>
                        <a:srgbClr val="8EA9DB"/>
                      </a:solidFill>
                      <a:prstDash val="solid"/>
                      <a:round/>
                      <a:headEnd type="none" w="med" len="med"/>
                      <a:tailEnd type="none" w="med" len="med"/>
                    </a:lnT>
                    <a:lnB>
                      <a:noFill/>
                    </a:lnB>
                    <a:solidFill>
                      <a:srgbClr val="9ED6AE"/>
                    </a:solidFill>
                  </a:tcPr>
                </a:tc>
                <a:extLst>
                  <a:ext uri="{0D108BD9-81ED-4DB2-BD59-A6C34878D82A}">
                    <a16:rowId xmlns:a16="http://schemas.microsoft.com/office/drawing/2014/main" val="876471537"/>
                  </a:ext>
                </a:extLst>
              </a:tr>
              <a:tr h="329483">
                <a:tc>
                  <a:txBody>
                    <a:bodyPr/>
                    <a:lstStyle/>
                    <a:p>
                      <a:pPr algn="l" fontAlgn="b"/>
                      <a:r>
                        <a:rPr lang="en-IN" sz="1100" b="0" i="0" u="none" strike="noStrike">
                          <a:solidFill>
                            <a:srgbClr val="000000"/>
                          </a:solidFill>
                          <a:effectLst/>
                          <a:latin typeface="Calibri" panose="020F0502020204030204" pitchFamily="34" charset="0"/>
                        </a:rPr>
                        <a:t>Monday</a:t>
                      </a:r>
                    </a:p>
                  </a:txBody>
                  <a:tcPr marL="7361" marR="7361" marT="7361"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99.74%</a:t>
                      </a:r>
                    </a:p>
                  </a:txBody>
                  <a:tcPr marL="7361" marR="7361" marT="7361" marB="0" anchor="b">
                    <a:lnL>
                      <a:noFill/>
                    </a:lnL>
                    <a:lnR>
                      <a:noFill/>
                    </a:lnR>
                    <a:lnT>
                      <a:noFill/>
                    </a:lnT>
                    <a:lnB>
                      <a:noFill/>
                    </a:lnB>
                    <a:solidFill>
                      <a:srgbClr val="CEEAD7"/>
                    </a:solidFill>
                  </a:tcPr>
                </a:tc>
                <a:tc>
                  <a:txBody>
                    <a:bodyPr/>
                    <a:lstStyle/>
                    <a:p>
                      <a:pPr algn="r" fontAlgn="b"/>
                      <a:r>
                        <a:rPr lang="en-IN" sz="1100" b="0" i="0" u="none" strike="noStrike">
                          <a:solidFill>
                            <a:srgbClr val="000000"/>
                          </a:solidFill>
                          <a:effectLst/>
                          <a:latin typeface="Calibri" panose="020F0502020204030204" pitchFamily="34" charset="0"/>
                        </a:rPr>
                        <a:t>99.85%</a:t>
                      </a:r>
                    </a:p>
                  </a:txBody>
                  <a:tcPr marL="7361" marR="7361" marT="7361" marB="0" anchor="b">
                    <a:lnL>
                      <a:noFill/>
                    </a:lnL>
                    <a:lnR>
                      <a:noFill/>
                    </a:lnR>
                    <a:lnT>
                      <a:noFill/>
                    </a:lnT>
                    <a:lnB>
                      <a:noFill/>
                    </a:lnB>
                    <a:solidFill>
                      <a:srgbClr val="A3D8B2"/>
                    </a:solidFill>
                  </a:tcPr>
                </a:tc>
                <a:tc>
                  <a:txBody>
                    <a:bodyPr/>
                    <a:lstStyle/>
                    <a:p>
                      <a:pPr algn="r" fontAlgn="b"/>
                      <a:r>
                        <a:rPr lang="en-IN" sz="1100" b="0" i="0" u="none" strike="noStrike">
                          <a:solidFill>
                            <a:srgbClr val="000000"/>
                          </a:solidFill>
                          <a:effectLst/>
                          <a:latin typeface="Calibri" panose="020F0502020204030204" pitchFamily="34" charset="0"/>
                        </a:rPr>
                        <a:t>99.07%</a:t>
                      </a:r>
                    </a:p>
                  </a:txBody>
                  <a:tcPr marL="7361" marR="7361" marT="7361" marB="0" anchor="b">
                    <a:lnL>
                      <a:noFill/>
                    </a:lnL>
                    <a:lnR>
                      <a:noFill/>
                    </a:lnR>
                    <a:lnT>
                      <a:noFill/>
                    </a:lnT>
                    <a:lnB>
                      <a:noFill/>
                    </a:lnB>
                    <a:solidFill>
                      <a:srgbClr val="FACDCF"/>
                    </a:solidFill>
                  </a:tcPr>
                </a:tc>
                <a:tc>
                  <a:txBody>
                    <a:bodyPr/>
                    <a:lstStyle/>
                    <a:p>
                      <a:pPr algn="r" fontAlgn="b"/>
                      <a:r>
                        <a:rPr lang="en-IN" sz="1100" b="0" i="0" u="none" strike="noStrike">
                          <a:solidFill>
                            <a:srgbClr val="000000"/>
                          </a:solidFill>
                          <a:effectLst/>
                          <a:latin typeface="Calibri" panose="020F0502020204030204" pitchFamily="34" charset="0"/>
                        </a:rPr>
                        <a:t>99.86%</a:t>
                      </a:r>
                    </a:p>
                  </a:txBody>
                  <a:tcPr marL="7361" marR="7361" marT="7361" marB="0" anchor="b">
                    <a:lnL>
                      <a:noFill/>
                    </a:lnL>
                    <a:lnR>
                      <a:noFill/>
                    </a:lnR>
                    <a:lnT>
                      <a:noFill/>
                    </a:lnT>
                    <a:lnB>
                      <a:noFill/>
                    </a:lnB>
                    <a:solidFill>
                      <a:srgbClr val="9DD6AD"/>
                    </a:solidFill>
                  </a:tcPr>
                </a:tc>
                <a:tc>
                  <a:txBody>
                    <a:bodyPr/>
                    <a:lstStyle/>
                    <a:p>
                      <a:pPr algn="r" fontAlgn="b"/>
                      <a:r>
                        <a:rPr lang="en-IN" sz="1100" b="0" i="0" u="none" strike="noStrike">
                          <a:solidFill>
                            <a:srgbClr val="000000"/>
                          </a:solidFill>
                          <a:effectLst/>
                          <a:latin typeface="Calibri" panose="020F0502020204030204" pitchFamily="34" charset="0"/>
                        </a:rPr>
                        <a:t>99.72%</a:t>
                      </a:r>
                    </a:p>
                  </a:txBody>
                  <a:tcPr marL="7361" marR="7361" marT="7361" marB="0" anchor="b">
                    <a:lnL>
                      <a:noFill/>
                    </a:lnL>
                    <a:lnR>
                      <a:noFill/>
                    </a:lnR>
                    <a:lnT>
                      <a:noFill/>
                    </a:lnT>
                    <a:lnB>
                      <a:noFill/>
                    </a:lnB>
                    <a:solidFill>
                      <a:srgbClr val="D5ECDD"/>
                    </a:solidFill>
                  </a:tcPr>
                </a:tc>
                <a:tc>
                  <a:txBody>
                    <a:bodyPr/>
                    <a:lstStyle/>
                    <a:p>
                      <a:pPr algn="r" fontAlgn="b"/>
                      <a:r>
                        <a:rPr lang="en-IN" sz="1100" b="0" i="0" u="none" strike="noStrike">
                          <a:solidFill>
                            <a:srgbClr val="000000"/>
                          </a:solidFill>
                          <a:effectLst/>
                          <a:latin typeface="Calibri" panose="020F0502020204030204" pitchFamily="34" charset="0"/>
                        </a:rPr>
                        <a:t>99.74%</a:t>
                      </a:r>
                    </a:p>
                  </a:txBody>
                  <a:tcPr marL="7361" marR="7361" marT="7361" marB="0" anchor="b">
                    <a:lnL>
                      <a:noFill/>
                    </a:lnL>
                    <a:lnR>
                      <a:noFill/>
                    </a:lnR>
                    <a:lnT>
                      <a:noFill/>
                    </a:lnT>
                    <a:lnB>
                      <a:noFill/>
                    </a:lnB>
                    <a:solidFill>
                      <a:srgbClr val="CEEAD8"/>
                    </a:solidFill>
                  </a:tcPr>
                </a:tc>
                <a:extLst>
                  <a:ext uri="{0D108BD9-81ED-4DB2-BD59-A6C34878D82A}">
                    <a16:rowId xmlns:a16="http://schemas.microsoft.com/office/drawing/2014/main" val="765320089"/>
                  </a:ext>
                </a:extLst>
              </a:tr>
              <a:tr h="329483">
                <a:tc>
                  <a:txBody>
                    <a:bodyPr/>
                    <a:lstStyle/>
                    <a:p>
                      <a:pPr algn="l" fontAlgn="b"/>
                      <a:r>
                        <a:rPr lang="en-IN" sz="1100" b="0" i="0" u="none" strike="noStrike">
                          <a:solidFill>
                            <a:srgbClr val="000000"/>
                          </a:solidFill>
                          <a:effectLst/>
                          <a:latin typeface="Calibri" panose="020F0502020204030204" pitchFamily="34" charset="0"/>
                        </a:rPr>
                        <a:t>Tuesday</a:t>
                      </a:r>
                    </a:p>
                  </a:txBody>
                  <a:tcPr marL="7361" marR="7361" marT="7361"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99.35%</a:t>
                      </a:r>
                    </a:p>
                  </a:txBody>
                  <a:tcPr marL="7361" marR="7361" marT="7361" marB="0" anchor="b">
                    <a:lnL>
                      <a:noFill/>
                    </a:lnL>
                    <a:lnR>
                      <a:noFill/>
                    </a:lnR>
                    <a:lnT>
                      <a:noFill/>
                    </a:lnT>
                    <a:lnB>
                      <a:noFill/>
                    </a:lnB>
                    <a:solidFill>
                      <a:srgbClr val="FBE4E7"/>
                    </a:solidFill>
                  </a:tcPr>
                </a:tc>
                <a:tc>
                  <a:txBody>
                    <a:bodyPr/>
                    <a:lstStyle/>
                    <a:p>
                      <a:pPr algn="r" fontAlgn="b"/>
                      <a:r>
                        <a:rPr lang="en-IN" sz="1100" b="0" i="0" u="none" strike="noStrike">
                          <a:solidFill>
                            <a:srgbClr val="000000"/>
                          </a:solidFill>
                          <a:effectLst/>
                          <a:latin typeface="Calibri" panose="020F0502020204030204" pitchFamily="34" charset="0"/>
                        </a:rPr>
                        <a:t>99.69%</a:t>
                      </a:r>
                    </a:p>
                  </a:txBody>
                  <a:tcPr marL="7361" marR="7361" marT="7361" marB="0" anchor="b">
                    <a:lnL>
                      <a:noFill/>
                    </a:lnL>
                    <a:lnR>
                      <a:noFill/>
                    </a:lnR>
                    <a:lnT>
                      <a:noFill/>
                    </a:lnT>
                    <a:lnB>
                      <a:noFill/>
                    </a:lnB>
                    <a:solidFill>
                      <a:srgbClr val="E1F1E8"/>
                    </a:solidFill>
                  </a:tcPr>
                </a:tc>
                <a:tc>
                  <a:txBody>
                    <a:bodyPr/>
                    <a:lstStyle/>
                    <a:p>
                      <a:pPr algn="r" fontAlgn="b"/>
                      <a:r>
                        <a:rPr lang="en-IN" sz="1100" b="0" i="0" u="none" strike="noStrike">
                          <a:solidFill>
                            <a:srgbClr val="000000"/>
                          </a:solidFill>
                          <a:effectLst/>
                          <a:latin typeface="Calibri" panose="020F0502020204030204" pitchFamily="34" charset="0"/>
                        </a:rPr>
                        <a:t>98.94%</a:t>
                      </a:r>
                    </a:p>
                  </a:txBody>
                  <a:tcPr marL="7361" marR="7361" marT="7361" marB="0" anchor="b">
                    <a:lnL>
                      <a:noFill/>
                    </a:lnL>
                    <a:lnR>
                      <a:noFill/>
                    </a:lnR>
                    <a:lnT>
                      <a:noFill/>
                    </a:lnT>
                    <a:lnB>
                      <a:noFill/>
                    </a:lnB>
                    <a:solidFill>
                      <a:srgbClr val="FAC2C4"/>
                    </a:solidFill>
                  </a:tcPr>
                </a:tc>
                <a:tc>
                  <a:txBody>
                    <a:bodyPr/>
                    <a:lstStyle/>
                    <a:p>
                      <a:pPr algn="r" fontAlgn="b"/>
                      <a:r>
                        <a:rPr lang="en-IN" sz="1100" b="0" i="0" u="none" strike="noStrike">
                          <a:solidFill>
                            <a:srgbClr val="000000"/>
                          </a:solidFill>
                          <a:effectLst/>
                          <a:latin typeface="Calibri" panose="020F0502020204030204" pitchFamily="34" charset="0"/>
                        </a:rPr>
                        <a:t>99.74%</a:t>
                      </a:r>
                    </a:p>
                  </a:txBody>
                  <a:tcPr marL="7361" marR="7361" marT="7361" marB="0" anchor="b">
                    <a:lnL>
                      <a:noFill/>
                    </a:lnL>
                    <a:lnR>
                      <a:noFill/>
                    </a:lnR>
                    <a:lnT>
                      <a:noFill/>
                    </a:lnT>
                    <a:lnB>
                      <a:noFill/>
                    </a:lnB>
                    <a:solidFill>
                      <a:srgbClr val="D0EAD9"/>
                    </a:solidFill>
                  </a:tcPr>
                </a:tc>
                <a:tc>
                  <a:txBody>
                    <a:bodyPr/>
                    <a:lstStyle/>
                    <a:p>
                      <a:pPr algn="r" fontAlgn="b"/>
                      <a:r>
                        <a:rPr lang="en-IN" sz="1100" b="0" i="0" u="none" strike="noStrike">
                          <a:solidFill>
                            <a:srgbClr val="000000"/>
                          </a:solidFill>
                          <a:effectLst/>
                          <a:latin typeface="Calibri" panose="020F0502020204030204" pitchFamily="34" charset="0"/>
                        </a:rPr>
                        <a:t>99.58%</a:t>
                      </a:r>
                    </a:p>
                  </a:txBody>
                  <a:tcPr marL="7361" marR="7361" marT="7361" marB="0" anchor="b">
                    <a:lnL>
                      <a:noFill/>
                    </a:lnL>
                    <a:lnR>
                      <a:noFill/>
                    </a:lnR>
                    <a:lnT>
                      <a:noFill/>
                    </a:lnT>
                    <a:lnB>
                      <a:noFill/>
                    </a:lnB>
                    <a:solidFill>
                      <a:srgbClr val="FBF8FB"/>
                    </a:solidFill>
                  </a:tcPr>
                </a:tc>
                <a:tc>
                  <a:txBody>
                    <a:bodyPr/>
                    <a:lstStyle/>
                    <a:p>
                      <a:pPr algn="r" fontAlgn="b"/>
                      <a:r>
                        <a:rPr lang="en-IN" sz="1100" b="0" i="0" u="none" strike="noStrike">
                          <a:solidFill>
                            <a:srgbClr val="000000"/>
                          </a:solidFill>
                          <a:effectLst/>
                          <a:latin typeface="Calibri" panose="020F0502020204030204" pitchFamily="34" charset="0"/>
                        </a:rPr>
                        <a:t>99.55%</a:t>
                      </a:r>
                    </a:p>
                  </a:txBody>
                  <a:tcPr marL="7361" marR="7361" marT="7361" marB="0" anchor="b">
                    <a:lnL>
                      <a:noFill/>
                    </a:lnL>
                    <a:lnR>
                      <a:noFill/>
                    </a:lnR>
                    <a:lnT>
                      <a:noFill/>
                    </a:lnT>
                    <a:lnB>
                      <a:noFill/>
                    </a:lnB>
                    <a:solidFill>
                      <a:srgbClr val="FBF5F8"/>
                    </a:solidFill>
                  </a:tcPr>
                </a:tc>
                <a:extLst>
                  <a:ext uri="{0D108BD9-81ED-4DB2-BD59-A6C34878D82A}">
                    <a16:rowId xmlns:a16="http://schemas.microsoft.com/office/drawing/2014/main" val="1321853065"/>
                  </a:ext>
                </a:extLst>
              </a:tr>
              <a:tr h="329483">
                <a:tc>
                  <a:txBody>
                    <a:bodyPr/>
                    <a:lstStyle/>
                    <a:p>
                      <a:pPr algn="l" fontAlgn="b"/>
                      <a:r>
                        <a:rPr lang="en-IN" sz="1100" b="0" i="0" u="none" strike="noStrike">
                          <a:solidFill>
                            <a:srgbClr val="000000"/>
                          </a:solidFill>
                          <a:effectLst/>
                          <a:latin typeface="Calibri" panose="020F0502020204030204" pitchFamily="34" charset="0"/>
                        </a:rPr>
                        <a:t>Wednesday</a:t>
                      </a:r>
                    </a:p>
                  </a:txBody>
                  <a:tcPr marL="7361" marR="7361" marT="7361"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99.64%</a:t>
                      </a:r>
                    </a:p>
                  </a:txBody>
                  <a:tcPr marL="7361" marR="7361" marT="7361" marB="0" anchor="b">
                    <a:lnL>
                      <a:noFill/>
                    </a:lnL>
                    <a:lnR>
                      <a:noFill/>
                    </a:lnR>
                    <a:lnT>
                      <a:noFill/>
                    </a:lnT>
                    <a:lnB>
                      <a:noFill/>
                    </a:lnB>
                    <a:solidFill>
                      <a:srgbClr val="F7FAFA"/>
                    </a:solidFill>
                  </a:tcPr>
                </a:tc>
                <a:tc>
                  <a:txBody>
                    <a:bodyPr/>
                    <a:lstStyle/>
                    <a:p>
                      <a:pPr algn="r" fontAlgn="b"/>
                      <a:r>
                        <a:rPr lang="en-IN" sz="1100" b="0" i="0" u="none" strike="noStrike">
                          <a:solidFill>
                            <a:srgbClr val="000000"/>
                          </a:solidFill>
                          <a:effectLst/>
                          <a:latin typeface="Calibri" panose="020F0502020204030204" pitchFamily="34" charset="0"/>
                        </a:rPr>
                        <a:t>99.69%</a:t>
                      </a:r>
                    </a:p>
                  </a:txBody>
                  <a:tcPr marL="7361" marR="7361" marT="7361" marB="0" anchor="b">
                    <a:lnL>
                      <a:noFill/>
                    </a:lnL>
                    <a:lnR>
                      <a:noFill/>
                    </a:lnR>
                    <a:lnT>
                      <a:noFill/>
                    </a:lnT>
                    <a:lnB>
                      <a:noFill/>
                    </a:lnB>
                    <a:solidFill>
                      <a:srgbClr val="E4F3EA"/>
                    </a:solidFill>
                  </a:tcPr>
                </a:tc>
                <a:tc>
                  <a:txBody>
                    <a:bodyPr/>
                    <a:lstStyle/>
                    <a:p>
                      <a:pPr algn="r" fontAlgn="b"/>
                      <a:r>
                        <a:rPr lang="en-IN" sz="1100" b="0" i="0" u="none" strike="noStrike">
                          <a:solidFill>
                            <a:srgbClr val="000000"/>
                          </a:solidFill>
                          <a:effectLst/>
                          <a:latin typeface="Calibri" panose="020F0502020204030204" pitchFamily="34" charset="0"/>
                        </a:rPr>
                        <a:t>100.00%</a:t>
                      </a:r>
                    </a:p>
                  </a:txBody>
                  <a:tcPr marL="7361" marR="7361" marT="7361" marB="0" anchor="b">
                    <a:lnL>
                      <a:noFill/>
                    </a:lnL>
                    <a:lnR>
                      <a:noFill/>
                    </a:lnR>
                    <a:lnT>
                      <a:noFill/>
                    </a:lnT>
                    <a:lnB>
                      <a:noFill/>
                    </a:lnB>
                    <a:solidFill>
                      <a:srgbClr val="63BE7B"/>
                    </a:solidFill>
                  </a:tcPr>
                </a:tc>
                <a:tc>
                  <a:txBody>
                    <a:bodyPr/>
                    <a:lstStyle/>
                    <a:p>
                      <a:pPr algn="r" fontAlgn="b"/>
                      <a:r>
                        <a:rPr lang="en-IN" sz="1100" b="0" i="0" u="none" strike="noStrike">
                          <a:solidFill>
                            <a:srgbClr val="000000"/>
                          </a:solidFill>
                          <a:effectLst/>
                          <a:latin typeface="Calibri" panose="020F0502020204030204" pitchFamily="34" charset="0"/>
                        </a:rPr>
                        <a:t>99.48%</a:t>
                      </a:r>
                    </a:p>
                  </a:txBody>
                  <a:tcPr marL="7361" marR="7361" marT="7361" marB="0" anchor="b">
                    <a:lnL>
                      <a:noFill/>
                    </a:lnL>
                    <a:lnR>
                      <a:noFill/>
                    </a:lnR>
                    <a:lnT>
                      <a:noFill/>
                    </a:lnT>
                    <a:lnB>
                      <a:noFill/>
                    </a:lnB>
                    <a:solidFill>
                      <a:srgbClr val="FBEFF2"/>
                    </a:solidFill>
                  </a:tcPr>
                </a:tc>
                <a:tc>
                  <a:txBody>
                    <a:bodyPr/>
                    <a:lstStyle/>
                    <a:p>
                      <a:pPr algn="r" fontAlgn="b"/>
                      <a:r>
                        <a:rPr lang="en-IN" sz="1100" b="0" i="0" u="none" strike="noStrike">
                          <a:solidFill>
                            <a:srgbClr val="000000"/>
                          </a:solidFill>
                          <a:effectLst/>
                          <a:latin typeface="Calibri" panose="020F0502020204030204" pitchFamily="34" charset="0"/>
                        </a:rPr>
                        <a:t>99.00%</a:t>
                      </a:r>
                    </a:p>
                  </a:txBody>
                  <a:tcPr marL="7361" marR="7361" marT="7361" marB="0" anchor="b">
                    <a:lnL>
                      <a:noFill/>
                    </a:lnL>
                    <a:lnR>
                      <a:noFill/>
                    </a:lnR>
                    <a:lnT>
                      <a:noFill/>
                    </a:lnT>
                    <a:lnB>
                      <a:noFill/>
                    </a:lnB>
                    <a:solidFill>
                      <a:srgbClr val="FAC6C9"/>
                    </a:solidFill>
                  </a:tcPr>
                </a:tc>
                <a:tc>
                  <a:txBody>
                    <a:bodyPr/>
                    <a:lstStyle/>
                    <a:p>
                      <a:pPr algn="r" fontAlgn="b"/>
                      <a:r>
                        <a:rPr lang="en-IN" sz="1100" b="0" i="0" u="none" strike="noStrike">
                          <a:solidFill>
                            <a:srgbClr val="000000"/>
                          </a:solidFill>
                          <a:effectLst/>
                          <a:latin typeface="Calibri" panose="020F0502020204030204" pitchFamily="34" charset="0"/>
                        </a:rPr>
                        <a:t>99.49%</a:t>
                      </a:r>
                    </a:p>
                  </a:txBody>
                  <a:tcPr marL="7361" marR="7361" marT="7361" marB="0" anchor="b">
                    <a:lnL>
                      <a:noFill/>
                    </a:lnL>
                    <a:lnR>
                      <a:noFill/>
                    </a:lnR>
                    <a:lnT>
                      <a:noFill/>
                    </a:lnT>
                    <a:lnB>
                      <a:noFill/>
                    </a:lnB>
                    <a:solidFill>
                      <a:srgbClr val="FBF0F3"/>
                    </a:solidFill>
                  </a:tcPr>
                </a:tc>
                <a:extLst>
                  <a:ext uri="{0D108BD9-81ED-4DB2-BD59-A6C34878D82A}">
                    <a16:rowId xmlns:a16="http://schemas.microsoft.com/office/drawing/2014/main" val="70390191"/>
                  </a:ext>
                </a:extLst>
              </a:tr>
              <a:tr h="329483">
                <a:tc>
                  <a:txBody>
                    <a:bodyPr/>
                    <a:lstStyle/>
                    <a:p>
                      <a:pPr algn="l" fontAlgn="b"/>
                      <a:r>
                        <a:rPr lang="en-IN" sz="1100" b="0" i="0" u="none" strike="noStrike">
                          <a:solidFill>
                            <a:srgbClr val="000000"/>
                          </a:solidFill>
                          <a:effectLst/>
                          <a:latin typeface="Calibri" panose="020F0502020204030204" pitchFamily="34" charset="0"/>
                        </a:rPr>
                        <a:t>Thursday</a:t>
                      </a:r>
                    </a:p>
                  </a:txBody>
                  <a:tcPr marL="7361" marR="7361" marT="7361"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99.88%</a:t>
                      </a:r>
                    </a:p>
                  </a:txBody>
                  <a:tcPr marL="7361" marR="7361" marT="7361" marB="0" anchor="b">
                    <a:lnL>
                      <a:noFill/>
                    </a:lnL>
                    <a:lnR>
                      <a:noFill/>
                    </a:lnR>
                    <a:lnT>
                      <a:noFill/>
                    </a:lnT>
                    <a:lnB>
                      <a:noFill/>
                    </a:lnB>
                    <a:solidFill>
                      <a:srgbClr val="96D3A7"/>
                    </a:solidFill>
                  </a:tcPr>
                </a:tc>
                <a:tc>
                  <a:txBody>
                    <a:bodyPr/>
                    <a:lstStyle/>
                    <a:p>
                      <a:pPr algn="r" fontAlgn="b"/>
                      <a:r>
                        <a:rPr lang="en-IN" sz="1100" b="0" i="0" u="none" strike="noStrike">
                          <a:solidFill>
                            <a:srgbClr val="000000"/>
                          </a:solidFill>
                          <a:effectLst/>
                          <a:latin typeface="Calibri" panose="020F0502020204030204" pitchFamily="34" charset="0"/>
                        </a:rPr>
                        <a:t>99.85%</a:t>
                      </a:r>
                    </a:p>
                  </a:txBody>
                  <a:tcPr marL="7361" marR="7361" marT="7361" marB="0" anchor="b">
                    <a:lnL>
                      <a:noFill/>
                    </a:lnL>
                    <a:lnR>
                      <a:noFill/>
                    </a:lnR>
                    <a:lnT>
                      <a:noFill/>
                    </a:lnT>
                    <a:lnB>
                      <a:noFill/>
                    </a:lnB>
                    <a:solidFill>
                      <a:srgbClr val="A1D7B0"/>
                    </a:solidFill>
                  </a:tcPr>
                </a:tc>
                <a:tc>
                  <a:txBody>
                    <a:bodyPr/>
                    <a:lstStyle/>
                    <a:p>
                      <a:pPr algn="r" fontAlgn="b"/>
                      <a:r>
                        <a:rPr lang="en-IN" sz="1100" b="0" i="0" u="none" strike="noStrike">
                          <a:solidFill>
                            <a:srgbClr val="000000"/>
                          </a:solidFill>
                          <a:effectLst/>
                          <a:latin typeface="Calibri" panose="020F0502020204030204" pitchFamily="34" charset="0"/>
                        </a:rPr>
                        <a:t>99.51%</a:t>
                      </a:r>
                    </a:p>
                  </a:txBody>
                  <a:tcPr marL="7361" marR="7361" marT="7361" marB="0" anchor="b">
                    <a:lnL>
                      <a:noFill/>
                    </a:lnL>
                    <a:lnR>
                      <a:noFill/>
                    </a:lnR>
                    <a:lnT>
                      <a:noFill/>
                    </a:lnT>
                    <a:lnB>
                      <a:noFill/>
                    </a:lnB>
                    <a:solidFill>
                      <a:srgbClr val="FBF2F5"/>
                    </a:solidFill>
                  </a:tcPr>
                </a:tc>
                <a:tc>
                  <a:txBody>
                    <a:bodyPr/>
                    <a:lstStyle/>
                    <a:p>
                      <a:pPr algn="r" fontAlgn="b"/>
                      <a:r>
                        <a:rPr lang="en-IN" sz="1100" b="0" i="0" u="none" strike="noStrike">
                          <a:solidFill>
                            <a:srgbClr val="000000"/>
                          </a:solidFill>
                          <a:effectLst/>
                          <a:latin typeface="Calibri" panose="020F0502020204030204" pitchFamily="34" charset="0"/>
                        </a:rPr>
                        <a:t>99.36%</a:t>
                      </a:r>
                    </a:p>
                  </a:txBody>
                  <a:tcPr marL="7361" marR="7361" marT="7361" marB="0" anchor="b">
                    <a:lnL>
                      <a:noFill/>
                    </a:lnL>
                    <a:lnR>
                      <a:noFill/>
                    </a:lnR>
                    <a:lnT>
                      <a:noFill/>
                    </a:lnT>
                    <a:lnB>
                      <a:noFill/>
                    </a:lnB>
                    <a:solidFill>
                      <a:srgbClr val="FBE5E8"/>
                    </a:solidFill>
                  </a:tcPr>
                </a:tc>
                <a:tc>
                  <a:txBody>
                    <a:bodyPr/>
                    <a:lstStyle/>
                    <a:p>
                      <a:pPr algn="r" fontAlgn="b"/>
                      <a:r>
                        <a:rPr lang="en-IN" sz="1100" b="0" i="0" u="none" strike="noStrike">
                          <a:solidFill>
                            <a:srgbClr val="000000"/>
                          </a:solidFill>
                          <a:effectLst/>
                          <a:latin typeface="Calibri" panose="020F0502020204030204" pitchFamily="34" charset="0"/>
                        </a:rPr>
                        <a:t>99.62%</a:t>
                      </a:r>
                    </a:p>
                  </a:txBody>
                  <a:tcPr marL="7361" marR="7361" marT="7361" marB="0" anchor="b">
                    <a:lnL>
                      <a:noFill/>
                    </a:lnL>
                    <a:lnR>
                      <a:noFill/>
                    </a:lnR>
                    <a:lnT>
                      <a:noFill/>
                    </a:lnT>
                    <a:lnB>
                      <a:noFill/>
                    </a:lnB>
                    <a:solidFill>
                      <a:srgbClr val="FBFBFE"/>
                    </a:solidFill>
                  </a:tcPr>
                </a:tc>
                <a:tc>
                  <a:txBody>
                    <a:bodyPr/>
                    <a:lstStyle/>
                    <a:p>
                      <a:pPr algn="r" fontAlgn="b"/>
                      <a:r>
                        <a:rPr lang="en-IN" sz="1100" b="0" i="0" u="none" strike="noStrike">
                          <a:solidFill>
                            <a:srgbClr val="000000"/>
                          </a:solidFill>
                          <a:effectLst/>
                          <a:latin typeface="Calibri" panose="020F0502020204030204" pitchFamily="34" charset="0"/>
                        </a:rPr>
                        <a:t>99.66%</a:t>
                      </a:r>
                    </a:p>
                  </a:txBody>
                  <a:tcPr marL="7361" marR="7361" marT="7361" marB="0" anchor="b">
                    <a:lnL>
                      <a:noFill/>
                    </a:lnL>
                    <a:lnR>
                      <a:noFill/>
                    </a:lnR>
                    <a:lnT>
                      <a:noFill/>
                    </a:lnT>
                    <a:lnB>
                      <a:noFill/>
                    </a:lnB>
                    <a:solidFill>
                      <a:srgbClr val="EEF7F3"/>
                    </a:solidFill>
                  </a:tcPr>
                </a:tc>
                <a:extLst>
                  <a:ext uri="{0D108BD9-81ED-4DB2-BD59-A6C34878D82A}">
                    <a16:rowId xmlns:a16="http://schemas.microsoft.com/office/drawing/2014/main" val="3976457901"/>
                  </a:ext>
                </a:extLst>
              </a:tr>
              <a:tr h="329483">
                <a:tc>
                  <a:txBody>
                    <a:bodyPr/>
                    <a:lstStyle/>
                    <a:p>
                      <a:pPr algn="l" fontAlgn="b"/>
                      <a:r>
                        <a:rPr lang="en-IN" sz="1100" b="0" i="0" u="none" strike="noStrike">
                          <a:solidFill>
                            <a:srgbClr val="000000"/>
                          </a:solidFill>
                          <a:effectLst/>
                          <a:latin typeface="Calibri" panose="020F0502020204030204" pitchFamily="34" charset="0"/>
                        </a:rPr>
                        <a:t>Friday</a:t>
                      </a:r>
                    </a:p>
                  </a:txBody>
                  <a:tcPr marL="7361" marR="7361" marT="7361"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99.77%</a:t>
                      </a:r>
                    </a:p>
                  </a:txBody>
                  <a:tcPr marL="7361" marR="7361" marT="7361" marB="0" anchor="b">
                    <a:lnL>
                      <a:noFill/>
                    </a:lnL>
                    <a:lnR>
                      <a:noFill/>
                    </a:lnR>
                    <a:lnT>
                      <a:noFill/>
                    </a:lnT>
                    <a:lnB>
                      <a:noFill/>
                    </a:lnB>
                    <a:solidFill>
                      <a:srgbClr val="C2E5CD"/>
                    </a:solidFill>
                  </a:tcPr>
                </a:tc>
                <a:tc>
                  <a:txBody>
                    <a:bodyPr/>
                    <a:lstStyle/>
                    <a:p>
                      <a:pPr algn="r" fontAlgn="b"/>
                      <a:r>
                        <a:rPr lang="en-IN" sz="1100" b="0" i="0" u="none" strike="noStrike">
                          <a:solidFill>
                            <a:srgbClr val="000000"/>
                          </a:solidFill>
                          <a:effectLst/>
                          <a:latin typeface="Calibri" panose="020F0502020204030204" pitchFamily="34" charset="0"/>
                        </a:rPr>
                        <a:t>99.57%</a:t>
                      </a:r>
                    </a:p>
                  </a:txBody>
                  <a:tcPr marL="7361" marR="7361" marT="7361" marB="0" anchor="b">
                    <a:lnL>
                      <a:noFill/>
                    </a:lnL>
                    <a:lnR>
                      <a:noFill/>
                    </a:lnR>
                    <a:lnT>
                      <a:noFill/>
                    </a:lnT>
                    <a:lnB>
                      <a:noFill/>
                    </a:lnB>
                    <a:solidFill>
                      <a:srgbClr val="FBF7FA"/>
                    </a:solidFill>
                  </a:tcPr>
                </a:tc>
                <a:tc>
                  <a:txBody>
                    <a:bodyPr/>
                    <a:lstStyle/>
                    <a:p>
                      <a:pPr algn="r" fontAlgn="b"/>
                      <a:r>
                        <a:rPr lang="en-IN" sz="1100" b="0" i="0" u="none" strike="noStrike">
                          <a:solidFill>
                            <a:srgbClr val="000000"/>
                          </a:solidFill>
                          <a:effectLst/>
                          <a:latin typeface="Calibri" panose="020F0502020204030204" pitchFamily="34" charset="0"/>
                        </a:rPr>
                        <a:t>99.19%</a:t>
                      </a:r>
                    </a:p>
                  </a:txBody>
                  <a:tcPr marL="7361" marR="7361" marT="7361" marB="0" anchor="b">
                    <a:lnL>
                      <a:noFill/>
                    </a:lnL>
                    <a:lnR>
                      <a:noFill/>
                    </a:lnR>
                    <a:lnT>
                      <a:noFill/>
                    </a:lnT>
                    <a:lnB>
                      <a:noFill/>
                    </a:lnB>
                    <a:solidFill>
                      <a:srgbClr val="FAD7D9"/>
                    </a:solidFill>
                  </a:tcPr>
                </a:tc>
                <a:tc>
                  <a:txBody>
                    <a:bodyPr/>
                    <a:lstStyle/>
                    <a:p>
                      <a:pPr algn="r" fontAlgn="b"/>
                      <a:r>
                        <a:rPr lang="en-IN" sz="1100" b="0" i="0" u="none" strike="noStrike">
                          <a:solidFill>
                            <a:srgbClr val="000000"/>
                          </a:solidFill>
                          <a:effectLst/>
                          <a:latin typeface="Calibri" panose="020F0502020204030204" pitchFamily="34" charset="0"/>
                        </a:rPr>
                        <a:t>98.65%</a:t>
                      </a:r>
                    </a:p>
                  </a:txBody>
                  <a:tcPr marL="7361" marR="7361" marT="7361" marB="0" anchor="b">
                    <a:lnL>
                      <a:noFill/>
                    </a:lnL>
                    <a:lnR>
                      <a:noFill/>
                    </a:lnR>
                    <a:lnT>
                      <a:noFill/>
                    </a:lnT>
                    <a:lnB>
                      <a:noFill/>
                    </a:lnB>
                    <a:solidFill>
                      <a:srgbClr val="F9A9AC"/>
                    </a:solidFill>
                  </a:tcPr>
                </a:tc>
                <a:tc>
                  <a:txBody>
                    <a:bodyPr/>
                    <a:lstStyle/>
                    <a:p>
                      <a:pPr algn="r" fontAlgn="b"/>
                      <a:r>
                        <a:rPr lang="en-IN" sz="1100" b="0" i="0" u="none" strike="noStrike">
                          <a:solidFill>
                            <a:srgbClr val="000000"/>
                          </a:solidFill>
                          <a:effectLst/>
                          <a:latin typeface="Calibri" panose="020F0502020204030204" pitchFamily="34" charset="0"/>
                        </a:rPr>
                        <a:t>99.35%</a:t>
                      </a:r>
                    </a:p>
                  </a:txBody>
                  <a:tcPr marL="7361" marR="7361" marT="7361" marB="0" anchor="b">
                    <a:lnL>
                      <a:noFill/>
                    </a:lnL>
                    <a:lnR>
                      <a:noFill/>
                    </a:lnR>
                    <a:lnT>
                      <a:noFill/>
                    </a:lnT>
                    <a:lnB>
                      <a:noFill/>
                    </a:lnB>
                    <a:solidFill>
                      <a:srgbClr val="FBE4E7"/>
                    </a:solidFill>
                  </a:tcPr>
                </a:tc>
                <a:tc>
                  <a:txBody>
                    <a:bodyPr/>
                    <a:lstStyle/>
                    <a:p>
                      <a:pPr algn="r" fontAlgn="b"/>
                      <a:r>
                        <a:rPr lang="en-IN" sz="1100" b="0" i="0" u="none" strike="noStrike">
                          <a:solidFill>
                            <a:srgbClr val="000000"/>
                          </a:solidFill>
                          <a:effectLst/>
                          <a:latin typeface="Calibri" panose="020F0502020204030204" pitchFamily="34" charset="0"/>
                        </a:rPr>
                        <a:t>99.34%</a:t>
                      </a:r>
                    </a:p>
                  </a:txBody>
                  <a:tcPr marL="7361" marR="7361" marT="7361" marB="0" anchor="b">
                    <a:lnL>
                      <a:noFill/>
                    </a:lnL>
                    <a:lnR>
                      <a:noFill/>
                    </a:lnR>
                    <a:lnT>
                      <a:noFill/>
                    </a:lnT>
                    <a:lnB>
                      <a:noFill/>
                    </a:lnB>
                    <a:solidFill>
                      <a:srgbClr val="FBE3E6"/>
                    </a:solidFill>
                  </a:tcPr>
                </a:tc>
                <a:extLst>
                  <a:ext uri="{0D108BD9-81ED-4DB2-BD59-A6C34878D82A}">
                    <a16:rowId xmlns:a16="http://schemas.microsoft.com/office/drawing/2014/main" val="1104641477"/>
                  </a:ext>
                </a:extLst>
              </a:tr>
              <a:tr h="329483">
                <a:tc>
                  <a:txBody>
                    <a:bodyPr/>
                    <a:lstStyle/>
                    <a:p>
                      <a:pPr algn="l" fontAlgn="b"/>
                      <a:r>
                        <a:rPr lang="en-IN" sz="1100" b="0" i="0" u="none" strike="noStrike">
                          <a:solidFill>
                            <a:srgbClr val="000000"/>
                          </a:solidFill>
                          <a:effectLst/>
                          <a:latin typeface="Calibri" panose="020F0502020204030204" pitchFamily="34" charset="0"/>
                        </a:rPr>
                        <a:t>Saturday</a:t>
                      </a:r>
                    </a:p>
                  </a:txBody>
                  <a:tcPr marL="7361" marR="7361" marT="7361"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99.89%</a:t>
                      </a:r>
                    </a:p>
                  </a:txBody>
                  <a:tcPr marL="7361" marR="7361" marT="7361" marB="0" anchor="b">
                    <a:lnL>
                      <a:noFill/>
                    </a:lnL>
                    <a:lnR>
                      <a:noFill/>
                    </a:lnR>
                    <a:lnT>
                      <a:noFill/>
                    </a:lnT>
                    <a:lnB w="6350" cap="flat" cmpd="sng" algn="ctr">
                      <a:solidFill>
                        <a:srgbClr val="8EA9DB"/>
                      </a:solidFill>
                      <a:prstDash val="solid"/>
                      <a:round/>
                      <a:headEnd type="none" w="med" len="med"/>
                      <a:tailEnd type="none" w="med" len="med"/>
                    </a:lnB>
                    <a:solidFill>
                      <a:srgbClr val="91D1A3"/>
                    </a:solidFill>
                  </a:tcPr>
                </a:tc>
                <a:tc>
                  <a:txBody>
                    <a:bodyPr/>
                    <a:lstStyle/>
                    <a:p>
                      <a:pPr algn="r" fontAlgn="b"/>
                      <a:r>
                        <a:rPr lang="en-IN" sz="1100" b="0" i="0" u="none" strike="noStrike">
                          <a:solidFill>
                            <a:srgbClr val="000000"/>
                          </a:solidFill>
                          <a:effectLst/>
                          <a:latin typeface="Calibri" panose="020F0502020204030204" pitchFamily="34" charset="0"/>
                        </a:rPr>
                        <a:t>99.30%</a:t>
                      </a:r>
                    </a:p>
                  </a:txBody>
                  <a:tcPr marL="7361" marR="7361" marT="7361" marB="0" anchor="b">
                    <a:lnL>
                      <a:noFill/>
                    </a:lnL>
                    <a:lnR>
                      <a:noFill/>
                    </a:lnR>
                    <a:lnT>
                      <a:noFill/>
                    </a:lnT>
                    <a:lnB w="6350" cap="flat" cmpd="sng" algn="ctr">
                      <a:solidFill>
                        <a:srgbClr val="8EA9DB"/>
                      </a:solidFill>
                      <a:prstDash val="solid"/>
                      <a:round/>
                      <a:headEnd type="none" w="med" len="med"/>
                      <a:tailEnd type="none" w="med" len="med"/>
                    </a:lnB>
                    <a:solidFill>
                      <a:srgbClr val="FBE0E2"/>
                    </a:solidFill>
                  </a:tcPr>
                </a:tc>
                <a:tc>
                  <a:txBody>
                    <a:bodyPr/>
                    <a:lstStyle/>
                    <a:p>
                      <a:pPr algn="r" fontAlgn="b"/>
                      <a:r>
                        <a:rPr lang="en-IN" sz="1100" b="0" i="0" u="none" strike="noStrike">
                          <a:solidFill>
                            <a:srgbClr val="000000"/>
                          </a:solidFill>
                          <a:effectLst/>
                          <a:latin typeface="Calibri" panose="020F0502020204030204" pitchFamily="34" charset="0"/>
                        </a:rPr>
                        <a:t>99.21%</a:t>
                      </a:r>
                    </a:p>
                  </a:txBody>
                  <a:tcPr marL="7361" marR="7361" marT="7361" marB="0" anchor="b">
                    <a:lnL>
                      <a:noFill/>
                    </a:lnL>
                    <a:lnR>
                      <a:noFill/>
                    </a:lnR>
                    <a:lnT>
                      <a:noFill/>
                    </a:lnT>
                    <a:lnB w="6350" cap="flat" cmpd="sng" algn="ctr">
                      <a:solidFill>
                        <a:srgbClr val="8EA9DB"/>
                      </a:solidFill>
                      <a:prstDash val="solid"/>
                      <a:round/>
                      <a:headEnd type="none" w="med" len="med"/>
                      <a:tailEnd type="none" w="med" len="med"/>
                    </a:lnB>
                    <a:solidFill>
                      <a:srgbClr val="FBD8DB"/>
                    </a:solidFill>
                  </a:tcPr>
                </a:tc>
                <a:tc>
                  <a:txBody>
                    <a:bodyPr/>
                    <a:lstStyle/>
                    <a:p>
                      <a:pPr algn="r" fontAlgn="b"/>
                      <a:r>
                        <a:rPr lang="en-IN" sz="1100" b="0" i="0" u="none" strike="noStrike">
                          <a:solidFill>
                            <a:srgbClr val="000000"/>
                          </a:solidFill>
                          <a:effectLst/>
                          <a:latin typeface="Calibri" panose="020F0502020204030204" pitchFamily="34" charset="0"/>
                        </a:rPr>
                        <a:t>99.74%</a:t>
                      </a:r>
                    </a:p>
                  </a:txBody>
                  <a:tcPr marL="7361" marR="7361" marT="7361" marB="0" anchor="b">
                    <a:lnL>
                      <a:noFill/>
                    </a:lnL>
                    <a:lnR>
                      <a:noFill/>
                    </a:lnR>
                    <a:lnT>
                      <a:noFill/>
                    </a:lnT>
                    <a:lnB w="6350" cap="flat" cmpd="sng" algn="ctr">
                      <a:solidFill>
                        <a:srgbClr val="8EA9DB"/>
                      </a:solidFill>
                      <a:prstDash val="solid"/>
                      <a:round/>
                      <a:headEnd type="none" w="med" len="med"/>
                      <a:tailEnd type="none" w="med" len="med"/>
                    </a:lnB>
                    <a:solidFill>
                      <a:srgbClr val="CEEAD7"/>
                    </a:solidFill>
                  </a:tcPr>
                </a:tc>
                <a:tc>
                  <a:txBody>
                    <a:bodyPr/>
                    <a:lstStyle/>
                    <a:p>
                      <a:pPr algn="r" fontAlgn="b"/>
                      <a:r>
                        <a:rPr lang="en-IN" sz="1100" b="0" i="0" u="none" strike="noStrike">
                          <a:solidFill>
                            <a:srgbClr val="000000"/>
                          </a:solidFill>
                          <a:effectLst/>
                          <a:latin typeface="Calibri" panose="020F0502020204030204" pitchFamily="34" charset="0"/>
                        </a:rPr>
                        <a:t>97.89%</a:t>
                      </a:r>
                    </a:p>
                  </a:txBody>
                  <a:tcPr marL="7361" marR="7361" marT="7361" marB="0" anchor="b">
                    <a:lnL>
                      <a:noFill/>
                    </a:lnL>
                    <a:lnR>
                      <a:noFill/>
                    </a:lnR>
                    <a:lnT>
                      <a:noFill/>
                    </a:lnT>
                    <a:lnB w="6350" cap="flat" cmpd="sng" algn="ctr">
                      <a:solidFill>
                        <a:srgbClr val="8EA9DB"/>
                      </a:solidFill>
                      <a:prstDash val="solid"/>
                      <a:round/>
                      <a:headEnd type="none" w="med" len="med"/>
                      <a:tailEnd type="none" w="med" len="med"/>
                    </a:lnB>
                    <a:solidFill>
                      <a:srgbClr val="F8696B"/>
                    </a:solidFill>
                  </a:tcPr>
                </a:tc>
                <a:tc>
                  <a:txBody>
                    <a:bodyPr/>
                    <a:lstStyle/>
                    <a:p>
                      <a:pPr algn="r" fontAlgn="b"/>
                      <a:r>
                        <a:rPr lang="en-IN" sz="1100" b="0" i="0" u="none" strike="noStrike">
                          <a:solidFill>
                            <a:srgbClr val="000000"/>
                          </a:solidFill>
                          <a:effectLst/>
                          <a:latin typeface="Calibri" panose="020F0502020204030204" pitchFamily="34" charset="0"/>
                        </a:rPr>
                        <a:t>99.24%</a:t>
                      </a:r>
                    </a:p>
                  </a:txBody>
                  <a:tcPr marL="7361" marR="7361" marT="7361" marB="0" anchor="b">
                    <a:lnL>
                      <a:noFill/>
                    </a:lnL>
                    <a:lnR>
                      <a:noFill/>
                    </a:lnR>
                    <a:lnT>
                      <a:noFill/>
                    </a:lnT>
                    <a:lnB w="6350" cap="flat" cmpd="sng" algn="ctr">
                      <a:solidFill>
                        <a:srgbClr val="8EA9DB"/>
                      </a:solidFill>
                      <a:prstDash val="solid"/>
                      <a:round/>
                      <a:headEnd type="none" w="med" len="med"/>
                      <a:tailEnd type="none" w="med" len="med"/>
                    </a:lnB>
                    <a:solidFill>
                      <a:srgbClr val="FBDADD"/>
                    </a:solidFill>
                  </a:tcPr>
                </a:tc>
                <a:extLst>
                  <a:ext uri="{0D108BD9-81ED-4DB2-BD59-A6C34878D82A}">
                    <a16:rowId xmlns:a16="http://schemas.microsoft.com/office/drawing/2014/main" val="2934223522"/>
                  </a:ext>
                </a:extLst>
              </a:tr>
              <a:tr h="329483">
                <a:tc>
                  <a:txBody>
                    <a:bodyPr/>
                    <a:lstStyle/>
                    <a:p>
                      <a:pPr algn="l" fontAlgn="b"/>
                      <a:r>
                        <a:rPr lang="en-IN" sz="1100" b="1" i="0" u="none" strike="noStrike">
                          <a:solidFill>
                            <a:srgbClr val="000000"/>
                          </a:solidFill>
                          <a:effectLst/>
                          <a:latin typeface="Calibri" panose="020F0502020204030204" pitchFamily="34" charset="0"/>
                        </a:rPr>
                        <a:t>Grand Total</a:t>
                      </a:r>
                    </a:p>
                  </a:txBody>
                  <a:tcPr marL="7361" marR="7361" marT="7361"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99.75%</a:t>
                      </a:r>
                    </a:p>
                  </a:txBody>
                  <a:tcPr marL="7361" marR="7361" marT="7361" marB="0" anchor="b">
                    <a:lnL>
                      <a:noFill/>
                    </a:lnL>
                    <a:lnR>
                      <a:noFill/>
                    </a:lnR>
                    <a:lnT w="6350" cap="flat" cmpd="sng" algn="ctr">
                      <a:solidFill>
                        <a:srgbClr val="8EA9DB"/>
                      </a:solidFill>
                      <a:prstDash val="solid"/>
                      <a:round/>
                      <a:headEnd type="none" w="med" len="med"/>
                      <a:tailEnd type="none" w="med" len="med"/>
                    </a:lnT>
                    <a:lnB>
                      <a:noFill/>
                    </a:lnB>
                    <a:solidFill>
                      <a:srgbClr val="CCE9D5"/>
                    </a:solidFill>
                  </a:tcPr>
                </a:tc>
                <a:tc>
                  <a:txBody>
                    <a:bodyPr/>
                    <a:lstStyle/>
                    <a:p>
                      <a:pPr algn="r" fontAlgn="b"/>
                      <a:r>
                        <a:rPr lang="en-IN" sz="1100" b="1" i="0" u="none" strike="noStrike">
                          <a:solidFill>
                            <a:srgbClr val="000000"/>
                          </a:solidFill>
                          <a:effectLst/>
                          <a:latin typeface="Calibri" panose="020F0502020204030204" pitchFamily="34" charset="0"/>
                        </a:rPr>
                        <a:t>99.70%</a:t>
                      </a:r>
                    </a:p>
                  </a:txBody>
                  <a:tcPr marL="7361" marR="7361" marT="7361" marB="0" anchor="b">
                    <a:lnL>
                      <a:noFill/>
                    </a:lnL>
                    <a:lnR>
                      <a:noFill/>
                    </a:lnR>
                    <a:lnT w="6350" cap="flat" cmpd="sng" algn="ctr">
                      <a:solidFill>
                        <a:srgbClr val="8EA9DB"/>
                      </a:solidFill>
                      <a:prstDash val="solid"/>
                      <a:round/>
                      <a:headEnd type="none" w="med" len="med"/>
                      <a:tailEnd type="none" w="med" len="med"/>
                    </a:lnT>
                    <a:lnB>
                      <a:noFill/>
                    </a:lnB>
                    <a:solidFill>
                      <a:srgbClr val="DEF0E5"/>
                    </a:solidFill>
                  </a:tcPr>
                </a:tc>
                <a:tc>
                  <a:txBody>
                    <a:bodyPr/>
                    <a:lstStyle/>
                    <a:p>
                      <a:pPr algn="r" fontAlgn="b"/>
                      <a:r>
                        <a:rPr lang="en-IN" sz="1100" b="1" i="0" u="none" strike="noStrike">
                          <a:solidFill>
                            <a:srgbClr val="000000"/>
                          </a:solidFill>
                          <a:effectLst/>
                          <a:latin typeface="Calibri" panose="020F0502020204030204" pitchFamily="34" charset="0"/>
                        </a:rPr>
                        <a:t>99.37%</a:t>
                      </a:r>
                    </a:p>
                  </a:txBody>
                  <a:tcPr marL="7361" marR="7361" marT="7361" marB="0" anchor="b">
                    <a:lnL>
                      <a:noFill/>
                    </a:lnL>
                    <a:lnR>
                      <a:noFill/>
                    </a:lnR>
                    <a:lnT w="6350" cap="flat" cmpd="sng" algn="ctr">
                      <a:solidFill>
                        <a:srgbClr val="8EA9DB"/>
                      </a:solidFill>
                      <a:prstDash val="solid"/>
                      <a:round/>
                      <a:headEnd type="none" w="med" len="med"/>
                      <a:tailEnd type="none" w="med" len="med"/>
                    </a:lnT>
                    <a:lnB>
                      <a:noFill/>
                    </a:lnB>
                    <a:solidFill>
                      <a:srgbClr val="FBE6E9"/>
                    </a:solidFill>
                  </a:tcPr>
                </a:tc>
                <a:tc>
                  <a:txBody>
                    <a:bodyPr/>
                    <a:lstStyle/>
                    <a:p>
                      <a:pPr algn="r" fontAlgn="b"/>
                      <a:r>
                        <a:rPr lang="en-IN" sz="1100" b="1" i="0" u="none" strike="noStrike">
                          <a:solidFill>
                            <a:srgbClr val="000000"/>
                          </a:solidFill>
                          <a:effectLst/>
                          <a:latin typeface="Calibri" panose="020F0502020204030204" pitchFamily="34" charset="0"/>
                        </a:rPr>
                        <a:t>99.52%</a:t>
                      </a:r>
                    </a:p>
                  </a:txBody>
                  <a:tcPr marL="7361" marR="7361" marT="7361" marB="0" anchor="b">
                    <a:lnL>
                      <a:noFill/>
                    </a:lnL>
                    <a:lnR>
                      <a:noFill/>
                    </a:lnR>
                    <a:lnT w="6350" cap="flat" cmpd="sng" algn="ctr">
                      <a:solidFill>
                        <a:srgbClr val="8EA9DB"/>
                      </a:solidFill>
                      <a:prstDash val="solid"/>
                      <a:round/>
                      <a:headEnd type="none" w="med" len="med"/>
                      <a:tailEnd type="none" w="med" len="med"/>
                    </a:lnT>
                    <a:lnB>
                      <a:noFill/>
                    </a:lnB>
                    <a:solidFill>
                      <a:srgbClr val="FBF2F5"/>
                    </a:solidFill>
                  </a:tcPr>
                </a:tc>
                <a:tc>
                  <a:txBody>
                    <a:bodyPr/>
                    <a:lstStyle/>
                    <a:p>
                      <a:pPr algn="r" fontAlgn="b"/>
                      <a:r>
                        <a:rPr lang="en-IN" sz="1100" b="1" i="0" u="none" strike="noStrike">
                          <a:solidFill>
                            <a:srgbClr val="000000"/>
                          </a:solidFill>
                          <a:effectLst/>
                          <a:latin typeface="Calibri" panose="020F0502020204030204" pitchFamily="34" charset="0"/>
                        </a:rPr>
                        <a:t>99.29%</a:t>
                      </a:r>
                    </a:p>
                  </a:txBody>
                  <a:tcPr marL="7361" marR="7361" marT="7361" marB="0" anchor="b">
                    <a:lnL>
                      <a:noFill/>
                    </a:lnL>
                    <a:lnR>
                      <a:noFill/>
                    </a:lnR>
                    <a:lnT w="6350" cap="flat" cmpd="sng" algn="ctr">
                      <a:solidFill>
                        <a:srgbClr val="8EA9DB"/>
                      </a:solidFill>
                      <a:prstDash val="solid"/>
                      <a:round/>
                      <a:headEnd type="none" w="med" len="med"/>
                      <a:tailEnd type="none" w="med" len="med"/>
                    </a:lnT>
                    <a:lnB>
                      <a:noFill/>
                    </a:lnB>
                    <a:solidFill>
                      <a:srgbClr val="FBDFE2"/>
                    </a:solidFill>
                  </a:tcPr>
                </a:tc>
                <a:tc>
                  <a:txBody>
                    <a:bodyPr/>
                    <a:lstStyle/>
                    <a:p>
                      <a:pPr algn="r" fontAlgn="b"/>
                      <a:r>
                        <a:rPr lang="en-IN" sz="1100" b="1" i="0" u="none" strike="noStrike" dirty="0">
                          <a:solidFill>
                            <a:srgbClr val="000000"/>
                          </a:solidFill>
                          <a:effectLst/>
                          <a:latin typeface="Calibri" panose="020F0502020204030204" pitchFamily="34" charset="0"/>
                        </a:rPr>
                        <a:t>99.55%</a:t>
                      </a:r>
                    </a:p>
                  </a:txBody>
                  <a:tcPr marL="7361" marR="7361" marT="7361" marB="0" anchor="b">
                    <a:lnL>
                      <a:noFill/>
                    </a:lnL>
                    <a:lnR>
                      <a:noFill/>
                    </a:lnR>
                    <a:lnT w="6350" cap="flat" cmpd="sng" algn="ctr">
                      <a:solidFill>
                        <a:srgbClr val="8EA9DB"/>
                      </a:solidFill>
                      <a:prstDash val="solid"/>
                      <a:round/>
                      <a:headEnd type="none" w="med" len="med"/>
                      <a:tailEnd type="none" w="med" len="med"/>
                    </a:lnT>
                    <a:lnB>
                      <a:noFill/>
                    </a:lnB>
                    <a:solidFill>
                      <a:srgbClr val="FBF5F8"/>
                    </a:solidFill>
                  </a:tcPr>
                </a:tc>
                <a:extLst>
                  <a:ext uri="{0D108BD9-81ED-4DB2-BD59-A6C34878D82A}">
                    <a16:rowId xmlns:a16="http://schemas.microsoft.com/office/drawing/2014/main" val="282956390"/>
                  </a:ext>
                </a:extLst>
              </a:tr>
            </a:tbl>
          </a:graphicData>
        </a:graphic>
      </p:graphicFrame>
    </p:spTree>
    <p:extLst>
      <p:ext uri="{BB962C8B-B14F-4D97-AF65-F5344CB8AC3E}">
        <p14:creationId xmlns:p14="http://schemas.microsoft.com/office/powerpoint/2010/main" val="1704189645"/>
      </p:ext>
    </p:extLst>
  </p:cSld>
  <p:clrMapOvr>
    <a:masterClrMapping/>
  </p:clrMapOvr>
  <mc:AlternateContent xmlns:mc="http://schemas.openxmlformats.org/markup-compatibility/2006">
    <mc:Choice xmlns:p14="http://schemas.microsoft.com/office/powerpoint/2010/main" Requires="p14">
      <p:transition spd="slow" p14:dur="2000" advTm="209"/>
    </mc:Choice>
    <mc:Fallback>
      <p:transition spd="slow" advTm="20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02DA1-D550-A9EA-E921-06B8FBC357D7}"/>
              </a:ext>
            </a:extLst>
          </p:cNvPr>
          <p:cNvSpPr>
            <a:spLocks noGrp="1"/>
          </p:cNvSpPr>
          <p:nvPr>
            <p:ph type="title"/>
          </p:nvPr>
        </p:nvSpPr>
        <p:spPr/>
        <p:txBody>
          <a:bodyPr anchor="ctr">
            <a:normAutofit/>
          </a:bodyPr>
          <a:lstStyle/>
          <a:p>
            <a:r>
              <a:rPr lang="en-IN" cap="none" dirty="0">
                <a:effectLst/>
                <a:ea typeface="Aptos" panose="020B0004020202020204" pitchFamily="34" charset="0"/>
                <a:cs typeface="Times New Roman" panose="02020603050405020304" pitchFamily="18" charset="0"/>
              </a:rPr>
              <a:t>Completion Rate at Drop Area Level</a:t>
            </a:r>
            <a:endParaRPr lang="en-IN" cap="none" dirty="0"/>
          </a:p>
        </p:txBody>
      </p:sp>
      <p:sp>
        <p:nvSpPr>
          <p:cNvPr id="3" name="Content Placeholder 2">
            <a:extLst>
              <a:ext uri="{FF2B5EF4-FFF2-40B4-BE49-F238E27FC236}">
                <a16:creationId xmlns:a16="http://schemas.microsoft.com/office/drawing/2014/main" id="{D043D72B-1F81-FA0E-8D92-2D3E9E16DD95}"/>
              </a:ext>
            </a:extLst>
          </p:cNvPr>
          <p:cNvSpPr>
            <a:spLocks noGrp="1"/>
          </p:cNvSpPr>
          <p:nvPr>
            <p:ph sz="half" idx="1"/>
          </p:nvPr>
        </p:nvSpPr>
        <p:spPr>
          <a:xfrm>
            <a:off x="581193" y="2228004"/>
            <a:ext cx="5101852" cy="3633046"/>
          </a:xfrm>
        </p:spPr>
        <p:txBody>
          <a:bodyPr anchor="t"/>
          <a:lstStyle/>
          <a:p>
            <a:pPr algn="just"/>
            <a:r>
              <a:rPr lang="en-IN" dirty="0"/>
              <a:t>Cox town and Whitefield has 0% completion.</a:t>
            </a:r>
          </a:p>
          <a:p>
            <a:pPr algn="just"/>
            <a:r>
              <a:rPr lang="en-IN" dirty="0"/>
              <a:t>Except Bellandur ETV, Cox Town, Domlur, EGL, Indiranagar, Marathahalli,  Vivek Nagar all other area have 100% completion rate.</a:t>
            </a:r>
          </a:p>
        </p:txBody>
      </p:sp>
      <p:graphicFrame>
        <p:nvGraphicFramePr>
          <p:cNvPr id="10" name="Content Placeholder 9">
            <a:extLst>
              <a:ext uri="{FF2B5EF4-FFF2-40B4-BE49-F238E27FC236}">
                <a16:creationId xmlns:a16="http://schemas.microsoft.com/office/drawing/2014/main" id="{C5125006-EA8B-B77C-460F-1CA8F9000598}"/>
              </a:ext>
            </a:extLst>
          </p:cNvPr>
          <p:cNvGraphicFramePr>
            <a:graphicFrameLocks noGrp="1"/>
          </p:cNvGraphicFramePr>
          <p:nvPr>
            <p:ph sz="half" idx="2"/>
            <p:extLst>
              <p:ext uri="{D42A27DB-BD31-4B8C-83A1-F6EECF244321}">
                <p14:modId xmlns:p14="http://schemas.microsoft.com/office/powerpoint/2010/main" val="1823156803"/>
              </p:ext>
            </p:extLst>
          </p:nvPr>
        </p:nvGraphicFramePr>
        <p:xfrm>
          <a:off x="5791200" y="2228004"/>
          <a:ext cx="6253316" cy="39958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71107506"/>
      </p:ext>
    </p:extLst>
  </p:cSld>
  <p:clrMapOvr>
    <a:masterClrMapping/>
  </p:clrMapOvr>
  <mc:AlternateContent xmlns:mc="http://schemas.openxmlformats.org/markup-compatibility/2006">
    <mc:Choice xmlns:p14="http://schemas.microsoft.com/office/powerpoint/2010/main" Requires="p14">
      <p:transition spd="slow" p14:dur="2000" advTm="103"/>
    </mc:Choice>
    <mc:Fallback>
      <p:transition spd="slow" advTm="10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60906-AFEB-7B75-B850-28CF0DFD7DEB}"/>
              </a:ext>
            </a:extLst>
          </p:cNvPr>
          <p:cNvSpPr>
            <a:spLocks noGrp="1"/>
          </p:cNvSpPr>
          <p:nvPr>
            <p:ph type="title"/>
          </p:nvPr>
        </p:nvSpPr>
        <p:spPr/>
        <p:txBody>
          <a:bodyPr anchor="ctr">
            <a:normAutofit/>
          </a:bodyPr>
          <a:lstStyle/>
          <a:p>
            <a:r>
              <a:rPr lang="en-IN" kern="100" cap="none" dirty="0">
                <a:effectLst/>
                <a:ea typeface="Aptos" panose="020B0004020202020204" pitchFamily="34" charset="0"/>
                <a:cs typeface="Times New Roman" panose="02020603050405020304" pitchFamily="18" charset="0"/>
              </a:rPr>
              <a:t>Completion Rate at Number of Products Ordered Level.</a:t>
            </a:r>
            <a:endParaRPr lang="en-IN" cap="none" dirty="0"/>
          </a:p>
        </p:txBody>
      </p:sp>
      <p:sp>
        <p:nvSpPr>
          <p:cNvPr id="3" name="Content Placeholder 2">
            <a:extLst>
              <a:ext uri="{FF2B5EF4-FFF2-40B4-BE49-F238E27FC236}">
                <a16:creationId xmlns:a16="http://schemas.microsoft.com/office/drawing/2014/main" id="{DFA07CC1-CE1B-F7B4-175D-6478DF2229CB}"/>
              </a:ext>
            </a:extLst>
          </p:cNvPr>
          <p:cNvSpPr>
            <a:spLocks noGrp="1"/>
          </p:cNvSpPr>
          <p:nvPr>
            <p:ph sz="half" idx="1"/>
          </p:nvPr>
        </p:nvSpPr>
        <p:spPr/>
        <p:txBody>
          <a:bodyPr anchor="t"/>
          <a:lstStyle/>
          <a:p>
            <a:pPr lvl="0" algn="just">
              <a:lnSpc>
                <a:spcPct val="107000"/>
              </a:lnSpc>
              <a:spcAft>
                <a:spcPts val="800"/>
              </a:spcAft>
              <a:buFont typeface="Wingdings" panose="05000000000000000000" pitchFamily="2" charset="2"/>
              <a:buChar char="§"/>
            </a:pPr>
            <a:r>
              <a:rPr lang="en-IN" sz="1800" kern="100" dirty="0">
                <a:effectLst/>
                <a:ea typeface="Aptos" panose="020B0004020202020204" pitchFamily="34" charset="0"/>
                <a:cs typeface="Times New Roman" panose="02020603050405020304" pitchFamily="18" charset="0"/>
              </a:rPr>
              <a:t>For the product count of 20-25 has 100% completion rate.</a:t>
            </a:r>
          </a:p>
          <a:p>
            <a:pPr lvl="0" algn="just">
              <a:lnSpc>
                <a:spcPct val="107000"/>
              </a:lnSpc>
              <a:spcAft>
                <a:spcPts val="800"/>
              </a:spcAft>
              <a:buFont typeface="Wingdings" panose="05000000000000000000" pitchFamily="2" charset="2"/>
              <a:buChar char="§"/>
            </a:pPr>
            <a:r>
              <a:rPr lang="en-IN" sz="1800" dirty="0">
                <a:effectLst/>
                <a:ea typeface="Aptos" panose="020B0004020202020204" pitchFamily="34" charset="0"/>
                <a:cs typeface="Times New Roman" panose="02020603050405020304" pitchFamily="18" charset="0"/>
              </a:rPr>
              <a:t>As the product count increases completion rate increasing</a:t>
            </a:r>
            <a:r>
              <a:rPr lang="en-IN" dirty="0">
                <a:effectLst/>
                <a:ea typeface="Aptos" panose="020B0004020202020204" pitchFamily="34" charset="0"/>
                <a:cs typeface="Times New Roman" panose="02020603050405020304" pitchFamily="18" charset="0"/>
              </a:rPr>
              <a:t>.</a:t>
            </a:r>
            <a:endParaRPr lang="en-IN" dirty="0"/>
          </a:p>
        </p:txBody>
      </p:sp>
      <p:graphicFrame>
        <p:nvGraphicFramePr>
          <p:cNvPr id="5" name="Content Placeholder 4">
            <a:extLst>
              <a:ext uri="{FF2B5EF4-FFF2-40B4-BE49-F238E27FC236}">
                <a16:creationId xmlns:a16="http://schemas.microsoft.com/office/drawing/2014/main" id="{2A824530-0AEE-B874-FBB4-3651BA9EC4D0}"/>
              </a:ext>
            </a:extLst>
          </p:cNvPr>
          <p:cNvGraphicFramePr>
            <a:graphicFrameLocks noGrp="1"/>
          </p:cNvGraphicFramePr>
          <p:nvPr>
            <p:ph sz="half" idx="2"/>
            <p:extLst>
              <p:ext uri="{D42A27DB-BD31-4B8C-83A1-F6EECF244321}">
                <p14:modId xmlns:p14="http://schemas.microsoft.com/office/powerpoint/2010/main" val="3338507623"/>
              </p:ext>
            </p:extLst>
          </p:nvPr>
        </p:nvGraphicFramePr>
        <p:xfrm>
          <a:off x="6188075" y="2227263"/>
          <a:ext cx="5422900" cy="36337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6665754"/>
      </p:ext>
    </p:extLst>
  </p:cSld>
  <p:clrMapOvr>
    <a:masterClrMapping/>
  </p:clrMapOvr>
  <mc:AlternateContent xmlns:mc="http://schemas.openxmlformats.org/markup-compatibility/2006">
    <mc:Choice xmlns:p14="http://schemas.microsoft.com/office/powerpoint/2010/main" Requires="p14">
      <p:transition spd="slow" p14:dur="2000" advTm="218"/>
    </mc:Choice>
    <mc:Fallback>
      <p:transition spd="slow" advTm="21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CFE2B-70B5-83C9-3B75-7AD3954CC150}"/>
              </a:ext>
            </a:extLst>
          </p:cNvPr>
          <p:cNvSpPr>
            <a:spLocks noGrp="1"/>
          </p:cNvSpPr>
          <p:nvPr>
            <p:ph type="title"/>
          </p:nvPr>
        </p:nvSpPr>
        <p:spPr/>
        <p:txBody>
          <a:bodyPr anchor="ctr">
            <a:normAutofit/>
          </a:bodyPr>
          <a:lstStyle/>
          <a:p>
            <a:r>
              <a:rPr lang="en-IN" cap="none" dirty="0">
                <a:effectLst/>
                <a:ea typeface="Aptos" panose="020B0004020202020204" pitchFamily="34" charset="0"/>
                <a:cs typeface="Times New Roman" panose="02020603050405020304" pitchFamily="18" charset="0"/>
              </a:rPr>
              <a:t>Give Analysis on </a:t>
            </a:r>
            <a:r>
              <a:rPr lang="en-IN" cap="none" dirty="0">
                <a:ea typeface="Aptos" panose="020B0004020202020204" pitchFamily="34" charset="0"/>
                <a:cs typeface="Times New Roman" panose="02020603050405020304" pitchFamily="18" charset="0"/>
              </a:rPr>
              <a:t>a</a:t>
            </a:r>
            <a:r>
              <a:rPr lang="en-IN" cap="none" dirty="0">
                <a:effectLst/>
                <a:ea typeface="Aptos" panose="020B0004020202020204" pitchFamily="34" charset="0"/>
                <a:cs typeface="Times New Roman" panose="02020603050405020304" pitchFamily="18" charset="0"/>
              </a:rPr>
              <a:t>ny </a:t>
            </a:r>
            <a:r>
              <a:rPr lang="en-IN" cap="none" dirty="0">
                <a:ea typeface="Aptos" panose="020B0004020202020204" pitchFamily="34" charset="0"/>
                <a:cs typeface="Times New Roman" panose="02020603050405020304" pitchFamily="18" charset="0"/>
              </a:rPr>
              <a:t>pa</a:t>
            </a:r>
            <a:r>
              <a:rPr lang="en-IN" cap="none" dirty="0">
                <a:effectLst/>
                <a:ea typeface="Aptos" panose="020B0004020202020204" pitchFamily="34" charset="0"/>
                <a:cs typeface="Times New Roman" panose="02020603050405020304" pitchFamily="18" charset="0"/>
              </a:rPr>
              <a:t>ttern </a:t>
            </a:r>
            <a:r>
              <a:rPr lang="en-IN" cap="none" dirty="0">
                <a:ea typeface="Aptos" panose="020B0004020202020204" pitchFamily="34" charset="0"/>
                <a:cs typeface="Times New Roman" panose="02020603050405020304" pitchFamily="18" charset="0"/>
              </a:rPr>
              <a:t>y</a:t>
            </a:r>
            <a:r>
              <a:rPr lang="en-IN" cap="none" dirty="0">
                <a:effectLst/>
                <a:ea typeface="Aptos" panose="020B0004020202020204" pitchFamily="34" charset="0"/>
                <a:cs typeface="Times New Roman" panose="02020603050405020304" pitchFamily="18" charset="0"/>
              </a:rPr>
              <a:t>ou </a:t>
            </a:r>
            <a:r>
              <a:rPr lang="en-IN" cap="none" dirty="0">
                <a:ea typeface="Aptos" panose="020B0004020202020204" pitchFamily="34" charset="0"/>
                <a:cs typeface="Times New Roman" panose="02020603050405020304" pitchFamily="18" charset="0"/>
              </a:rPr>
              <a:t>o</a:t>
            </a:r>
            <a:r>
              <a:rPr lang="en-IN" cap="none" dirty="0">
                <a:effectLst/>
                <a:ea typeface="Aptos" panose="020B0004020202020204" pitchFamily="34" charset="0"/>
                <a:cs typeface="Times New Roman" panose="02020603050405020304" pitchFamily="18" charset="0"/>
              </a:rPr>
              <a:t>bserve </a:t>
            </a:r>
            <a:r>
              <a:rPr lang="en-IN" cap="none" dirty="0">
                <a:ea typeface="Aptos" panose="020B0004020202020204" pitchFamily="34" charset="0"/>
                <a:cs typeface="Times New Roman" panose="02020603050405020304" pitchFamily="18" charset="0"/>
              </a:rPr>
              <a:t>i</a:t>
            </a:r>
            <a:r>
              <a:rPr lang="en-IN" cap="none" dirty="0">
                <a:effectLst/>
                <a:ea typeface="Aptos" panose="020B0004020202020204" pitchFamily="34" charset="0"/>
                <a:cs typeface="Times New Roman" panose="02020603050405020304" pitchFamily="18" charset="0"/>
              </a:rPr>
              <a:t>n </a:t>
            </a:r>
            <a:r>
              <a:rPr lang="en-IN" cap="none" dirty="0">
                <a:ea typeface="Aptos" panose="020B0004020202020204" pitchFamily="34" charset="0"/>
                <a:cs typeface="Times New Roman" panose="02020603050405020304" pitchFamily="18" charset="0"/>
              </a:rPr>
              <a:t>t</a:t>
            </a:r>
            <a:r>
              <a:rPr lang="en-IN" cap="none" dirty="0">
                <a:effectLst/>
                <a:ea typeface="Aptos" panose="020B0004020202020204" pitchFamily="34" charset="0"/>
                <a:cs typeface="Times New Roman" panose="02020603050405020304" pitchFamily="18" charset="0"/>
              </a:rPr>
              <a:t>he Completion Rate</a:t>
            </a:r>
            <a:endParaRPr lang="en-IN" cap="none" dirty="0"/>
          </a:p>
        </p:txBody>
      </p:sp>
      <p:sp>
        <p:nvSpPr>
          <p:cNvPr id="3" name="Content Placeholder 2">
            <a:extLst>
              <a:ext uri="{FF2B5EF4-FFF2-40B4-BE49-F238E27FC236}">
                <a16:creationId xmlns:a16="http://schemas.microsoft.com/office/drawing/2014/main" id="{A9FBFA43-92FB-E55C-1D56-41513B860A2B}"/>
              </a:ext>
            </a:extLst>
          </p:cNvPr>
          <p:cNvSpPr>
            <a:spLocks noGrp="1"/>
          </p:cNvSpPr>
          <p:nvPr>
            <p:ph sz="half" idx="1"/>
          </p:nvPr>
        </p:nvSpPr>
        <p:spPr>
          <a:xfrm>
            <a:off x="581192" y="2228003"/>
            <a:ext cx="6902173" cy="3132273"/>
          </a:xfrm>
        </p:spPr>
        <p:txBody>
          <a:bodyPr anchor="t"/>
          <a:lstStyle/>
          <a:p>
            <a:pPr algn="just"/>
            <a:r>
              <a:rPr lang="en-IN" dirty="0"/>
              <a:t>Completion rate is high in the month of May and June</a:t>
            </a:r>
          </a:p>
          <a:p>
            <a:pPr algn="just"/>
            <a:r>
              <a:rPr lang="en-IN" sz="1800" dirty="0">
                <a:effectLst/>
                <a:ea typeface="Aptos" panose="020B0004020202020204" pitchFamily="34" charset="0"/>
                <a:cs typeface="Times New Roman" panose="02020603050405020304" pitchFamily="18" charset="0"/>
              </a:rPr>
              <a:t>As the product count increases completion rate increasing.</a:t>
            </a:r>
          </a:p>
          <a:p>
            <a:pPr algn="just"/>
            <a:r>
              <a:rPr lang="en-IN" dirty="0">
                <a:ea typeface="Aptos" panose="020B0004020202020204" pitchFamily="34" charset="0"/>
                <a:cs typeface="Times New Roman" panose="02020603050405020304" pitchFamily="18" charset="0"/>
              </a:rPr>
              <a:t>Completion rate is consistent at, slot, month, source, week but  varying at </a:t>
            </a:r>
            <a:r>
              <a:rPr lang="en-IN">
                <a:ea typeface="Aptos" panose="020B0004020202020204" pitchFamily="34" charset="0"/>
                <a:cs typeface="Times New Roman" panose="02020603050405020304" pitchFamily="18" charset="0"/>
              </a:rPr>
              <a:t>Delivery area </a:t>
            </a:r>
            <a:r>
              <a:rPr lang="en-IN" dirty="0">
                <a:ea typeface="Aptos" panose="020B0004020202020204" pitchFamily="34" charset="0"/>
                <a:cs typeface="Times New Roman" panose="02020603050405020304" pitchFamily="18" charset="0"/>
              </a:rPr>
              <a:t>level </a:t>
            </a:r>
            <a:endParaRPr lang="en-IN" sz="1800" dirty="0">
              <a:effectLst/>
              <a:ea typeface="Aptos" panose="020B0004020202020204" pitchFamily="34" charset="0"/>
              <a:cs typeface="Times New Roman" panose="02020603050405020304" pitchFamily="18" charset="0"/>
            </a:endParaRPr>
          </a:p>
          <a:p>
            <a:pPr algn="just"/>
            <a:r>
              <a:rPr lang="en-IN" dirty="0">
                <a:cs typeface="Times New Roman" panose="02020603050405020304" pitchFamily="18" charset="0"/>
              </a:rPr>
              <a:t>HSR Layout has 100% completion even with maximum number of orders.</a:t>
            </a:r>
          </a:p>
        </p:txBody>
      </p:sp>
      <p:graphicFrame>
        <p:nvGraphicFramePr>
          <p:cNvPr id="16" name="Content Placeholder 15">
            <a:extLst>
              <a:ext uri="{FF2B5EF4-FFF2-40B4-BE49-F238E27FC236}">
                <a16:creationId xmlns:a16="http://schemas.microsoft.com/office/drawing/2014/main" id="{4F5E0A17-3CAA-400F-8AF7-BB8583AE27C0}"/>
              </a:ext>
            </a:extLst>
          </p:cNvPr>
          <p:cNvGraphicFramePr>
            <a:graphicFrameLocks noGrp="1"/>
          </p:cNvGraphicFramePr>
          <p:nvPr>
            <p:ph sz="half" idx="2"/>
            <p:extLst>
              <p:ext uri="{D42A27DB-BD31-4B8C-83A1-F6EECF244321}">
                <p14:modId xmlns:p14="http://schemas.microsoft.com/office/powerpoint/2010/main" val="1560585025"/>
              </p:ext>
            </p:extLst>
          </p:nvPr>
        </p:nvGraphicFramePr>
        <p:xfrm>
          <a:off x="7882759" y="2227263"/>
          <a:ext cx="3728216" cy="31330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33050175"/>
      </p:ext>
    </p:extLst>
  </p:cSld>
  <p:clrMapOvr>
    <a:masterClrMapping/>
  </p:clrMapOvr>
  <mc:AlternateContent xmlns:mc="http://schemas.openxmlformats.org/markup-compatibility/2006">
    <mc:Choice xmlns:p14="http://schemas.microsoft.com/office/powerpoint/2010/main" Requires="p14">
      <p:transition spd="slow" p14:dur="2000" advTm="163"/>
    </mc:Choice>
    <mc:Fallback>
      <p:transition spd="slow" advTm="163"/>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17">
            <a:extLst>
              <a:ext uri="{FF2B5EF4-FFF2-40B4-BE49-F238E27FC236}">
                <a16:creationId xmlns:a16="http://schemas.microsoft.com/office/drawing/2014/main" id="{2BF5D0F4-EA4E-47A5-87BE-9ABB1AF6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19">
            <a:extLst>
              <a:ext uri="{FF2B5EF4-FFF2-40B4-BE49-F238E27FC236}">
                <a16:creationId xmlns:a16="http://schemas.microsoft.com/office/drawing/2014/main" id="{DEA81853-BCE1-4B7C-922E-A502B7B5F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A53F3F5-328C-4AC3-B3C4-6A9D4C3D3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Title 6">
            <a:extLst>
              <a:ext uri="{FF2B5EF4-FFF2-40B4-BE49-F238E27FC236}">
                <a16:creationId xmlns:a16="http://schemas.microsoft.com/office/drawing/2014/main" id="{B1C9DD3A-46C9-698E-A161-A1550A1CDB85}"/>
              </a:ext>
            </a:extLst>
          </p:cNvPr>
          <p:cNvSpPr>
            <a:spLocks noGrp="1"/>
          </p:cNvSpPr>
          <p:nvPr>
            <p:ph type="title"/>
          </p:nvPr>
        </p:nvSpPr>
        <p:spPr>
          <a:xfrm>
            <a:off x="446534" y="1117600"/>
            <a:ext cx="11293913" cy="4693264"/>
          </a:xfrm>
        </p:spPr>
        <p:txBody>
          <a:bodyPr vert="horz" lIns="91440" tIns="45720" rIns="91440" bIns="45720" rtlCol="0" anchor="ctr">
            <a:normAutofit/>
          </a:bodyPr>
          <a:lstStyle/>
          <a:p>
            <a:pPr algn="ctr"/>
            <a:r>
              <a:rPr lang="en-US" sz="4400" dirty="0">
                <a:solidFill>
                  <a:srgbClr val="FFFFFF"/>
                </a:solidFill>
              </a:rPr>
              <a:t>Customer Level Analysis</a:t>
            </a:r>
          </a:p>
        </p:txBody>
      </p:sp>
      <p:sp>
        <p:nvSpPr>
          <p:cNvPr id="24" name="Rectangle 23">
            <a:extLst>
              <a:ext uri="{FF2B5EF4-FFF2-40B4-BE49-F238E27FC236}">
                <a16:creationId xmlns:a16="http://schemas.microsoft.com/office/drawing/2014/main" id="{60ECACBD-42EC-44A4-B0DE-2DEDB73E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Rectangle 25">
            <a:extLst>
              <a:ext uri="{FF2B5EF4-FFF2-40B4-BE49-F238E27FC236}">
                <a16:creationId xmlns:a16="http://schemas.microsoft.com/office/drawing/2014/main" id="{9BBB5757-5277-4AC5-8E2C-46B13387B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3643"/>
            <a:ext cx="7503637" cy="9499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135641327"/>
      </p:ext>
    </p:extLst>
  </p:cSld>
  <p:clrMapOvr>
    <a:masterClrMapping/>
  </p:clrMapOvr>
  <mc:AlternateContent xmlns:mc="http://schemas.openxmlformats.org/markup-compatibility/2006">
    <mc:Choice xmlns:p14="http://schemas.microsoft.com/office/powerpoint/2010/main" Requires="p14">
      <p:transition spd="slow" p14:dur="2000" advTm="198"/>
    </mc:Choice>
    <mc:Fallback>
      <p:transition spd="slow" advTm="19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0EA71D-BA4D-E28C-74BC-D92E7D06A84C}"/>
              </a:ext>
            </a:extLst>
          </p:cNvPr>
          <p:cNvSpPr>
            <a:spLocks noGrp="1"/>
          </p:cNvSpPr>
          <p:nvPr>
            <p:ph type="title"/>
          </p:nvPr>
        </p:nvSpPr>
        <p:spPr/>
        <p:txBody>
          <a:bodyPr anchor="ctr">
            <a:normAutofit/>
          </a:bodyPr>
          <a:lstStyle/>
          <a:p>
            <a:r>
              <a:rPr lang="en-IN" kern="100" cap="none" dirty="0">
                <a:effectLst/>
                <a:ea typeface="Aptos" panose="020B0004020202020204" pitchFamily="34" charset="0"/>
                <a:cs typeface="Times New Roman" panose="02020603050405020304" pitchFamily="18" charset="0"/>
              </a:rPr>
              <a:t>Completion Rate at Source</a:t>
            </a:r>
            <a:endParaRPr lang="en-IN" sz="4000" cap="none" dirty="0"/>
          </a:p>
        </p:txBody>
      </p:sp>
      <p:sp>
        <p:nvSpPr>
          <p:cNvPr id="4" name="Content Placeholder 3">
            <a:extLst>
              <a:ext uri="{FF2B5EF4-FFF2-40B4-BE49-F238E27FC236}">
                <a16:creationId xmlns:a16="http://schemas.microsoft.com/office/drawing/2014/main" id="{A76B65E8-CF84-F4A4-F7E8-1E2940B18EA1}"/>
              </a:ext>
            </a:extLst>
          </p:cNvPr>
          <p:cNvSpPr>
            <a:spLocks noGrp="1"/>
          </p:cNvSpPr>
          <p:nvPr>
            <p:ph sz="half" idx="1"/>
          </p:nvPr>
        </p:nvSpPr>
        <p:spPr/>
        <p:txBody>
          <a:bodyPr anchor="t"/>
          <a:lstStyle/>
          <a:p>
            <a:pPr algn="just"/>
            <a:r>
              <a:rPr lang="en-IN" dirty="0"/>
              <a:t>Customer acquired through Organic have high completion rate and offline campaign have low completion rate</a:t>
            </a:r>
          </a:p>
          <a:p>
            <a:pPr algn="just"/>
            <a:r>
              <a:rPr lang="en-IN" dirty="0"/>
              <a:t>There is marginal difference in completion rate between all sources of customer acquisition</a:t>
            </a:r>
          </a:p>
        </p:txBody>
      </p:sp>
      <p:graphicFrame>
        <p:nvGraphicFramePr>
          <p:cNvPr id="6" name="Content Placeholder 5">
            <a:extLst>
              <a:ext uri="{FF2B5EF4-FFF2-40B4-BE49-F238E27FC236}">
                <a16:creationId xmlns:a16="http://schemas.microsoft.com/office/drawing/2014/main" id="{4D18EAB2-8B7F-4466-9ECA-29B644E6E6FB}"/>
              </a:ext>
            </a:extLst>
          </p:cNvPr>
          <p:cNvGraphicFramePr>
            <a:graphicFrameLocks noGrp="1"/>
          </p:cNvGraphicFramePr>
          <p:nvPr>
            <p:ph sz="half" idx="2"/>
            <p:extLst>
              <p:ext uri="{D42A27DB-BD31-4B8C-83A1-F6EECF244321}">
                <p14:modId xmlns:p14="http://schemas.microsoft.com/office/powerpoint/2010/main" val="1835395571"/>
              </p:ext>
            </p:extLst>
          </p:nvPr>
        </p:nvGraphicFramePr>
        <p:xfrm>
          <a:off x="6188075" y="2227263"/>
          <a:ext cx="5422900" cy="36337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30783701"/>
      </p:ext>
    </p:extLst>
  </p:cSld>
  <p:clrMapOvr>
    <a:masterClrMapping/>
  </p:clrMapOvr>
  <mc:AlternateContent xmlns:mc="http://schemas.openxmlformats.org/markup-compatibility/2006">
    <mc:Choice xmlns:p14="http://schemas.microsoft.com/office/powerpoint/2010/main" Requires="p14">
      <p:transition spd="slow" p14:dur="2000" advTm="123"/>
    </mc:Choice>
    <mc:Fallback>
      <p:transition spd="slow" advTm="12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2B4A9-AB01-71AD-682C-67C1BBCF777F}"/>
              </a:ext>
            </a:extLst>
          </p:cNvPr>
          <p:cNvSpPr>
            <a:spLocks noGrp="1"/>
          </p:cNvSpPr>
          <p:nvPr>
            <p:ph type="title"/>
          </p:nvPr>
        </p:nvSpPr>
        <p:spPr/>
        <p:txBody>
          <a:bodyPr anchor="ctr">
            <a:normAutofit/>
          </a:bodyPr>
          <a:lstStyle/>
          <a:p>
            <a:r>
              <a:rPr lang="en-IN" cap="none" dirty="0">
                <a:effectLst/>
                <a:ea typeface="Aptos" panose="020B0004020202020204" pitchFamily="34" charset="0"/>
                <a:cs typeface="Times New Roman" panose="02020603050405020304" pitchFamily="18" charset="0"/>
              </a:rPr>
              <a:t>LTV for every Customer</a:t>
            </a:r>
            <a:endParaRPr lang="en-IN" cap="none" dirty="0"/>
          </a:p>
        </p:txBody>
      </p:sp>
      <p:sp>
        <p:nvSpPr>
          <p:cNvPr id="3" name="Content Placeholder 2">
            <a:extLst>
              <a:ext uri="{FF2B5EF4-FFF2-40B4-BE49-F238E27FC236}">
                <a16:creationId xmlns:a16="http://schemas.microsoft.com/office/drawing/2014/main" id="{AE84DC24-7BD3-5B79-CEA4-7AA1E7EBE2A2}"/>
              </a:ext>
            </a:extLst>
          </p:cNvPr>
          <p:cNvSpPr>
            <a:spLocks noGrp="1"/>
          </p:cNvSpPr>
          <p:nvPr>
            <p:ph sz="half" idx="1"/>
          </p:nvPr>
        </p:nvSpPr>
        <p:spPr/>
        <p:txBody>
          <a:bodyPr anchor="t"/>
          <a:lstStyle/>
          <a:p>
            <a:r>
              <a:rPr lang="en-IN" dirty="0"/>
              <a:t>Customer with user id APQ2413449 has highest LTV of Rs 64,062.</a:t>
            </a:r>
          </a:p>
          <a:p>
            <a:r>
              <a:rPr lang="en-IN" dirty="0"/>
              <a:t>Lowest LTV is Rs. 15.</a:t>
            </a:r>
          </a:p>
          <a:p>
            <a:pPr marL="0" indent="0">
              <a:buNone/>
            </a:pPr>
            <a:endParaRPr lang="en-IN" dirty="0"/>
          </a:p>
        </p:txBody>
      </p:sp>
      <p:graphicFrame>
        <p:nvGraphicFramePr>
          <p:cNvPr id="5" name="Content Placeholder 4">
            <a:extLst>
              <a:ext uri="{FF2B5EF4-FFF2-40B4-BE49-F238E27FC236}">
                <a16:creationId xmlns:a16="http://schemas.microsoft.com/office/drawing/2014/main" id="{5BFBD89C-F091-48BC-AAA1-5AE35A0E260D}"/>
              </a:ext>
            </a:extLst>
          </p:cNvPr>
          <p:cNvGraphicFramePr>
            <a:graphicFrameLocks noGrp="1"/>
          </p:cNvGraphicFramePr>
          <p:nvPr>
            <p:ph sz="half" idx="2"/>
            <p:extLst>
              <p:ext uri="{D42A27DB-BD31-4B8C-83A1-F6EECF244321}">
                <p14:modId xmlns:p14="http://schemas.microsoft.com/office/powerpoint/2010/main" val="3816372974"/>
              </p:ext>
            </p:extLst>
          </p:nvPr>
        </p:nvGraphicFramePr>
        <p:xfrm>
          <a:off x="6188075" y="2227263"/>
          <a:ext cx="5422900" cy="36337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8468932"/>
      </p:ext>
    </p:extLst>
  </p:cSld>
  <p:clrMapOvr>
    <a:masterClrMapping/>
  </p:clrMapOvr>
  <mc:AlternateContent xmlns:mc="http://schemas.openxmlformats.org/markup-compatibility/2006">
    <mc:Choice xmlns:p14="http://schemas.microsoft.com/office/powerpoint/2010/main" Requires="p14">
      <p:transition spd="slow" p14:dur="2000" advTm="102"/>
    </mc:Choice>
    <mc:Fallback>
      <p:transition spd="slow" advTm="102"/>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BD15F-7235-AA6B-D8C3-ADC7B00C85BD}"/>
              </a:ext>
            </a:extLst>
          </p:cNvPr>
          <p:cNvSpPr>
            <a:spLocks noGrp="1"/>
          </p:cNvSpPr>
          <p:nvPr>
            <p:ph type="title"/>
          </p:nvPr>
        </p:nvSpPr>
        <p:spPr/>
        <p:txBody>
          <a:bodyPr anchor="ctr">
            <a:normAutofit/>
          </a:bodyPr>
          <a:lstStyle/>
          <a:p>
            <a:r>
              <a:rPr lang="en-IN" kern="100" cap="none" dirty="0">
                <a:effectLst/>
                <a:ea typeface="Aptos" panose="020B0004020202020204" pitchFamily="34" charset="0"/>
                <a:cs typeface="Times New Roman" panose="02020603050405020304" pitchFamily="18" charset="0"/>
              </a:rPr>
              <a:t>Aggregated LTV at Customer Acquisition Source Level.</a:t>
            </a:r>
            <a:endParaRPr lang="en-IN" sz="4000" cap="none" dirty="0"/>
          </a:p>
        </p:txBody>
      </p:sp>
      <p:sp>
        <p:nvSpPr>
          <p:cNvPr id="3" name="Content Placeholder 2">
            <a:extLst>
              <a:ext uri="{FF2B5EF4-FFF2-40B4-BE49-F238E27FC236}">
                <a16:creationId xmlns:a16="http://schemas.microsoft.com/office/drawing/2014/main" id="{7632CB01-D4E4-492C-EF94-6BFA8C1E2D93}"/>
              </a:ext>
            </a:extLst>
          </p:cNvPr>
          <p:cNvSpPr>
            <a:spLocks noGrp="1"/>
          </p:cNvSpPr>
          <p:nvPr>
            <p:ph sz="half" idx="1"/>
          </p:nvPr>
        </p:nvSpPr>
        <p:spPr/>
        <p:txBody>
          <a:bodyPr anchor="t"/>
          <a:lstStyle/>
          <a:p>
            <a:pPr algn="just"/>
            <a:r>
              <a:rPr lang="en-IN" dirty="0"/>
              <a:t>Snapchat has highest Aggregated LTV of Rs. 389.48.</a:t>
            </a:r>
          </a:p>
          <a:p>
            <a:pPr algn="just"/>
            <a:r>
              <a:rPr lang="en-IN" dirty="0"/>
              <a:t>Instagram has Lowest Aggregated LTV of Rs. 349.11.</a:t>
            </a:r>
          </a:p>
        </p:txBody>
      </p:sp>
      <p:graphicFrame>
        <p:nvGraphicFramePr>
          <p:cNvPr id="5" name="Content Placeholder 4">
            <a:extLst>
              <a:ext uri="{FF2B5EF4-FFF2-40B4-BE49-F238E27FC236}">
                <a16:creationId xmlns:a16="http://schemas.microsoft.com/office/drawing/2014/main" id="{FA8B0338-C2E0-4806-82C1-0345686BE8D0}"/>
              </a:ext>
            </a:extLst>
          </p:cNvPr>
          <p:cNvGraphicFramePr>
            <a:graphicFrameLocks noGrp="1"/>
          </p:cNvGraphicFramePr>
          <p:nvPr>
            <p:ph sz="half" idx="2"/>
            <p:extLst>
              <p:ext uri="{D42A27DB-BD31-4B8C-83A1-F6EECF244321}">
                <p14:modId xmlns:p14="http://schemas.microsoft.com/office/powerpoint/2010/main" val="2638928320"/>
              </p:ext>
            </p:extLst>
          </p:nvPr>
        </p:nvGraphicFramePr>
        <p:xfrm>
          <a:off x="6188075" y="2227263"/>
          <a:ext cx="5422900" cy="36337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8021362"/>
      </p:ext>
    </p:extLst>
  </p:cSld>
  <p:clrMapOvr>
    <a:masterClrMapping/>
  </p:clrMapOvr>
  <mc:AlternateContent xmlns:mc="http://schemas.openxmlformats.org/markup-compatibility/2006">
    <mc:Choice xmlns:p14="http://schemas.microsoft.com/office/powerpoint/2010/main" Requires="p14">
      <p:transition spd="slow" p14:dur="2000" advTm="317"/>
    </mc:Choice>
    <mc:Fallback>
      <p:transition spd="slow" advTm="317"/>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A32E9-ED74-4BCE-4F06-539074B69D11}"/>
              </a:ext>
            </a:extLst>
          </p:cNvPr>
          <p:cNvSpPr>
            <a:spLocks noGrp="1"/>
          </p:cNvSpPr>
          <p:nvPr>
            <p:ph type="title"/>
          </p:nvPr>
        </p:nvSpPr>
        <p:spPr/>
        <p:txBody>
          <a:bodyPr anchor="ctr">
            <a:normAutofit/>
          </a:bodyPr>
          <a:lstStyle/>
          <a:p>
            <a:r>
              <a:rPr lang="en-IN" cap="none" dirty="0">
                <a:effectLst/>
                <a:ea typeface="Aptos" panose="020B0004020202020204" pitchFamily="34" charset="0"/>
                <a:cs typeface="Times New Roman" panose="02020603050405020304" pitchFamily="18" charset="0"/>
              </a:rPr>
              <a:t>Aggregated LTV at Customer Acquisition Month Level</a:t>
            </a:r>
            <a:endParaRPr lang="en-IN" sz="4000" cap="none" dirty="0"/>
          </a:p>
        </p:txBody>
      </p:sp>
      <p:sp>
        <p:nvSpPr>
          <p:cNvPr id="3" name="Content Placeholder 2">
            <a:extLst>
              <a:ext uri="{FF2B5EF4-FFF2-40B4-BE49-F238E27FC236}">
                <a16:creationId xmlns:a16="http://schemas.microsoft.com/office/drawing/2014/main" id="{236F6F23-9420-8130-3C87-BFBF710D43E8}"/>
              </a:ext>
            </a:extLst>
          </p:cNvPr>
          <p:cNvSpPr>
            <a:spLocks noGrp="1"/>
          </p:cNvSpPr>
          <p:nvPr>
            <p:ph sz="half" idx="1"/>
          </p:nvPr>
        </p:nvSpPr>
        <p:spPr/>
        <p:txBody>
          <a:bodyPr anchor="t"/>
          <a:lstStyle/>
          <a:p>
            <a:pPr algn="just"/>
            <a:r>
              <a:rPr lang="en-IN" dirty="0"/>
              <a:t>Customer with January as acquisition has high aggregated LTV and low in September.</a:t>
            </a:r>
          </a:p>
          <a:p>
            <a:pPr algn="just"/>
            <a:r>
              <a:rPr lang="en-IN" dirty="0"/>
              <a:t>Aggregated LTV is decreasing month on month.</a:t>
            </a:r>
          </a:p>
        </p:txBody>
      </p:sp>
      <p:graphicFrame>
        <p:nvGraphicFramePr>
          <p:cNvPr id="5" name="Content Placeholder 4">
            <a:extLst>
              <a:ext uri="{FF2B5EF4-FFF2-40B4-BE49-F238E27FC236}">
                <a16:creationId xmlns:a16="http://schemas.microsoft.com/office/drawing/2014/main" id="{317D8792-E384-CE55-F243-6D5EFD7350B2}"/>
              </a:ext>
            </a:extLst>
          </p:cNvPr>
          <p:cNvGraphicFramePr>
            <a:graphicFrameLocks noGrp="1"/>
          </p:cNvGraphicFramePr>
          <p:nvPr>
            <p:ph sz="half" idx="2"/>
            <p:extLst>
              <p:ext uri="{D42A27DB-BD31-4B8C-83A1-F6EECF244321}">
                <p14:modId xmlns:p14="http://schemas.microsoft.com/office/powerpoint/2010/main" val="759245932"/>
              </p:ext>
            </p:extLst>
          </p:nvPr>
        </p:nvGraphicFramePr>
        <p:xfrm>
          <a:off x="6188075" y="2227263"/>
          <a:ext cx="5422900" cy="36337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19900512"/>
      </p:ext>
    </p:extLst>
  </p:cSld>
  <p:clrMapOvr>
    <a:masterClrMapping/>
  </p:clrMapOvr>
  <mc:AlternateContent xmlns:mc="http://schemas.openxmlformats.org/markup-compatibility/2006">
    <mc:Choice xmlns:p14="http://schemas.microsoft.com/office/powerpoint/2010/main" Requires="p14">
      <p:transition spd="slow" p14:dur="2000" advTm="123"/>
    </mc:Choice>
    <mc:Fallback>
      <p:transition spd="slow" advTm="12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3665-7E26-611B-62D5-00897D7C154D}"/>
              </a:ext>
            </a:extLst>
          </p:cNvPr>
          <p:cNvSpPr>
            <a:spLocks noGrp="1"/>
          </p:cNvSpPr>
          <p:nvPr>
            <p:ph type="title"/>
          </p:nvPr>
        </p:nvSpPr>
        <p:spPr>
          <a:xfrm>
            <a:off x="581192" y="702156"/>
            <a:ext cx="11029616" cy="1013800"/>
          </a:xfrm>
        </p:spPr>
        <p:txBody>
          <a:bodyPr>
            <a:normAutofit/>
          </a:bodyPr>
          <a:lstStyle/>
          <a:p>
            <a:r>
              <a:rPr lang="en-IN">
                <a:solidFill>
                  <a:srgbClr val="FFFEFF"/>
                </a:solidFill>
              </a:rPr>
              <a:t>AGENDA</a:t>
            </a:r>
          </a:p>
        </p:txBody>
      </p:sp>
      <p:graphicFrame>
        <p:nvGraphicFramePr>
          <p:cNvPr id="5" name="Content Placeholder 2">
            <a:extLst>
              <a:ext uri="{FF2B5EF4-FFF2-40B4-BE49-F238E27FC236}">
                <a16:creationId xmlns:a16="http://schemas.microsoft.com/office/drawing/2014/main" id="{0AEE8445-434E-2E63-16D0-24152E8D5A02}"/>
              </a:ext>
            </a:extLst>
          </p:cNvPr>
          <p:cNvGraphicFramePr>
            <a:graphicFrameLocks noGrp="1"/>
          </p:cNvGraphicFramePr>
          <p:nvPr>
            <p:ph idx="1"/>
            <p:extLst>
              <p:ext uri="{D42A27DB-BD31-4B8C-83A1-F6EECF244321}">
                <p14:modId xmlns:p14="http://schemas.microsoft.com/office/powerpoint/2010/main" val="120640979"/>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0826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DA17-DC6E-4543-8304-FA7B5CA45786}"/>
              </a:ext>
            </a:extLst>
          </p:cNvPr>
          <p:cNvSpPr>
            <a:spLocks noGrp="1"/>
          </p:cNvSpPr>
          <p:nvPr>
            <p:ph type="title"/>
          </p:nvPr>
        </p:nvSpPr>
        <p:spPr/>
        <p:txBody>
          <a:bodyPr>
            <a:noAutofit/>
          </a:bodyPr>
          <a:lstStyle/>
          <a:p>
            <a:r>
              <a:rPr lang="en-IN" cap="none" dirty="0">
                <a:effectLst/>
                <a:ea typeface="Aptos" panose="020B0004020202020204" pitchFamily="34" charset="0"/>
                <a:cs typeface="Times New Roman" panose="02020603050405020304" pitchFamily="18" charset="0"/>
              </a:rPr>
              <a:t>Average Revenue (Product Amount after Discount) Per Order at Different Customer Acquisition Source Level</a:t>
            </a:r>
            <a:endParaRPr lang="en-IN" cap="none" dirty="0"/>
          </a:p>
        </p:txBody>
      </p:sp>
      <p:sp>
        <p:nvSpPr>
          <p:cNvPr id="10" name="Content Placeholder 9">
            <a:extLst>
              <a:ext uri="{FF2B5EF4-FFF2-40B4-BE49-F238E27FC236}">
                <a16:creationId xmlns:a16="http://schemas.microsoft.com/office/drawing/2014/main" id="{41092F13-1F67-D2A5-7EAC-1B1ECF1D154E}"/>
              </a:ext>
            </a:extLst>
          </p:cNvPr>
          <p:cNvSpPr>
            <a:spLocks noGrp="1"/>
          </p:cNvSpPr>
          <p:nvPr>
            <p:ph sz="half" idx="1"/>
          </p:nvPr>
        </p:nvSpPr>
        <p:spPr/>
        <p:txBody>
          <a:bodyPr anchor="t"/>
          <a:lstStyle/>
          <a:p>
            <a:pPr algn="just"/>
            <a:r>
              <a:rPr lang="en-IN" dirty="0"/>
              <a:t>Snapchat has highest average revenue per order followed by google.</a:t>
            </a:r>
          </a:p>
          <a:p>
            <a:pPr algn="just"/>
            <a:r>
              <a:rPr lang="en-IN" dirty="0"/>
              <a:t>Instagram has lowest average revenue per order.</a:t>
            </a:r>
          </a:p>
        </p:txBody>
      </p:sp>
      <p:graphicFrame>
        <p:nvGraphicFramePr>
          <p:cNvPr id="6" name="Content Placeholder 5">
            <a:extLst>
              <a:ext uri="{FF2B5EF4-FFF2-40B4-BE49-F238E27FC236}">
                <a16:creationId xmlns:a16="http://schemas.microsoft.com/office/drawing/2014/main" id="{CA6A77C8-1B6F-48A3-8771-B4D24EF7F49D}"/>
              </a:ext>
            </a:extLst>
          </p:cNvPr>
          <p:cNvGraphicFramePr>
            <a:graphicFrameLocks noGrp="1"/>
          </p:cNvGraphicFramePr>
          <p:nvPr>
            <p:ph sz="half" idx="2"/>
            <p:extLst>
              <p:ext uri="{D42A27DB-BD31-4B8C-83A1-F6EECF244321}">
                <p14:modId xmlns:p14="http://schemas.microsoft.com/office/powerpoint/2010/main" val="2694292983"/>
              </p:ext>
            </p:extLst>
          </p:nvPr>
        </p:nvGraphicFramePr>
        <p:xfrm>
          <a:off x="6188075" y="2227263"/>
          <a:ext cx="5422900" cy="36337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54473506"/>
      </p:ext>
    </p:extLst>
  </p:cSld>
  <p:clrMapOvr>
    <a:masterClrMapping/>
  </p:clrMapOvr>
  <mc:AlternateContent xmlns:mc="http://schemas.openxmlformats.org/markup-compatibility/2006">
    <mc:Choice xmlns:p14="http://schemas.microsoft.com/office/powerpoint/2010/main" Requires="p14">
      <p:transition spd="slow" p14:dur="2000" advTm="117"/>
    </mc:Choice>
    <mc:Fallback>
      <p:transition spd="slow" advTm="11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0F566-530B-2275-00FD-04EA70C7932D}"/>
              </a:ext>
            </a:extLst>
          </p:cNvPr>
          <p:cNvSpPr>
            <a:spLocks noGrp="1"/>
          </p:cNvSpPr>
          <p:nvPr>
            <p:ph type="title"/>
          </p:nvPr>
        </p:nvSpPr>
        <p:spPr/>
        <p:txBody>
          <a:bodyPr>
            <a:normAutofit/>
          </a:bodyPr>
          <a:lstStyle/>
          <a:p>
            <a:r>
              <a:rPr lang="en-IN" cap="none" dirty="0">
                <a:effectLst/>
                <a:ea typeface="Aptos" panose="020B0004020202020204" pitchFamily="34" charset="0"/>
                <a:cs typeface="Times New Roman" panose="02020603050405020304" pitchFamily="18" charset="0"/>
              </a:rPr>
              <a:t>Average Revenue (Product Amount after Discount) Per Order at Different Customer Acquisition Month Level</a:t>
            </a:r>
            <a:endParaRPr lang="en-IN" sz="4000" cap="none" dirty="0"/>
          </a:p>
        </p:txBody>
      </p:sp>
      <p:sp>
        <p:nvSpPr>
          <p:cNvPr id="3" name="Content Placeholder 2">
            <a:extLst>
              <a:ext uri="{FF2B5EF4-FFF2-40B4-BE49-F238E27FC236}">
                <a16:creationId xmlns:a16="http://schemas.microsoft.com/office/drawing/2014/main" id="{AEA2BD1C-8F73-2D0F-1F23-6DB4C5A9844B}"/>
              </a:ext>
            </a:extLst>
          </p:cNvPr>
          <p:cNvSpPr>
            <a:spLocks noGrp="1"/>
          </p:cNvSpPr>
          <p:nvPr>
            <p:ph sz="half" idx="1"/>
          </p:nvPr>
        </p:nvSpPr>
        <p:spPr/>
        <p:txBody>
          <a:bodyPr anchor="t"/>
          <a:lstStyle/>
          <a:p>
            <a:pPr algn="just"/>
            <a:r>
              <a:rPr lang="en-IN" dirty="0"/>
              <a:t>January Month has average revenue per order</a:t>
            </a:r>
          </a:p>
          <a:p>
            <a:pPr algn="just"/>
            <a:r>
              <a:rPr lang="en-IN" dirty="0"/>
              <a:t>September has lowest average revenue per order.</a:t>
            </a:r>
          </a:p>
          <a:p>
            <a:pPr algn="just"/>
            <a:r>
              <a:rPr lang="en-IN" dirty="0"/>
              <a:t>Average revenue per order is decreasing periodically.</a:t>
            </a:r>
          </a:p>
        </p:txBody>
      </p:sp>
      <p:graphicFrame>
        <p:nvGraphicFramePr>
          <p:cNvPr id="5" name="Content Placeholder 4">
            <a:extLst>
              <a:ext uri="{FF2B5EF4-FFF2-40B4-BE49-F238E27FC236}">
                <a16:creationId xmlns:a16="http://schemas.microsoft.com/office/drawing/2014/main" id="{D8563456-6C18-44F4-ABDA-FF8D852CD39B}"/>
              </a:ext>
            </a:extLst>
          </p:cNvPr>
          <p:cNvGraphicFramePr>
            <a:graphicFrameLocks noGrp="1"/>
          </p:cNvGraphicFramePr>
          <p:nvPr>
            <p:ph sz="half" idx="2"/>
            <p:extLst>
              <p:ext uri="{D42A27DB-BD31-4B8C-83A1-F6EECF244321}">
                <p14:modId xmlns:p14="http://schemas.microsoft.com/office/powerpoint/2010/main" val="2942710033"/>
              </p:ext>
            </p:extLst>
          </p:nvPr>
        </p:nvGraphicFramePr>
        <p:xfrm>
          <a:off x="6188075" y="2227263"/>
          <a:ext cx="5422900" cy="36337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72486265"/>
      </p:ext>
    </p:extLst>
  </p:cSld>
  <p:clrMapOvr>
    <a:masterClrMapping/>
  </p:clrMapOvr>
  <mc:AlternateContent xmlns:mc="http://schemas.openxmlformats.org/markup-compatibility/2006">
    <mc:Choice xmlns:p14="http://schemas.microsoft.com/office/powerpoint/2010/main" Requires="p14">
      <p:transition spd="slow" p14:dur="2000" advTm="339"/>
    </mc:Choice>
    <mc:Fallback>
      <p:transition spd="slow" advTm="33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04BF7F-7503-CDAC-6713-31F6CA92A8AE}"/>
              </a:ext>
            </a:extLst>
          </p:cNvPr>
          <p:cNvSpPr>
            <a:spLocks noGrp="1"/>
          </p:cNvSpPr>
          <p:nvPr>
            <p:ph type="title"/>
          </p:nvPr>
        </p:nvSpPr>
        <p:spPr/>
        <p:txBody>
          <a:bodyPr>
            <a:normAutofit/>
          </a:bodyPr>
          <a:lstStyle/>
          <a:p>
            <a:r>
              <a:rPr lang="en-IN" cap="none">
                <a:effectLst/>
                <a:ea typeface="Aptos" panose="020B0004020202020204" pitchFamily="34" charset="0"/>
                <a:cs typeface="Times New Roman" panose="02020603050405020304" pitchFamily="18" charset="0"/>
              </a:rPr>
              <a:t>Is there </a:t>
            </a:r>
            <a:r>
              <a:rPr lang="en-IN" cap="none">
                <a:ea typeface="Aptos" panose="020B0004020202020204" pitchFamily="34" charset="0"/>
                <a:cs typeface="Times New Roman" panose="02020603050405020304" pitchFamily="18" charset="0"/>
              </a:rPr>
              <a:t>a</a:t>
            </a:r>
            <a:r>
              <a:rPr lang="en-IN" cap="none">
                <a:effectLst/>
                <a:ea typeface="Aptos" panose="020B0004020202020204" pitchFamily="34" charset="0"/>
                <a:cs typeface="Times New Roman" panose="02020603050405020304" pitchFamily="18" charset="0"/>
              </a:rPr>
              <a:t>ny </a:t>
            </a:r>
            <a:r>
              <a:rPr lang="en-IN" cap="none">
                <a:ea typeface="Aptos" panose="020B0004020202020204" pitchFamily="34" charset="0"/>
                <a:cs typeface="Times New Roman" panose="02020603050405020304" pitchFamily="18" charset="0"/>
              </a:rPr>
              <a:t>p</a:t>
            </a:r>
            <a:r>
              <a:rPr lang="en-IN" cap="none">
                <a:effectLst/>
                <a:ea typeface="Aptos" panose="020B0004020202020204" pitchFamily="34" charset="0"/>
                <a:cs typeface="Times New Roman" panose="02020603050405020304" pitchFamily="18" charset="0"/>
              </a:rPr>
              <a:t>attern </a:t>
            </a:r>
            <a:r>
              <a:rPr lang="en-IN" cap="none">
                <a:ea typeface="Aptos" panose="020B0004020202020204" pitchFamily="34" charset="0"/>
                <a:cs typeface="Times New Roman" panose="02020603050405020304" pitchFamily="18" charset="0"/>
              </a:rPr>
              <a:t>i</a:t>
            </a:r>
            <a:r>
              <a:rPr lang="en-IN" cap="none">
                <a:effectLst/>
                <a:ea typeface="Aptos" panose="020B0004020202020204" pitchFamily="34" charset="0"/>
                <a:cs typeface="Times New Roman" panose="02020603050405020304" pitchFamily="18" charset="0"/>
              </a:rPr>
              <a:t>n Order Rating across Slots, Number of Items Placed, Delivery Charges, Discount</a:t>
            </a:r>
            <a:endParaRPr lang="en-IN" cap="none" dirty="0"/>
          </a:p>
        </p:txBody>
      </p:sp>
      <p:sp>
        <p:nvSpPr>
          <p:cNvPr id="10" name="Content Placeholder 9">
            <a:extLst>
              <a:ext uri="{FF2B5EF4-FFF2-40B4-BE49-F238E27FC236}">
                <a16:creationId xmlns:a16="http://schemas.microsoft.com/office/drawing/2014/main" id="{D2BDDB77-7C34-5411-30F4-89271717F6AE}"/>
              </a:ext>
            </a:extLst>
          </p:cNvPr>
          <p:cNvSpPr>
            <a:spLocks noGrp="1"/>
          </p:cNvSpPr>
          <p:nvPr>
            <p:ph sz="half" idx="1"/>
          </p:nvPr>
        </p:nvSpPr>
        <p:spPr/>
        <p:txBody>
          <a:bodyPr anchor="t"/>
          <a:lstStyle/>
          <a:p>
            <a:pPr algn="just"/>
            <a:r>
              <a:rPr lang="en-IN" dirty="0"/>
              <a:t>Order rating at slot level is consistent with marginal difference</a:t>
            </a:r>
          </a:p>
          <a:p>
            <a:pPr algn="just"/>
            <a:r>
              <a:rPr lang="en-IN" dirty="0"/>
              <a:t>Orders with delivery charges greater than 200 is rated 5</a:t>
            </a:r>
          </a:p>
          <a:p>
            <a:pPr algn="just"/>
            <a:r>
              <a:rPr lang="en-IN" dirty="0"/>
              <a:t>Product count increases rating decreasing</a:t>
            </a:r>
          </a:p>
          <a:p>
            <a:pPr algn="just"/>
            <a:r>
              <a:rPr lang="en-IN" dirty="0"/>
              <a:t>Orders with discount range of 300-399 are 5 rated</a:t>
            </a:r>
          </a:p>
        </p:txBody>
      </p:sp>
      <p:graphicFrame>
        <p:nvGraphicFramePr>
          <p:cNvPr id="19" name="Content Placeholder 18">
            <a:extLst>
              <a:ext uri="{FF2B5EF4-FFF2-40B4-BE49-F238E27FC236}">
                <a16:creationId xmlns:a16="http://schemas.microsoft.com/office/drawing/2014/main" id="{1F5133F6-59B0-CB2F-2E17-65AEC71C3A50}"/>
              </a:ext>
            </a:extLst>
          </p:cNvPr>
          <p:cNvGraphicFramePr>
            <a:graphicFrameLocks noGrp="1"/>
          </p:cNvGraphicFramePr>
          <p:nvPr>
            <p:ph sz="half" idx="2"/>
            <p:extLst>
              <p:ext uri="{D42A27DB-BD31-4B8C-83A1-F6EECF244321}">
                <p14:modId xmlns:p14="http://schemas.microsoft.com/office/powerpoint/2010/main" val="3137365225"/>
              </p:ext>
            </p:extLst>
          </p:nvPr>
        </p:nvGraphicFramePr>
        <p:xfrm>
          <a:off x="6278880" y="2042408"/>
          <a:ext cx="5577839" cy="4085931"/>
        </p:xfrm>
        <a:graphic>
          <a:graphicData uri="http://schemas.openxmlformats.org/drawingml/2006/table">
            <a:tbl>
              <a:tblPr/>
              <a:tblGrid>
                <a:gridCol w="637467">
                  <a:extLst>
                    <a:ext uri="{9D8B030D-6E8A-4147-A177-3AD203B41FA5}">
                      <a16:colId xmlns:a16="http://schemas.microsoft.com/office/drawing/2014/main" val="2101228059"/>
                    </a:ext>
                  </a:extLst>
                </a:gridCol>
                <a:gridCol w="1885841">
                  <a:extLst>
                    <a:ext uri="{9D8B030D-6E8A-4147-A177-3AD203B41FA5}">
                      <a16:colId xmlns:a16="http://schemas.microsoft.com/office/drawing/2014/main" val="1116117805"/>
                    </a:ext>
                  </a:extLst>
                </a:gridCol>
                <a:gridCol w="212489">
                  <a:extLst>
                    <a:ext uri="{9D8B030D-6E8A-4147-A177-3AD203B41FA5}">
                      <a16:colId xmlns:a16="http://schemas.microsoft.com/office/drawing/2014/main" val="1304109625"/>
                    </a:ext>
                  </a:extLst>
                </a:gridCol>
                <a:gridCol w="956201">
                  <a:extLst>
                    <a:ext uri="{9D8B030D-6E8A-4147-A177-3AD203B41FA5}">
                      <a16:colId xmlns:a16="http://schemas.microsoft.com/office/drawing/2014/main" val="1522217994"/>
                    </a:ext>
                  </a:extLst>
                </a:gridCol>
                <a:gridCol w="1885841">
                  <a:extLst>
                    <a:ext uri="{9D8B030D-6E8A-4147-A177-3AD203B41FA5}">
                      <a16:colId xmlns:a16="http://schemas.microsoft.com/office/drawing/2014/main" val="2387620356"/>
                    </a:ext>
                  </a:extLst>
                </a:gridCol>
              </a:tblGrid>
              <a:tr h="196118">
                <a:tc>
                  <a:txBody>
                    <a:bodyPr/>
                    <a:lstStyle/>
                    <a:p>
                      <a:pPr algn="l" fontAlgn="b"/>
                      <a:r>
                        <a:rPr lang="en-IN" sz="1100" b="1" i="0" u="none" strike="noStrike">
                          <a:solidFill>
                            <a:srgbClr val="000000"/>
                          </a:solidFill>
                          <a:effectLst/>
                          <a:latin typeface="Calibri" panose="020F0502020204030204" pitchFamily="34" charset="0"/>
                        </a:rPr>
                        <a:t>Slot</a:t>
                      </a:r>
                    </a:p>
                  </a:txBody>
                  <a:tcPr marL="7341" marR="7341" marT="7341"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latin typeface="Calibri" panose="020F0502020204030204" pitchFamily="34" charset="0"/>
                        </a:rPr>
                        <a:t>Average of Order rating(New)</a:t>
                      </a:r>
                    </a:p>
                  </a:txBody>
                  <a:tcPr marL="7341" marR="7341" marT="7341"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341" marR="7341" marT="7341" marB="0" anchor="b">
                    <a:lnL>
                      <a:noFill/>
                    </a:lnL>
                    <a:lnR>
                      <a:noFill/>
                    </a:lnR>
                    <a:lnT>
                      <a:noFill/>
                    </a:lnT>
                    <a:lnB>
                      <a:noFill/>
                    </a:lnB>
                    <a:noFill/>
                  </a:tcPr>
                </a:tc>
                <a:tc>
                  <a:txBody>
                    <a:bodyPr/>
                    <a:lstStyle/>
                    <a:p>
                      <a:pPr algn="l" fontAlgn="b"/>
                      <a:r>
                        <a:rPr lang="en-IN" sz="1100" b="1" i="0" u="none" strike="noStrike">
                          <a:solidFill>
                            <a:srgbClr val="000000"/>
                          </a:solidFill>
                          <a:effectLst/>
                          <a:latin typeface="Calibri" panose="020F0502020204030204" pitchFamily="34" charset="0"/>
                        </a:rPr>
                        <a:t>Product Count</a:t>
                      </a:r>
                    </a:p>
                  </a:txBody>
                  <a:tcPr marL="7341" marR="7341" marT="7341"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latin typeface="Calibri" panose="020F0502020204030204" pitchFamily="34" charset="0"/>
                        </a:rPr>
                        <a:t>Average of Order rating(New)</a:t>
                      </a:r>
                    </a:p>
                  </a:txBody>
                  <a:tcPr marL="7341" marR="7341" marT="7341"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1714712730"/>
                  </a:ext>
                </a:extLst>
              </a:tr>
              <a:tr h="196118">
                <a:tc>
                  <a:txBody>
                    <a:bodyPr/>
                    <a:lstStyle/>
                    <a:p>
                      <a:pPr algn="l" fontAlgn="b"/>
                      <a:r>
                        <a:rPr lang="en-IN" sz="1100" b="0" i="0" u="none" strike="noStrike">
                          <a:solidFill>
                            <a:srgbClr val="000000"/>
                          </a:solidFill>
                          <a:effectLst/>
                          <a:latin typeface="Calibri" panose="020F0502020204030204" pitchFamily="34" charset="0"/>
                        </a:rPr>
                        <a:t>Afternoon</a:t>
                      </a:r>
                    </a:p>
                  </a:txBody>
                  <a:tcPr marL="7341" marR="7341" marT="7341"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4.86</a:t>
                      </a:r>
                    </a:p>
                  </a:txBody>
                  <a:tcPr marL="7341" marR="7341" marT="7341"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341" marR="7341" marT="7341"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1-5</a:t>
                      </a:r>
                    </a:p>
                  </a:txBody>
                  <a:tcPr marL="7341" marR="7341" marT="7341"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4.86</a:t>
                      </a:r>
                    </a:p>
                  </a:txBody>
                  <a:tcPr marL="7341" marR="7341" marT="7341"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3686731077"/>
                  </a:ext>
                </a:extLst>
              </a:tr>
              <a:tr h="196118">
                <a:tc>
                  <a:txBody>
                    <a:bodyPr/>
                    <a:lstStyle/>
                    <a:p>
                      <a:pPr algn="l" fontAlgn="b"/>
                      <a:r>
                        <a:rPr lang="en-IN" sz="1100" b="0" i="0" u="none" strike="noStrike">
                          <a:solidFill>
                            <a:srgbClr val="000000"/>
                          </a:solidFill>
                          <a:effectLst/>
                          <a:latin typeface="Calibri" panose="020F0502020204030204" pitchFamily="34" charset="0"/>
                        </a:rPr>
                        <a:t>Evening</a:t>
                      </a:r>
                    </a:p>
                  </a:txBody>
                  <a:tcPr marL="7341" marR="7341" marT="7341"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4.85</a:t>
                      </a:r>
                    </a:p>
                  </a:txBody>
                  <a:tcPr marL="7341" marR="7341" marT="7341"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341" marR="7341" marT="7341"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6-10</a:t>
                      </a:r>
                    </a:p>
                  </a:txBody>
                  <a:tcPr marL="7341" marR="7341" marT="7341"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4.85</a:t>
                      </a:r>
                    </a:p>
                  </a:txBody>
                  <a:tcPr marL="7341" marR="7341" marT="7341" marB="0" anchor="b">
                    <a:lnL>
                      <a:noFill/>
                    </a:lnL>
                    <a:lnR>
                      <a:noFill/>
                    </a:lnR>
                    <a:lnT>
                      <a:noFill/>
                    </a:lnT>
                    <a:lnB>
                      <a:noFill/>
                    </a:lnB>
                    <a:noFill/>
                  </a:tcPr>
                </a:tc>
                <a:extLst>
                  <a:ext uri="{0D108BD9-81ED-4DB2-BD59-A6C34878D82A}">
                    <a16:rowId xmlns:a16="http://schemas.microsoft.com/office/drawing/2014/main" val="3488886708"/>
                  </a:ext>
                </a:extLst>
              </a:tr>
              <a:tr h="196118">
                <a:tc>
                  <a:txBody>
                    <a:bodyPr/>
                    <a:lstStyle/>
                    <a:p>
                      <a:pPr algn="l" fontAlgn="b"/>
                      <a:r>
                        <a:rPr lang="en-IN" sz="1100" b="0" i="0" u="none" strike="noStrike">
                          <a:solidFill>
                            <a:srgbClr val="000000"/>
                          </a:solidFill>
                          <a:effectLst/>
                          <a:latin typeface="Calibri" panose="020F0502020204030204" pitchFamily="34" charset="0"/>
                        </a:rPr>
                        <a:t>Late Night</a:t>
                      </a:r>
                    </a:p>
                  </a:txBody>
                  <a:tcPr marL="7341" marR="7341" marT="7341"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4.84</a:t>
                      </a:r>
                    </a:p>
                  </a:txBody>
                  <a:tcPr marL="7341" marR="7341" marT="7341"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341" marR="7341" marT="7341"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11-15</a:t>
                      </a:r>
                    </a:p>
                  </a:txBody>
                  <a:tcPr marL="7341" marR="7341" marT="7341"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4.82</a:t>
                      </a:r>
                    </a:p>
                  </a:txBody>
                  <a:tcPr marL="7341" marR="7341" marT="7341" marB="0" anchor="b">
                    <a:lnL>
                      <a:noFill/>
                    </a:lnL>
                    <a:lnR>
                      <a:noFill/>
                    </a:lnR>
                    <a:lnT>
                      <a:noFill/>
                    </a:lnT>
                    <a:lnB>
                      <a:noFill/>
                    </a:lnB>
                    <a:noFill/>
                  </a:tcPr>
                </a:tc>
                <a:extLst>
                  <a:ext uri="{0D108BD9-81ED-4DB2-BD59-A6C34878D82A}">
                    <a16:rowId xmlns:a16="http://schemas.microsoft.com/office/drawing/2014/main" val="708372081"/>
                  </a:ext>
                </a:extLst>
              </a:tr>
              <a:tr h="196118">
                <a:tc>
                  <a:txBody>
                    <a:bodyPr/>
                    <a:lstStyle/>
                    <a:p>
                      <a:pPr algn="l" fontAlgn="b"/>
                      <a:r>
                        <a:rPr lang="en-IN" sz="1100" b="0" i="0" u="none" strike="noStrike">
                          <a:solidFill>
                            <a:srgbClr val="000000"/>
                          </a:solidFill>
                          <a:effectLst/>
                          <a:latin typeface="Calibri" panose="020F0502020204030204" pitchFamily="34" charset="0"/>
                        </a:rPr>
                        <a:t>Morning</a:t>
                      </a:r>
                    </a:p>
                  </a:txBody>
                  <a:tcPr marL="7341" marR="7341" marT="7341"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4.86</a:t>
                      </a:r>
                    </a:p>
                  </a:txBody>
                  <a:tcPr marL="7341" marR="7341" marT="7341"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341" marR="7341" marT="7341"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16-20</a:t>
                      </a:r>
                    </a:p>
                  </a:txBody>
                  <a:tcPr marL="7341" marR="7341" marT="7341"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4.81</a:t>
                      </a:r>
                    </a:p>
                  </a:txBody>
                  <a:tcPr marL="7341" marR="7341" marT="7341" marB="0" anchor="b">
                    <a:lnL>
                      <a:noFill/>
                    </a:lnL>
                    <a:lnR>
                      <a:noFill/>
                    </a:lnR>
                    <a:lnT>
                      <a:noFill/>
                    </a:lnT>
                    <a:lnB>
                      <a:noFill/>
                    </a:lnB>
                    <a:noFill/>
                  </a:tcPr>
                </a:tc>
                <a:extLst>
                  <a:ext uri="{0D108BD9-81ED-4DB2-BD59-A6C34878D82A}">
                    <a16:rowId xmlns:a16="http://schemas.microsoft.com/office/drawing/2014/main" val="3197303120"/>
                  </a:ext>
                </a:extLst>
              </a:tr>
              <a:tr h="196118">
                <a:tc>
                  <a:txBody>
                    <a:bodyPr/>
                    <a:lstStyle/>
                    <a:p>
                      <a:pPr algn="l" fontAlgn="b"/>
                      <a:r>
                        <a:rPr lang="en-IN" sz="1100" b="0" i="0" u="none" strike="noStrike">
                          <a:solidFill>
                            <a:srgbClr val="000000"/>
                          </a:solidFill>
                          <a:effectLst/>
                          <a:latin typeface="Calibri" panose="020F0502020204030204" pitchFamily="34" charset="0"/>
                        </a:rPr>
                        <a:t>Night</a:t>
                      </a:r>
                    </a:p>
                  </a:txBody>
                  <a:tcPr marL="7341" marR="7341" marT="7341"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4.84</a:t>
                      </a:r>
                    </a:p>
                  </a:txBody>
                  <a:tcPr marL="7341" marR="7341" marT="7341"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341" marR="7341" marT="7341"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21-25</a:t>
                      </a:r>
                    </a:p>
                  </a:txBody>
                  <a:tcPr marL="7341" marR="7341" marT="7341"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4.81</a:t>
                      </a:r>
                    </a:p>
                  </a:txBody>
                  <a:tcPr marL="7341" marR="7341" marT="7341" marB="0" anchor="b">
                    <a:lnL>
                      <a:noFill/>
                    </a:lnL>
                    <a:lnR>
                      <a:noFill/>
                    </a:lnR>
                    <a:lnT>
                      <a:noFill/>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1725740808"/>
                  </a:ext>
                </a:extLst>
              </a:tr>
              <a:tr h="381387">
                <a:tc>
                  <a:txBody>
                    <a:bodyPr/>
                    <a:lstStyle/>
                    <a:p>
                      <a:pPr algn="l" fontAlgn="b"/>
                      <a:r>
                        <a:rPr lang="en-IN" sz="1100" b="1" i="0" u="none" strike="noStrike">
                          <a:solidFill>
                            <a:srgbClr val="000000"/>
                          </a:solidFill>
                          <a:effectLst/>
                          <a:latin typeface="Calibri" panose="020F0502020204030204" pitchFamily="34" charset="0"/>
                        </a:rPr>
                        <a:t>Grand Total</a:t>
                      </a:r>
                    </a:p>
                  </a:txBody>
                  <a:tcPr marL="7341" marR="7341" marT="7341"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4.85</a:t>
                      </a:r>
                    </a:p>
                  </a:txBody>
                  <a:tcPr marL="7341" marR="7341" marT="7341"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341" marR="7341" marT="7341" marB="0" anchor="b">
                    <a:lnL>
                      <a:noFill/>
                    </a:lnL>
                    <a:lnR>
                      <a:noFill/>
                    </a:lnR>
                    <a:lnT>
                      <a:noFill/>
                    </a:lnT>
                    <a:lnB>
                      <a:noFill/>
                    </a:lnB>
                    <a:noFill/>
                  </a:tcPr>
                </a:tc>
                <a:tc>
                  <a:txBody>
                    <a:bodyPr/>
                    <a:lstStyle/>
                    <a:p>
                      <a:pPr algn="l" fontAlgn="b"/>
                      <a:r>
                        <a:rPr lang="en-IN" sz="1100" b="1" i="0" u="none" strike="noStrike">
                          <a:solidFill>
                            <a:srgbClr val="000000"/>
                          </a:solidFill>
                          <a:effectLst/>
                          <a:latin typeface="Calibri" panose="020F0502020204030204" pitchFamily="34" charset="0"/>
                        </a:rPr>
                        <a:t>Grand Total</a:t>
                      </a:r>
                    </a:p>
                  </a:txBody>
                  <a:tcPr marL="7341" marR="7341" marT="7341"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dirty="0">
                          <a:solidFill>
                            <a:srgbClr val="000000"/>
                          </a:solidFill>
                          <a:effectLst/>
                          <a:latin typeface="Calibri" panose="020F0502020204030204" pitchFamily="34" charset="0"/>
                        </a:rPr>
                        <a:t>4.85</a:t>
                      </a:r>
                    </a:p>
                  </a:txBody>
                  <a:tcPr marL="7341" marR="7341" marT="7341"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3794051809"/>
                  </a:ext>
                </a:extLst>
              </a:tr>
              <a:tr h="196118">
                <a:tc>
                  <a:txBody>
                    <a:bodyPr/>
                    <a:lstStyle/>
                    <a:p>
                      <a:pPr algn="l" fontAlgn="b"/>
                      <a:endParaRPr lang="en-IN" sz="1100" b="0" i="0" u="none" strike="noStrike">
                        <a:solidFill>
                          <a:srgbClr val="000000"/>
                        </a:solidFill>
                        <a:effectLst/>
                        <a:latin typeface="Calibri" panose="020F0502020204030204" pitchFamily="34" charset="0"/>
                      </a:endParaRPr>
                    </a:p>
                  </a:txBody>
                  <a:tcPr marL="7341" marR="7341" marT="7341"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341" marR="7341" marT="7341"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341" marR="7341" marT="7341"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341" marR="7341" marT="7341"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341" marR="7341" marT="7341" marB="0" anchor="b">
                    <a:lnL>
                      <a:noFill/>
                    </a:lnL>
                    <a:lnR>
                      <a:noFill/>
                    </a:lnR>
                    <a:lnT>
                      <a:noFill/>
                    </a:lnT>
                    <a:lnB>
                      <a:noFill/>
                    </a:lnB>
                    <a:noFill/>
                  </a:tcPr>
                </a:tc>
                <a:extLst>
                  <a:ext uri="{0D108BD9-81ED-4DB2-BD59-A6C34878D82A}">
                    <a16:rowId xmlns:a16="http://schemas.microsoft.com/office/drawing/2014/main" val="3918757986"/>
                  </a:ext>
                </a:extLst>
              </a:tr>
              <a:tr h="381387">
                <a:tc>
                  <a:txBody>
                    <a:bodyPr/>
                    <a:lstStyle/>
                    <a:p>
                      <a:pPr algn="l" fontAlgn="b"/>
                      <a:r>
                        <a:rPr lang="en-IN" sz="1100" b="1" i="0" u="none" strike="noStrike">
                          <a:solidFill>
                            <a:srgbClr val="000000"/>
                          </a:solidFill>
                          <a:effectLst/>
                          <a:latin typeface="Calibri" panose="020F0502020204030204" pitchFamily="34" charset="0"/>
                        </a:rPr>
                        <a:t>Delivery Charges</a:t>
                      </a:r>
                    </a:p>
                  </a:txBody>
                  <a:tcPr marL="7341" marR="7341" marT="7341"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latin typeface="Calibri" panose="020F0502020204030204" pitchFamily="34" charset="0"/>
                        </a:rPr>
                        <a:t>Average of Order rating(New)</a:t>
                      </a:r>
                    </a:p>
                  </a:txBody>
                  <a:tcPr marL="7341" marR="7341" marT="7341"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341" marR="7341" marT="7341" marB="0" anchor="b">
                    <a:lnL>
                      <a:noFill/>
                    </a:lnL>
                    <a:lnR>
                      <a:noFill/>
                    </a:lnR>
                    <a:lnT>
                      <a:noFill/>
                    </a:lnT>
                    <a:lnB>
                      <a:noFill/>
                    </a:lnB>
                    <a:noFill/>
                  </a:tcPr>
                </a:tc>
                <a:tc>
                  <a:txBody>
                    <a:bodyPr/>
                    <a:lstStyle/>
                    <a:p>
                      <a:pPr algn="l" fontAlgn="b"/>
                      <a:r>
                        <a:rPr lang="en-IN" sz="1100" b="1" i="0" u="none" strike="noStrike">
                          <a:solidFill>
                            <a:srgbClr val="000000"/>
                          </a:solidFill>
                          <a:effectLst/>
                          <a:latin typeface="Calibri" panose="020F0502020204030204" pitchFamily="34" charset="0"/>
                        </a:rPr>
                        <a:t>Discount</a:t>
                      </a:r>
                    </a:p>
                  </a:txBody>
                  <a:tcPr marL="7341" marR="7341" marT="7341"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US" sz="1100" b="1" i="0" u="none" strike="noStrike">
                          <a:solidFill>
                            <a:srgbClr val="000000"/>
                          </a:solidFill>
                          <a:effectLst/>
                          <a:latin typeface="Calibri" panose="020F0502020204030204" pitchFamily="34" charset="0"/>
                        </a:rPr>
                        <a:t>Average of Order rating(New)</a:t>
                      </a:r>
                    </a:p>
                  </a:txBody>
                  <a:tcPr marL="7341" marR="7341" marT="7341"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4263849"/>
                  </a:ext>
                </a:extLst>
              </a:tr>
              <a:tr h="196118">
                <a:tc>
                  <a:txBody>
                    <a:bodyPr/>
                    <a:lstStyle/>
                    <a:p>
                      <a:pPr algn="l" fontAlgn="b"/>
                      <a:r>
                        <a:rPr lang="en-IN" sz="1100" b="0" i="0" u="none" strike="noStrike">
                          <a:solidFill>
                            <a:srgbClr val="000000"/>
                          </a:solidFill>
                          <a:effectLst/>
                          <a:latin typeface="Calibri" panose="020F0502020204030204" pitchFamily="34" charset="0"/>
                        </a:rPr>
                        <a:t>0-49</a:t>
                      </a:r>
                    </a:p>
                  </a:txBody>
                  <a:tcPr marL="7341" marR="7341" marT="7341"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4.85</a:t>
                      </a:r>
                    </a:p>
                  </a:txBody>
                  <a:tcPr marL="7341" marR="7341" marT="7341"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341" marR="7341" marT="7341"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0-99</a:t>
                      </a:r>
                    </a:p>
                  </a:txBody>
                  <a:tcPr marL="7341" marR="7341" marT="7341"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4.85</a:t>
                      </a:r>
                    </a:p>
                  </a:txBody>
                  <a:tcPr marL="7341" marR="7341" marT="7341"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429569926"/>
                  </a:ext>
                </a:extLst>
              </a:tr>
              <a:tr h="196118">
                <a:tc>
                  <a:txBody>
                    <a:bodyPr/>
                    <a:lstStyle/>
                    <a:p>
                      <a:pPr algn="l" fontAlgn="b"/>
                      <a:r>
                        <a:rPr lang="en-IN" sz="1100" b="0" i="0" u="none" strike="noStrike">
                          <a:solidFill>
                            <a:srgbClr val="000000"/>
                          </a:solidFill>
                          <a:effectLst/>
                          <a:latin typeface="Calibri" panose="020F0502020204030204" pitchFamily="34" charset="0"/>
                        </a:rPr>
                        <a:t>50-99</a:t>
                      </a:r>
                    </a:p>
                  </a:txBody>
                  <a:tcPr marL="7341" marR="7341" marT="7341"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4.87</a:t>
                      </a:r>
                    </a:p>
                  </a:txBody>
                  <a:tcPr marL="7341" marR="7341" marT="7341"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341" marR="7341" marT="7341"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100-199</a:t>
                      </a:r>
                    </a:p>
                  </a:txBody>
                  <a:tcPr marL="7341" marR="7341" marT="7341"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4.83</a:t>
                      </a:r>
                    </a:p>
                  </a:txBody>
                  <a:tcPr marL="7341" marR="7341" marT="7341" marB="0" anchor="b">
                    <a:lnL>
                      <a:noFill/>
                    </a:lnL>
                    <a:lnR>
                      <a:noFill/>
                    </a:lnR>
                    <a:lnT>
                      <a:noFill/>
                    </a:lnT>
                    <a:lnB>
                      <a:noFill/>
                    </a:lnB>
                    <a:noFill/>
                  </a:tcPr>
                </a:tc>
                <a:extLst>
                  <a:ext uri="{0D108BD9-81ED-4DB2-BD59-A6C34878D82A}">
                    <a16:rowId xmlns:a16="http://schemas.microsoft.com/office/drawing/2014/main" val="1430394874"/>
                  </a:ext>
                </a:extLst>
              </a:tr>
              <a:tr h="196118">
                <a:tc>
                  <a:txBody>
                    <a:bodyPr/>
                    <a:lstStyle/>
                    <a:p>
                      <a:pPr algn="l" fontAlgn="b"/>
                      <a:r>
                        <a:rPr lang="en-IN" sz="1100" b="0" i="0" u="none" strike="noStrike">
                          <a:solidFill>
                            <a:srgbClr val="000000"/>
                          </a:solidFill>
                          <a:effectLst/>
                          <a:latin typeface="Calibri" panose="020F0502020204030204" pitchFamily="34" charset="0"/>
                        </a:rPr>
                        <a:t>100-149</a:t>
                      </a:r>
                    </a:p>
                  </a:txBody>
                  <a:tcPr marL="7341" marR="7341" marT="7341"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4.77</a:t>
                      </a:r>
                    </a:p>
                  </a:txBody>
                  <a:tcPr marL="7341" marR="7341" marT="7341"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341" marR="7341" marT="7341"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200-299</a:t>
                      </a:r>
                    </a:p>
                  </a:txBody>
                  <a:tcPr marL="7341" marR="7341" marT="7341"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4.82</a:t>
                      </a:r>
                    </a:p>
                  </a:txBody>
                  <a:tcPr marL="7341" marR="7341" marT="7341" marB="0" anchor="b">
                    <a:lnL>
                      <a:noFill/>
                    </a:lnL>
                    <a:lnR>
                      <a:noFill/>
                    </a:lnR>
                    <a:lnT>
                      <a:noFill/>
                    </a:lnT>
                    <a:lnB>
                      <a:noFill/>
                    </a:lnB>
                    <a:noFill/>
                  </a:tcPr>
                </a:tc>
                <a:extLst>
                  <a:ext uri="{0D108BD9-81ED-4DB2-BD59-A6C34878D82A}">
                    <a16:rowId xmlns:a16="http://schemas.microsoft.com/office/drawing/2014/main" val="684244986"/>
                  </a:ext>
                </a:extLst>
              </a:tr>
              <a:tr h="196118">
                <a:tc>
                  <a:txBody>
                    <a:bodyPr/>
                    <a:lstStyle/>
                    <a:p>
                      <a:pPr algn="l" fontAlgn="b"/>
                      <a:r>
                        <a:rPr lang="en-IN" sz="1100" b="0" i="0" u="none" strike="noStrike">
                          <a:solidFill>
                            <a:srgbClr val="000000"/>
                          </a:solidFill>
                          <a:effectLst/>
                          <a:latin typeface="Calibri" panose="020F0502020204030204" pitchFamily="34" charset="0"/>
                        </a:rPr>
                        <a:t>150-199</a:t>
                      </a:r>
                    </a:p>
                  </a:txBody>
                  <a:tcPr marL="7341" marR="7341" marT="7341"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4.64</a:t>
                      </a:r>
                    </a:p>
                  </a:txBody>
                  <a:tcPr marL="7341" marR="7341" marT="7341"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341" marR="7341" marT="7341"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300-399</a:t>
                      </a:r>
                    </a:p>
                  </a:txBody>
                  <a:tcPr marL="7341" marR="7341" marT="7341"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5.00</a:t>
                      </a:r>
                    </a:p>
                  </a:txBody>
                  <a:tcPr marL="7341" marR="7341" marT="7341" marB="0" anchor="b">
                    <a:lnL>
                      <a:noFill/>
                    </a:lnL>
                    <a:lnR>
                      <a:noFill/>
                    </a:lnR>
                    <a:lnT>
                      <a:noFill/>
                    </a:lnT>
                    <a:lnB>
                      <a:noFill/>
                    </a:lnB>
                    <a:noFill/>
                  </a:tcPr>
                </a:tc>
                <a:extLst>
                  <a:ext uri="{0D108BD9-81ED-4DB2-BD59-A6C34878D82A}">
                    <a16:rowId xmlns:a16="http://schemas.microsoft.com/office/drawing/2014/main" val="774507317"/>
                  </a:ext>
                </a:extLst>
              </a:tr>
              <a:tr h="196118">
                <a:tc>
                  <a:txBody>
                    <a:bodyPr/>
                    <a:lstStyle/>
                    <a:p>
                      <a:pPr algn="l" fontAlgn="b"/>
                      <a:r>
                        <a:rPr lang="en-IN" sz="1100" b="0" i="0" u="none" strike="noStrike">
                          <a:solidFill>
                            <a:srgbClr val="000000"/>
                          </a:solidFill>
                          <a:effectLst/>
                          <a:latin typeface="Calibri" panose="020F0502020204030204" pitchFamily="34" charset="0"/>
                        </a:rPr>
                        <a:t>200-249</a:t>
                      </a:r>
                    </a:p>
                  </a:txBody>
                  <a:tcPr marL="7341" marR="7341" marT="7341"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5.00</a:t>
                      </a:r>
                    </a:p>
                  </a:txBody>
                  <a:tcPr marL="7341" marR="7341" marT="7341"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341" marR="7341" marT="7341"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400-499</a:t>
                      </a:r>
                    </a:p>
                  </a:txBody>
                  <a:tcPr marL="7341" marR="7341" marT="7341"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4.50</a:t>
                      </a:r>
                    </a:p>
                  </a:txBody>
                  <a:tcPr marL="7341" marR="7341" marT="7341" marB="0" anchor="b">
                    <a:lnL>
                      <a:noFill/>
                    </a:lnL>
                    <a:lnR>
                      <a:noFill/>
                    </a:lnR>
                    <a:lnT>
                      <a:noFill/>
                    </a:lnT>
                    <a:lnB>
                      <a:noFill/>
                    </a:lnB>
                    <a:noFill/>
                  </a:tcPr>
                </a:tc>
                <a:extLst>
                  <a:ext uri="{0D108BD9-81ED-4DB2-BD59-A6C34878D82A}">
                    <a16:rowId xmlns:a16="http://schemas.microsoft.com/office/drawing/2014/main" val="2269976488"/>
                  </a:ext>
                </a:extLst>
              </a:tr>
              <a:tr h="196118">
                <a:tc>
                  <a:txBody>
                    <a:bodyPr/>
                    <a:lstStyle/>
                    <a:p>
                      <a:pPr algn="l" fontAlgn="b"/>
                      <a:r>
                        <a:rPr lang="en-IN" sz="1100" b="0" i="0" u="none" strike="noStrike">
                          <a:solidFill>
                            <a:srgbClr val="000000"/>
                          </a:solidFill>
                          <a:effectLst/>
                          <a:latin typeface="Calibri" panose="020F0502020204030204" pitchFamily="34" charset="0"/>
                        </a:rPr>
                        <a:t>250-299</a:t>
                      </a:r>
                    </a:p>
                  </a:txBody>
                  <a:tcPr marL="7341" marR="7341" marT="7341"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5.00</a:t>
                      </a:r>
                    </a:p>
                  </a:txBody>
                  <a:tcPr marL="7341" marR="7341" marT="7341"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341" marR="7341" marT="7341"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600-699</a:t>
                      </a:r>
                    </a:p>
                  </a:txBody>
                  <a:tcPr marL="7341" marR="7341" marT="7341"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4.93</a:t>
                      </a:r>
                    </a:p>
                  </a:txBody>
                  <a:tcPr marL="7341" marR="7341" marT="7341" marB="0" anchor="b">
                    <a:lnL>
                      <a:noFill/>
                    </a:lnL>
                    <a:lnR>
                      <a:noFill/>
                    </a:lnR>
                    <a:lnT>
                      <a:noFill/>
                    </a:lnT>
                    <a:lnB>
                      <a:noFill/>
                    </a:lnB>
                    <a:noFill/>
                  </a:tcPr>
                </a:tc>
                <a:extLst>
                  <a:ext uri="{0D108BD9-81ED-4DB2-BD59-A6C34878D82A}">
                    <a16:rowId xmlns:a16="http://schemas.microsoft.com/office/drawing/2014/main" val="1723457409"/>
                  </a:ext>
                </a:extLst>
              </a:tr>
              <a:tr h="196118">
                <a:tc>
                  <a:txBody>
                    <a:bodyPr/>
                    <a:lstStyle/>
                    <a:p>
                      <a:pPr algn="l" fontAlgn="b"/>
                      <a:r>
                        <a:rPr lang="en-IN" sz="1100" b="0" i="0" u="none" strike="noStrike">
                          <a:solidFill>
                            <a:srgbClr val="000000"/>
                          </a:solidFill>
                          <a:effectLst/>
                          <a:latin typeface="Calibri" panose="020F0502020204030204" pitchFamily="34" charset="0"/>
                        </a:rPr>
                        <a:t>300-349</a:t>
                      </a:r>
                    </a:p>
                  </a:txBody>
                  <a:tcPr marL="7341" marR="7341" marT="7341"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dirty="0">
                          <a:solidFill>
                            <a:srgbClr val="000000"/>
                          </a:solidFill>
                          <a:effectLst/>
                          <a:latin typeface="Calibri" panose="020F0502020204030204" pitchFamily="34" charset="0"/>
                        </a:rPr>
                        <a:t>5.00</a:t>
                      </a:r>
                    </a:p>
                  </a:txBody>
                  <a:tcPr marL="7341" marR="7341" marT="7341"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341" marR="7341" marT="7341"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700-799</a:t>
                      </a:r>
                    </a:p>
                  </a:txBody>
                  <a:tcPr marL="7341" marR="7341" marT="7341"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4.89</a:t>
                      </a:r>
                    </a:p>
                  </a:txBody>
                  <a:tcPr marL="7341" marR="7341" marT="7341" marB="0" anchor="b">
                    <a:lnL>
                      <a:noFill/>
                    </a:lnL>
                    <a:lnR>
                      <a:noFill/>
                    </a:lnR>
                    <a:lnT>
                      <a:noFill/>
                    </a:lnT>
                    <a:lnB>
                      <a:noFill/>
                    </a:lnB>
                    <a:noFill/>
                  </a:tcPr>
                </a:tc>
                <a:extLst>
                  <a:ext uri="{0D108BD9-81ED-4DB2-BD59-A6C34878D82A}">
                    <a16:rowId xmlns:a16="http://schemas.microsoft.com/office/drawing/2014/main" val="247879218"/>
                  </a:ext>
                </a:extLst>
              </a:tr>
              <a:tr h="381387">
                <a:tc>
                  <a:txBody>
                    <a:bodyPr/>
                    <a:lstStyle/>
                    <a:p>
                      <a:pPr algn="l" fontAlgn="b"/>
                      <a:r>
                        <a:rPr lang="en-IN" sz="1100" b="1" i="0" u="none" strike="noStrike">
                          <a:solidFill>
                            <a:srgbClr val="000000"/>
                          </a:solidFill>
                          <a:effectLst/>
                          <a:latin typeface="Calibri" panose="020F0502020204030204" pitchFamily="34" charset="0"/>
                        </a:rPr>
                        <a:t>Grand Total</a:t>
                      </a:r>
                    </a:p>
                  </a:txBody>
                  <a:tcPr marL="7341" marR="7341" marT="7341"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a:solidFill>
                            <a:srgbClr val="000000"/>
                          </a:solidFill>
                          <a:effectLst/>
                          <a:latin typeface="Calibri" panose="020F0502020204030204" pitchFamily="34" charset="0"/>
                        </a:rPr>
                        <a:t>4.85</a:t>
                      </a:r>
                    </a:p>
                  </a:txBody>
                  <a:tcPr marL="7341" marR="7341" marT="7341"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341" marR="7341" marT="7341"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800-899</a:t>
                      </a:r>
                    </a:p>
                  </a:txBody>
                  <a:tcPr marL="7341" marR="7341" marT="7341"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ctr" fontAlgn="b"/>
                      <a:r>
                        <a:rPr lang="en-IN" sz="1100" b="0" i="0" u="none" strike="noStrike">
                          <a:solidFill>
                            <a:srgbClr val="000000"/>
                          </a:solidFill>
                          <a:effectLst/>
                          <a:latin typeface="Calibri" panose="020F0502020204030204" pitchFamily="34" charset="0"/>
                        </a:rPr>
                        <a:t>#DIV/0!</a:t>
                      </a:r>
                    </a:p>
                  </a:txBody>
                  <a:tcPr marL="7341" marR="7341" marT="7341" marB="0" anchor="b">
                    <a:lnL>
                      <a:noFill/>
                    </a:lnL>
                    <a:lnR>
                      <a:noFill/>
                    </a:lnR>
                    <a:lnT>
                      <a:noFill/>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990440862"/>
                  </a:ext>
                </a:extLst>
              </a:tr>
              <a:tr h="196118">
                <a:tc>
                  <a:txBody>
                    <a:bodyPr/>
                    <a:lstStyle/>
                    <a:p>
                      <a:pPr algn="l" fontAlgn="b"/>
                      <a:endParaRPr lang="en-IN" sz="1100" b="0" i="0" u="none" strike="noStrike">
                        <a:solidFill>
                          <a:srgbClr val="000000"/>
                        </a:solidFill>
                        <a:effectLst/>
                        <a:latin typeface="Calibri" panose="020F0502020204030204" pitchFamily="34" charset="0"/>
                      </a:endParaRPr>
                    </a:p>
                  </a:txBody>
                  <a:tcPr marL="7341" marR="7341" marT="7341"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341" marR="7341" marT="7341"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341" marR="7341" marT="7341" marB="0" anchor="b">
                    <a:lnL>
                      <a:noFill/>
                    </a:lnL>
                    <a:lnR>
                      <a:noFill/>
                    </a:lnR>
                    <a:lnT>
                      <a:noFill/>
                    </a:lnT>
                    <a:lnB>
                      <a:noFill/>
                    </a:lnB>
                    <a:noFill/>
                  </a:tcPr>
                </a:tc>
                <a:tc>
                  <a:txBody>
                    <a:bodyPr/>
                    <a:lstStyle/>
                    <a:p>
                      <a:pPr algn="l" fontAlgn="b"/>
                      <a:r>
                        <a:rPr lang="en-IN" sz="1100" b="1" i="0" u="none" strike="noStrike">
                          <a:solidFill>
                            <a:srgbClr val="000000"/>
                          </a:solidFill>
                          <a:effectLst/>
                          <a:latin typeface="Calibri" panose="020F0502020204030204" pitchFamily="34" charset="0"/>
                        </a:rPr>
                        <a:t>Grand Total</a:t>
                      </a:r>
                    </a:p>
                  </a:txBody>
                  <a:tcPr marL="7341" marR="7341" marT="7341"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dirty="0">
                          <a:solidFill>
                            <a:srgbClr val="000000"/>
                          </a:solidFill>
                          <a:effectLst/>
                          <a:latin typeface="Calibri" panose="020F0502020204030204" pitchFamily="34" charset="0"/>
                        </a:rPr>
                        <a:t>4.85</a:t>
                      </a:r>
                    </a:p>
                  </a:txBody>
                  <a:tcPr marL="7341" marR="7341" marT="7341"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3070016412"/>
                  </a:ext>
                </a:extLst>
              </a:tr>
            </a:tbl>
          </a:graphicData>
        </a:graphic>
      </p:graphicFrame>
    </p:spTree>
    <p:extLst>
      <p:ext uri="{BB962C8B-B14F-4D97-AF65-F5344CB8AC3E}">
        <p14:creationId xmlns:p14="http://schemas.microsoft.com/office/powerpoint/2010/main" val="2099300760"/>
      </p:ext>
    </p:extLst>
  </p:cSld>
  <p:clrMapOvr>
    <a:masterClrMapping/>
  </p:clrMapOvr>
  <mc:AlternateContent xmlns:mc="http://schemas.openxmlformats.org/markup-compatibility/2006">
    <mc:Choice xmlns:p14="http://schemas.microsoft.com/office/powerpoint/2010/main" Requires="p14">
      <p:transition spd="slow" p14:dur="2000" advTm="124"/>
    </mc:Choice>
    <mc:Fallback>
      <p:transition spd="slow" advTm="12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17">
            <a:extLst>
              <a:ext uri="{FF2B5EF4-FFF2-40B4-BE49-F238E27FC236}">
                <a16:creationId xmlns:a16="http://schemas.microsoft.com/office/drawing/2014/main" id="{2BF5D0F4-EA4E-47A5-87BE-9ABB1AF6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19">
            <a:extLst>
              <a:ext uri="{FF2B5EF4-FFF2-40B4-BE49-F238E27FC236}">
                <a16:creationId xmlns:a16="http://schemas.microsoft.com/office/drawing/2014/main" id="{DEA81853-BCE1-4B7C-922E-A502B7B5F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A53F3F5-328C-4AC3-B3C4-6A9D4C3D3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Title 6">
            <a:extLst>
              <a:ext uri="{FF2B5EF4-FFF2-40B4-BE49-F238E27FC236}">
                <a16:creationId xmlns:a16="http://schemas.microsoft.com/office/drawing/2014/main" id="{A6A88E50-7F21-73C0-07B9-423FB5695D28}"/>
              </a:ext>
            </a:extLst>
          </p:cNvPr>
          <p:cNvSpPr>
            <a:spLocks noGrp="1"/>
          </p:cNvSpPr>
          <p:nvPr>
            <p:ph type="title"/>
          </p:nvPr>
        </p:nvSpPr>
        <p:spPr>
          <a:xfrm>
            <a:off x="477582" y="863695"/>
            <a:ext cx="11262866" cy="4947169"/>
          </a:xfrm>
        </p:spPr>
        <p:txBody>
          <a:bodyPr vert="horz" lIns="91440" tIns="45720" rIns="91440" bIns="45720" rtlCol="0" anchor="ctr">
            <a:normAutofit/>
          </a:bodyPr>
          <a:lstStyle/>
          <a:p>
            <a:pPr algn="ctr"/>
            <a:r>
              <a:rPr lang="en-US" sz="4400" dirty="0">
                <a:solidFill>
                  <a:srgbClr val="FFFFFF"/>
                </a:solidFill>
              </a:rPr>
              <a:t>Delivery level Analysis</a:t>
            </a:r>
          </a:p>
        </p:txBody>
      </p:sp>
      <p:sp>
        <p:nvSpPr>
          <p:cNvPr id="24" name="Rectangle 23">
            <a:extLst>
              <a:ext uri="{FF2B5EF4-FFF2-40B4-BE49-F238E27FC236}">
                <a16:creationId xmlns:a16="http://schemas.microsoft.com/office/drawing/2014/main" id="{60ECACBD-42EC-44A4-B0DE-2DEDB73E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Rectangle 25">
            <a:extLst>
              <a:ext uri="{FF2B5EF4-FFF2-40B4-BE49-F238E27FC236}">
                <a16:creationId xmlns:a16="http://schemas.microsoft.com/office/drawing/2014/main" id="{9BBB5757-5277-4AC5-8E2C-46B13387B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3643"/>
            <a:ext cx="7503637" cy="9499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572416479"/>
      </p:ext>
    </p:extLst>
  </p:cSld>
  <p:clrMapOvr>
    <a:masterClrMapping/>
  </p:clrMapOvr>
  <mc:AlternateContent xmlns:mc="http://schemas.openxmlformats.org/markup-compatibility/2006">
    <mc:Choice xmlns:p14="http://schemas.microsoft.com/office/powerpoint/2010/main" Requires="p14">
      <p:transition spd="slow" p14:dur="2000" advTm="299"/>
    </mc:Choice>
    <mc:Fallback>
      <p:transition spd="slow" advTm="299"/>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0449E-E608-8E0E-58F6-AD7A267F750F}"/>
              </a:ext>
            </a:extLst>
          </p:cNvPr>
          <p:cNvSpPr>
            <a:spLocks noGrp="1"/>
          </p:cNvSpPr>
          <p:nvPr>
            <p:ph type="title"/>
          </p:nvPr>
        </p:nvSpPr>
        <p:spPr/>
        <p:txBody>
          <a:bodyPr anchor="ctr">
            <a:normAutofit/>
          </a:bodyPr>
          <a:lstStyle/>
          <a:p>
            <a:r>
              <a:rPr lang="en-IN" kern="100" cap="none" dirty="0">
                <a:effectLst/>
                <a:ea typeface="Aptos" panose="020B0004020202020204" pitchFamily="34" charset="0"/>
                <a:cs typeface="Times New Roman" panose="02020603050405020304" pitchFamily="18" charset="0"/>
              </a:rPr>
              <a:t>Average Overall Delivery Time at Month and Delivery Area Level.</a:t>
            </a:r>
            <a:endParaRPr lang="en-IN" sz="4000" cap="none" dirty="0"/>
          </a:p>
        </p:txBody>
      </p:sp>
      <p:sp>
        <p:nvSpPr>
          <p:cNvPr id="6" name="Content Placeholder 5">
            <a:extLst>
              <a:ext uri="{FF2B5EF4-FFF2-40B4-BE49-F238E27FC236}">
                <a16:creationId xmlns:a16="http://schemas.microsoft.com/office/drawing/2014/main" id="{C9365F75-C89F-E636-16DD-7AFA7BE8DA42}"/>
              </a:ext>
            </a:extLst>
          </p:cNvPr>
          <p:cNvSpPr>
            <a:spLocks noGrp="1"/>
          </p:cNvSpPr>
          <p:nvPr>
            <p:ph sz="half" idx="1"/>
          </p:nvPr>
        </p:nvSpPr>
        <p:spPr/>
        <p:txBody>
          <a:bodyPr anchor="t"/>
          <a:lstStyle/>
          <a:p>
            <a:pPr algn="just"/>
            <a:r>
              <a:rPr lang="en-IN" dirty="0"/>
              <a:t>Average  overall delivery time is high in the month of May</a:t>
            </a:r>
          </a:p>
          <a:p>
            <a:pPr algn="just"/>
            <a:r>
              <a:rPr lang="en-IN" dirty="0"/>
              <a:t>Average overall delivery time is low in the month of February</a:t>
            </a:r>
          </a:p>
          <a:p>
            <a:pPr algn="just"/>
            <a:r>
              <a:rPr lang="en-IN" dirty="0"/>
              <a:t>Mahadevapura, Brookefield, Vimanapura has high average overall delivery time.</a:t>
            </a:r>
          </a:p>
          <a:p>
            <a:pPr marL="0" indent="0">
              <a:buNone/>
            </a:pPr>
            <a:r>
              <a:rPr lang="en-IN" dirty="0"/>
              <a:t> </a:t>
            </a:r>
          </a:p>
        </p:txBody>
      </p:sp>
      <p:graphicFrame>
        <p:nvGraphicFramePr>
          <p:cNvPr id="8" name="Content Placeholder 7">
            <a:extLst>
              <a:ext uri="{FF2B5EF4-FFF2-40B4-BE49-F238E27FC236}">
                <a16:creationId xmlns:a16="http://schemas.microsoft.com/office/drawing/2014/main" id="{212C8A77-F140-F4EA-E3B8-941CE7D84C44}"/>
              </a:ext>
            </a:extLst>
          </p:cNvPr>
          <p:cNvGraphicFramePr>
            <a:graphicFrameLocks noGrp="1"/>
          </p:cNvGraphicFramePr>
          <p:nvPr>
            <p:ph sz="half" idx="2"/>
            <p:extLst>
              <p:ext uri="{D42A27DB-BD31-4B8C-83A1-F6EECF244321}">
                <p14:modId xmlns:p14="http://schemas.microsoft.com/office/powerpoint/2010/main" val="295883487"/>
              </p:ext>
            </p:extLst>
          </p:nvPr>
        </p:nvGraphicFramePr>
        <p:xfrm>
          <a:off x="6188075" y="2227263"/>
          <a:ext cx="5422900" cy="36337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39325280"/>
      </p:ext>
    </p:extLst>
  </p:cSld>
  <p:clrMapOvr>
    <a:masterClrMapping/>
  </p:clrMapOvr>
  <mc:AlternateContent xmlns:mc="http://schemas.openxmlformats.org/markup-compatibility/2006">
    <mc:Choice xmlns:p14="http://schemas.microsoft.com/office/powerpoint/2010/main" Requires="p14">
      <p:transition spd="slow" p14:dur="2000" advTm="631"/>
    </mc:Choice>
    <mc:Fallback>
      <p:transition spd="slow" advTm="631"/>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70C4-836E-227A-E30B-A1850B867600}"/>
              </a:ext>
            </a:extLst>
          </p:cNvPr>
          <p:cNvSpPr>
            <a:spLocks noGrp="1"/>
          </p:cNvSpPr>
          <p:nvPr>
            <p:ph type="title"/>
          </p:nvPr>
        </p:nvSpPr>
        <p:spPr/>
        <p:txBody>
          <a:bodyPr anchor="ctr">
            <a:normAutofit/>
          </a:bodyPr>
          <a:lstStyle/>
          <a:p>
            <a:r>
              <a:rPr lang="en-IN" kern="100" cap="none" dirty="0">
                <a:effectLst/>
                <a:ea typeface="Aptos" panose="020B0004020202020204" pitchFamily="34" charset="0"/>
                <a:cs typeface="Times New Roman" panose="02020603050405020304" pitchFamily="18" charset="0"/>
              </a:rPr>
              <a:t>Average Overall Delivery </a:t>
            </a:r>
            <a:r>
              <a:rPr lang="en-IN" kern="100" cap="none">
                <a:effectLst/>
                <a:ea typeface="Aptos" panose="020B0004020202020204" pitchFamily="34" charset="0"/>
                <a:cs typeface="Times New Roman" panose="02020603050405020304" pitchFamily="18" charset="0"/>
              </a:rPr>
              <a:t>Time at Month and </a:t>
            </a:r>
            <a:r>
              <a:rPr lang="en-IN" kern="100" cap="none" dirty="0">
                <a:effectLst/>
                <a:ea typeface="Aptos" panose="020B0004020202020204" pitchFamily="34" charset="0"/>
                <a:cs typeface="Times New Roman" panose="02020603050405020304" pitchFamily="18" charset="0"/>
              </a:rPr>
              <a:t>Weekday/Weekend Level</a:t>
            </a:r>
            <a:endParaRPr lang="en-IN" cap="none" dirty="0"/>
          </a:p>
        </p:txBody>
      </p:sp>
      <p:sp>
        <p:nvSpPr>
          <p:cNvPr id="3" name="Content Placeholder 2">
            <a:extLst>
              <a:ext uri="{FF2B5EF4-FFF2-40B4-BE49-F238E27FC236}">
                <a16:creationId xmlns:a16="http://schemas.microsoft.com/office/drawing/2014/main" id="{772FD785-4249-F9CD-870C-2ED62CC8506B}"/>
              </a:ext>
            </a:extLst>
          </p:cNvPr>
          <p:cNvSpPr>
            <a:spLocks noGrp="1"/>
          </p:cNvSpPr>
          <p:nvPr>
            <p:ph sz="half" idx="1"/>
          </p:nvPr>
        </p:nvSpPr>
        <p:spPr/>
        <p:txBody>
          <a:bodyPr anchor="t"/>
          <a:lstStyle/>
          <a:p>
            <a:pPr algn="just"/>
            <a:r>
              <a:rPr lang="en-IN" dirty="0"/>
              <a:t>Usually weekend average overall delivery time is high than weekday time</a:t>
            </a:r>
          </a:p>
          <a:p>
            <a:pPr algn="just"/>
            <a:r>
              <a:rPr lang="en-IN" dirty="0"/>
              <a:t>Average overall delivery time high in the month of May and low in the month of February</a:t>
            </a:r>
          </a:p>
          <a:p>
            <a:endParaRPr lang="en-IN" dirty="0"/>
          </a:p>
        </p:txBody>
      </p:sp>
      <p:graphicFrame>
        <p:nvGraphicFramePr>
          <p:cNvPr id="5" name="Content Placeholder 4">
            <a:extLst>
              <a:ext uri="{FF2B5EF4-FFF2-40B4-BE49-F238E27FC236}">
                <a16:creationId xmlns:a16="http://schemas.microsoft.com/office/drawing/2014/main" id="{7A7F89F3-AD4F-D63D-F33D-B9D2753D2FD2}"/>
              </a:ext>
            </a:extLst>
          </p:cNvPr>
          <p:cNvGraphicFramePr>
            <a:graphicFrameLocks noGrp="1"/>
          </p:cNvGraphicFramePr>
          <p:nvPr>
            <p:ph sz="half" idx="2"/>
          </p:nvPr>
        </p:nvGraphicFramePr>
        <p:xfrm>
          <a:off x="6188075" y="2227263"/>
          <a:ext cx="5422900" cy="36337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06801561"/>
      </p:ext>
    </p:extLst>
  </p:cSld>
  <p:clrMapOvr>
    <a:masterClrMapping/>
  </p:clrMapOvr>
  <mc:AlternateContent xmlns:mc="http://schemas.openxmlformats.org/markup-compatibility/2006">
    <mc:Choice xmlns:p14="http://schemas.microsoft.com/office/powerpoint/2010/main" Requires="p14">
      <p:transition spd="slow" p14:dur="2000" advTm="566"/>
    </mc:Choice>
    <mc:Fallback>
      <p:transition spd="slow" advTm="566"/>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83DD-7D96-D727-BEFD-FAF1B2795FDC}"/>
              </a:ext>
            </a:extLst>
          </p:cNvPr>
          <p:cNvSpPr>
            <a:spLocks noGrp="1"/>
          </p:cNvSpPr>
          <p:nvPr>
            <p:ph type="title"/>
          </p:nvPr>
        </p:nvSpPr>
        <p:spPr/>
        <p:txBody>
          <a:bodyPr anchor="ctr">
            <a:normAutofit/>
          </a:bodyPr>
          <a:lstStyle/>
          <a:p>
            <a:r>
              <a:rPr lang="en-IN" b="1" kern="100" cap="none" dirty="0">
                <a:effectLst/>
                <a:ea typeface="Aptos" panose="020B0004020202020204" pitchFamily="34" charset="0"/>
                <a:cs typeface="Times New Roman" panose="02020603050405020304" pitchFamily="18" charset="0"/>
              </a:rPr>
              <a:t>Average Overall Delivery Time at Slot Level</a:t>
            </a:r>
            <a:endParaRPr lang="en-IN" sz="4000" cap="none" dirty="0"/>
          </a:p>
        </p:txBody>
      </p:sp>
      <p:sp>
        <p:nvSpPr>
          <p:cNvPr id="3" name="Content Placeholder 2">
            <a:extLst>
              <a:ext uri="{FF2B5EF4-FFF2-40B4-BE49-F238E27FC236}">
                <a16:creationId xmlns:a16="http://schemas.microsoft.com/office/drawing/2014/main" id="{ED5F4C0C-8917-2223-328D-8F36E8E8F3A4}"/>
              </a:ext>
            </a:extLst>
          </p:cNvPr>
          <p:cNvSpPr>
            <a:spLocks noGrp="1"/>
          </p:cNvSpPr>
          <p:nvPr>
            <p:ph sz="half" idx="1"/>
          </p:nvPr>
        </p:nvSpPr>
        <p:spPr/>
        <p:txBody>
          <a:bodyPr anchor="t"/>
          <a:lstStyle/>
          <a:p>
            <a:pPr algn="just"/>
            <a:r>
              <a:rPr lang="en-IN" dirty="0"/>
              <a:t>Late night orders has less overall delivery time.</a:t>
            </a:r>
          </a:p>
          <a:p>
            <a:pPr algn="just"/>
            <a:r>
              <a:rPr lang="en-IN" dirty="0"/>
              <a:t>Afternoon Slot has high delivery time followed by evening slot.</a:t>
            </a:r>
          </a:p>
        </p:txBody>
      </p:sp>
      <p:graphicFrame>
        <p:nvGraphicFramePr>
          <p:cNvPr id="5" name="Content Placeholder 4">
            <a:extLst>
              <a:ext uri="{FF2B5EF4-FFF2-40B4-BE49-F238E27FC236}">
                <a16:creationId xmlns:a16="http://schemas.microsoft.com/office/drawing/2014/main" id="{0AF9EBD4-ABB0-4D4C-A2E9-AA23EF800166}"/>
              </a:ext>
            </a:extLst>
          </p:cNvPr>
          <p:cNvGraphicFramePr>
            <a:graphicFrameLocks noGrp="1"/>
          </p:cNvGraphicFramePr>
          <p:nvPr>
            <p:ph sz="half" idx="2"/>
          </p:nvPr>
        </p:nvGraphicFramePr>
        <p:xfrm>
          <a:off x="6188075" y="2227263"/>
          <a:ext cx="5422900" cy="36337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32252482"/>
      </p:ext>
    </p:extLst>
  </p:cSld>
  <p:clrMapOvr>
    <a:masterClrMapping/>
  </p:clrMapOvr>
  <mc:AlternateContent xmlns:mc="http://schemas.openxmlformats.org/markup-compatibility/2006">
    <mc:Choice xmlns:p14="http://schemas.microsoft.com/office/powerpoint/2010/main" Requires="p14">
      <p:transition spd="slow" p14:dur="2000" advTm="310"/>
    </mc:Choice>
    <mc:Fallback>
      <p:transition spd="slow" advTm="31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3BB3051-20D7-8FD9-4727-F6BB81C9B937}"/>
              </a:ext>
            </a:extLst>
          </p:cNvPr>
          <p:cNvSpPr>
            <a:spLocks noGrp="1"/>
          </p:cNvSpPr>
          <p:nvPr>
            <p:ph type="title"/>
          </p:nvPr>
        </p:nvSpPr>
        <p:spPr/>
        <p:txBody>
          <a:bodyPr anchor="ctr">
            <a:normAutofit/>
          </a:bodyPr>
          <a:lstStyle/>
          <a:p>
            <a:r>
              <a:rPr lang="en-IN" kern="100" cap="none" dirty="0">
                <a:effectLst/>
                <a:ea typeface="Aptos" panose="020B0004020202020204" pitchFamily="34" charset="0"/>
                <a:cs typeface="Times New Roman" panose="02020603050405020304" pitchFamily="18" charset="0"/>
              </a:rPr>
              <a:t>Do you </a:t>
            </a:r>
            <a:r>
              <a:rPr lang="en-IN" kern="100" cap="none" dirty="0">
                <a:ea typeface="Aptos" panose="020B0004020202020204" pitchFamily="34" charset="0"/>
                <a:cs typeface="Times New Roman" panose="02020603050405020304" pitchFamily="18" charset="0"/>
              </a:rPr>
              <a:t>s</a:t>
            </a:r>
            <a:r>
              <a:rPr lang="en-IN" kern="100" cap="none" dirty="0">
                <a:effectLst/>
                <a:ea typeface="Aptos" panose="020B0004020202020204" pitchFamily="34" charset="0"/>
                <a:cs typeface="Times New Roman" panose="02020603050405020304" pitchFamily="18" charset="0"/>
              </a:rPr>
              <a:t>ee </a:t>
            </a:r>
            <a:r>
              <a:rPr lang="en-IN" kern="100" cap="none" dirty="0">
                <a:ea typeface="Aptos" panose="020B0004020202020204" pitchFamily="34" charset="0"/>
                <a:cs typeface="Times New Roman" panose="02020603050405020304" pitchFamily="18" charset="0"/>
              </a:rPr>
              <a:t>a</a:t>
            </a:r>
            <a:r>
              <a:rPr lang="en-IN" kern="100" cap="none" dirty="0">
                <a:effectLst/>
                <a:ea typeface="Aptos" panose="020B0004020202020204" pitchFamily="34" charset="0"/>
                <a:cs typeface="Times New Roman" panose="02020603050405020304" pitchFamily="18" charset="0"/>
              </a:rPr>
              <a:t>ny </a:t>
            </a:r>
            <a:r>
              <a:rPr lang="en-IN" kern="100" cap="none" dirty="0">
                <a:ea typeface="Aptos" panose="020B0004020202020204" pitchFamily="34" charset="0"/>
                <a:cs typeface="Times New Roman" panose="02020603050405020304" pitchFamily="18" charset="0"/>
              </a:rPr>
              <a:t>p</a:t>
            </a:r>
            <a:r>
              <a:rPr lang="en-IN" kern="100" cap="none" dirty="0">
                <a:effectLst/>
                <a:ea typeface="Aptos" panose="020B0004020202020204" pitchFamily="34" charset="0"/>
                <a:cs typeface="Times New Roman" panose="02020603050405020304" pitchFamily="18" charset="0"/>
              </a:rPr>
              <a:t>attern </a:t>
            </a:r>
            <a:r>
              <a:rPr lang="en-IN" kern="100" cap="none" dirty="0">
                <a:ea typeface="Aptos" panose="020B0004020202020204" pitchFamily="34" charset="0"/>
                <a:cs typeface="Times New Roman" panose="02020603050405020304" pitchFamily="18" charset="0"/>
              </a:rPr>
              <a:t>i</a:t>
            </a:r>
            <a:r>
              <a:rPr lang="en-IN" kern="100" cap="none" dirty="0">
                <a:effectLst/>
                <a:ea typeface="Aptos" panose="020B0004020202020204" pitchFamily="34" charset="0"/>
                <a:cs typeface="Times New Roman" panose="02020603050405020304" pitchFamily="18" charset="0"/>
              </a:rPr>
              <a:t>n Delivery Charges with Slot or Delivery Area</a:t>
            </a:r>
            <a:endParaRPr lang="en-IN" sz="4000" cap="none" dirty="0"/>
          </a:p>
        </p:txBody>
      </p:sp>
      <p:sp>
        <p:nvSpPr>
          <p:cNvPr id="6" name="Text Placeholder 5">
            <a:extLst>
              <a:ext uri="{FF2B5EF4-FFF2-40B4-BE49-F238E27FC236}">
                <a16:creationId xmlns:a16="http://schemas.microsoft.com/office/drawing/2014/main" id="{5602C673-D586-168D-076B-75400D54CA8F}"/>
              </a:ext>
            </a:extLst>
          </p:cNvPr>
          <p:cNvSpPr>
            <a:spLocks noGrp="1"/>
          </p:cNvSpPr>
          <p:nvPr>
            <p:ph type="body" idx="1"/>
          </p:nvPr>
        </p:nvSpPr>
        <p:spPr>
          <a:xfrm>
            <a:off x="887219" y="2250893"/>
            <a:ext cx="4894150" cy="4208902"/>
          </a:xfrm>
        </p:spPr>
        <p:txBody>
          <a:bodyPr anchor="t"/>
          <a:lstStyle/>
          <a:p>
            <a:pPr marL="306000" indent="-306000" algn="just">
              <a:buFont typeface="Wingdings 2" panose="05020102010507070707" pitchFamily="18" charset="2"/>
              <a:buChar char=""/>
            </a:pPr>
            <a:r>
              <a:rPr lang="en-IN" sz="1800" dirty="0">
                <a:solidFill>
                  <a:schemeClr val="tx2"/>
                </a:solidFill>
                <a:cs typeface="Times New Roman" panose="02020603050405020304" pitchFamily="18" charset="0"/>
              </a:rPr>
              <a:t>Average Delivery Charges usually high in late night orders and low in morning orders</a:t>
            </a:r>
          </a:p>
          <a:p>
            <a:pPr marL="306000" indent="-306000" algn="just">
              <a:buFont typeface="Wingdings 2" panose="05020102010507070707" pitchFamily="18" charset="2"/>
              <a:buChar char=""/>
            </a:pPr>
            <a:r>
              <a:rPr lang="en-IN" sz="1800" dirty="0">
                <a:solidFill>
                  <a:schemeClr val="tx2"/>
                </a:solidFill>
                <a:cs typeface="Times New Roman" panose="02020603050405020304" pitchFamily="18" charset="0"/>
              </a:rPr>
              <a:t>Delivery charges are varying from 0-43.2% which might based on drop area distance, slot, month or some other factors like weather condition, order value, festive offer etc. </a:t>
            </a:r>
          </a:p>
        </p:txBody>
      </p:sp>
      <p:graphicFrame>
        <p:nvGraphicFramePr>
          <p:cNvPr id="10" name="Content Placeholder 9">
            <a:extLst>
              <a:ext uri="{FF2B5EF4-FFF2-40B4-BE49-F238E27FC236}">
                <a16:creationId xmlns:a16="http://schemas.microsoft.com/office/drawing/2014/main" id="{A5C142EF-6CE0-FC8E-B782-0B34DE388BC4}"/>
              </a:ext>
            </a:extLst>
          </p:cNvPr>
          <p:cNvGraphicFramePr>
            <a:graphicFrameLocks noGrp="1"/>
          </p:cNvGraphicFramePr>
          <p:nvPr>
            <p:ph sz="quarter" idx="4"/>
          </p:nvPr>
        </p:nvGraphicFramePr>
        <p:xfrm>
          <a:off x="6184900" y="2025650"/>
          <a:ext cx="5426075" cy="23399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ontent Placeholder 10">
            <a:extLst>
              <a:ext uri="{FF2B5EF4-FFF2-40B4-BE49-F238E27FC236}">
                <a16:creationId xmlns:a16="http://schemas.microsoft.com/office/drawing/2014/main" id="{C5BC696B-01FB-B3FD-7B5E-237DB410E926}"/>
              </a:ext>
            </a:extLst>
          </p:cNvPr>
          <p:cNvGraphicFramePr>
            <a:graphicFrameLocks noGrp="1"/>
          </p:cNvGraphicFramePr>
          <p:nvPr>
            <p:ph sz="half" idx="2"/>
          </p:nvPr>
        </p:nvGraphicFramePr>
        <p:xfrm>
          <a:off x="6184900" y="4443413"/>
          <a:ext cx="5426075" cy="22431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86142421"/>
      </p:ext>
    </p:extLst>
  </p:cSld>
  <p:clrMapOvr>
    <a:masterClrMapping/>
  </p:clrMapOvr>
  <mc:AlternateContent xmlns:mc="http://schemas.openxmlformats.org/markup-compatibility/2006">
    <mc:Choice xmlns:p14="http://schemas.microsoft.com/office/powerpoint/2010/main" Requires="p14">
      <p:transition spd="slow" p14:dur="2000" advTm="354"/>
    </mc:Choice>
    <mc:Fallback>
      <p:transition spd="slow" advTm="354"/>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7F0E499-C8DE-AFBD-00B8-F463C4BF4723}"/>
              </a:ext>
            </a:extLst>
          </p:cNvPr>
          <p:cNvSpPr>
            <a:spLocks noGrp="1"/>
          </p:cNvSpPr>
          <p:nvPr>
            <p:ph type="title"/>
          </p:nvPr>
        </p:nvSpPr>
        <p:spPr/>
        <p:txBody>
          <a:bodyPr anchor="ctr">
            <a:normAutofit/>
          </a:bodyPr>
          <a:lstStyle/>
          <a:p>
            <a:r>
              <a:rPr lang="en-IN" b="1" cap="none" dirty="0">
                <a:effectLst/>
                <a:ea typeface="Aptos" panose="020B0004020202020204" pitchFamily="34" charset="0"/>
                <a:cs typeface="Times New Roman" panose="02020603050405020304" pitchFamily="18" charset="0"/>
              </a:rPr>
              <a:t>Do </a:t>
            </a:r>
            <a:r>
              <a:rPr lang="en-IN" b="1" cap="none" dirty="0">
                <a:ea typeface="Aptos" panose="020B0004020202020204" pitchFamily="34" charset="0"/>
                <a:cs typeface="Times New Roman" panose="02020603050405020304" pitchFamily="18" charset="0"/>
              </a:rPr>
              <a:t>y</a:t>
            </a:r>
            <a:r>
              <a:rPr lang="en-IN" b="1" cap="none" dirty="0">
                <a:effectLst/>
                <a:ea typeface="Aptos" panose="020B0004020202020204" pitchFamily="34" charset="0"/>
                <a:cs typeface="Times New Roman" panose="02020603050405020304" pitchFamily="18" charset="0"/>
              </a:rPr>
              <a:t>ou see any pattern in Delivery Time and Delivery Area</a:t>
            </a:r>
            <a:endParaRPr lang="en-IN" cap="none" dirty="0"/>
          </a:p>
        </p:txBody>
      </p:sp>
      <p:sp>
        <p:nvSpPr>
          <p:cNvPr id="8" name="Content Placeholder 7">
            <a:extLst>
              <a:ext uri="{FF2B5EF4-FFF2-40B4-BE49-F238E27FC236}">
                <a16:creationId xmlns:a16="http://schemas.microsoft.com/office/drawing/2014/main" id="{9635CDD9-0D43-5C76-8D69-3395F6C8E7A4}"/>
              </a:ext>
            </a:extLst>
          </p:cNvPr>
          <p:cNvSpPr>
            <a:spLocks noGrp="1"/>
          </p:cNvSpPr>
          <p:nvPr>
            <p:ph sz="half" idx="1"/>
          </p:nvPr>
        </p:nvSpPr>
        <p:spPr/>
        <p:txBody>
          <a:bodyPr anchor="t"/>
          <a:lstStyle/>
          <a:p>
            <a:pPr algn="just"/>
            <a:r>
              <a:rPr lang="en-IN" sz="1800" dirty="0">
                <a:effectLst/>
                <a:ea typeface="Aptos" panose="020B0004020202020204" pitchFamily="34" charset="0"/>
                <a:cs typeface="Times New Roman" panose="02020603050405020304" pitchFamily="18" charset="0"/>
              </a:rPr>
              <a:t>Mahadevapura, Brookfield, Vijayapura has high average overall delivery time</a:t>
            </a:r>
          </a:p>
          <a:p>
            <a:pPr algn="just"/>
            <a:r>
              <a:rPr lang="en-IN" sz="1800" dirty="0">
                <a:effectLst/>
                <a:ea typeface="Aptos" panose="020B0004020202020204" pitchFamily="34" charset="0"/>
                <a:cs typeface="Times New Roman" panose="02020603050405020304" pitchFamily="18" charset="0"/>
              </a:rPr>
              <a:t>Bellandur, Ecospace has low overall delivery time of 00:21:19 followed by HSR Layout, ITI Layout.</a:t>
            </a:r>
            <a:endParaRPr lang="en-IN" dirty="0"/>
          </a:p>
        </p:txBody>
      </p:sp>
      <p:graphicFrame>
        <p:nvGraphicFramePr>
          <p:cNvPr id="10" name="Content Placeholder 9">
            <a:extLst>
              <a:ext uri="{FF2B5EF4-FFF2-40B4-BE49-F238E27FC236}">
                <a16:creationId xmlns:a16="http://schemas.microsoft.com/office/drawing/2014/main" id="{AA4C3AA1-45C0-F6DC-92E9-B7191E3CCDC7}"/>
              </a:ext>
            </a:extLst>
          </p:cNvPr>
          <p:cNvGraphicFramePr>
            <a:graphicFrameLocks noGrp="1"/>
          </p:cNvGraphicFramePr>
          <p:nvPr>
            <p:ph sz="half" idx="2"/>
          </p:nvPr>
        </p:nvGraphicFramePr>
        <p:xfrm>
          <a:off x="6188075" y="2227263"/>
          <a:ext cx="5422900" cy="36337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95478577"/>
      </p:ext>
    </p:extLst>
  </p:cSld>
  <p:clrMapOvr>
    <a:masterClrMapping/>
  </p:clrMapOvr>
  <mc:AlternateContent xmlns:mc="http://schemas.openxmlformats.org/markup-compatibility/2006">
    <mc:Choice xmlns:p14="http://schemas.microsoft.com/office/powerpoint/2010/main" Requires="p14">
      <p:transition spd="slow" p14:dur="2000" advTm="779"/>
    </mc:Choice>
    <mc:Fallback>
      <p:transition spd="slow" advTm="779"/>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401CDE-BC95-08CF-0DC5-133AA22C0BEE}"/>
              </a:ext>
            </a:extLst>
          </p:cNvPr>
          <p:cNvSpPr>
            <a:spLocks noGrp="1"/>
          </p:cNvSpPr>
          <p:nvPr>
            <p:ph type="title"/>
          </p:nvPr>
        </p:nvSpPr>
        <p:spPr/>
        <p:txBody>
          <a:bodyPr>
            <a:normAutofit/>
          </a:bodyPr>
          <a:lstStyle/>
          <a:p>
            <a:r>
              <a:rPr lang="en-IN" b="1" kern="100" cap="none" dirty="0">
                <a:effectLst/>
                <a:ea typeface="Aptos" panose="020B0004020202020204" pitchFamily="34" charset="0"/>
                <a:cs typeface="Times New Roman" panose="02020603050405020304" pitchFamily="18" charset="0"/>
              </a:rPr>
              <a:t>Overall Insights and Recommendations</a:t>
            </a:r>
            <a:endParaRPr lang="en-IN" sz="4000" cap="none" dirty="0"/>
          </a:p>
        </p:txBody>
      </p:sp>
      <p:sp>
        <p:nvSpPr>
          <p:cNvPr id="6" name="Content Placeholder 5">
            <a:extLst>
              <a:ext uri="{FF2B5EF4-FFF2-40B4-BE49-F238E27FC236}">
                <a16:creationId xmlns:a16="http://schemas.microsoft.com/office/drawing/2014/main" id="{1DA3FACB-9EFB-8387-4C64-FBF0BAE7FBB9}"/>
              </a:ext>
            </a:extLst>
          </p:cNvPr>
          <p:cNvSpPr>
            <a:spLocks noGrp="1"/>
          </p:cNvSpPr>
          <p:nvPr>
            <p:ph idx="1"/>
          </p:nvPr>
        </p:nvSpPr>
        <p:spPr/>
        <p:txBody>
          <a:bodyPr anchor="t"/>
          <a:lstStyle/>
          <a:p>
            <a:pPr marL="0" indent="0" algn="just">
              <a:lnSpc>
                <a:spcPct val="107000"/>
              </a:lnSpc>
              <a:spcAft>
                <a:spcPts val="800"/>
              </a:spcAft>
              <a:buNone/>
            </a:pPr>
            <a:r>
              <a:rPr lang="en-IN" sz="1800" b="1" kern="100" dirty="0">
                <a:effectLst/>
                <a:latin typeface="Bookman Old Style" panose="02050604050505020204" pitchFamily="18" charset="0"/>
                <a:ea typeface="Aptos" panose="020B0004020202020204" pitchFamily="34" charset="0"/>
                <a:cs typeface="Times New Roman" panose="02020603050405020304" pitchFamily="18" charset="0"/>
              </a:rPr>
              <a:t>Order Level Analysis: </a:t>
            </a:r>
          </a:p>
          <a:p>
            <a:pPr algn="just">
              <a:lnSpc>
                <a:spcPct val="107000"/>
              </a:lnSpc>
              <a:spcAft>
                <a:spcPts val="800"/>
              </a:spcAft>
              <a:buFont typeface="Wingdings" panose="05000000000000000000" pitchFamily="2" charset="2"/>
              <a:buChar char="v"/>
            </a:pPr>
            <a:r>
              <a:rPr lang="en-IN" sz="1800" dirty="0">
                <a:effectLst/>
                <a:latin typeface="Bookman Old Style" panose="02050604050505020204" pitchFamily="18" charset="0"/>
                <a:ea typeface="Aptos" panose="020B0004020202020204" pitchFamily="34" charset="0"/>
                <a:cs typeface="Times New Roman" panose="02020603050405020304" pitchFamily="18" charset="0"/>
              </a:rPr>
              <a:t>As per orders level analysis about 92% of orders are from HSR Layout, ITI Layout, Halur and highest increase in monthly order from January to September found in all three areas.</a:t>
            </a:r>
          </a:p>
          <a:p>
            <a:pPr algn="just">
              <a:lnSpc>
                <a:spcPct val="107000"/>
              </a:lnSpc>
              <a:spcAft>
                <a:spcPts val="800"/>
              </a:spcAft>
              <a:buFont typeface="Wingdings" panose="05000000000000000000" pitchFamily="2" charset="2"/>
              <a:buChar char="v"/>
            </a:pPr>
            <a:r>
              <a:rPr lang="en-IN" sz="1800" kern="100" dirty="0">
                <a:effectLst/>
                <a:latin typeface="Bookman Old Style" panose="02050604050505020204" pitchFamily="18" charset="0"/>
                <a:ea typeface="Aptos" panose="020B0004020202020204" pitchFamily="34" charset="0"/>
                <a:cs typeface="Times New Roman" panose="02020603050405020304" pitchFamily="18" charset="0"/>
              </a:rPr>
              <a:t>Need to focus on increment of orders in other areas by giving special offers and discounts, use social media engagement, targeted marketing, referral programs, attractive ads, knowing the customer needs, optimising the delivery process etc.</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gn="just">
              <a:lnSpc>
                <a:spcPct val="107000"/>
              </a:lnSpc>
              <a:spcAft>
                <a:spcPts val="800"/>
              </a:spcAft>
              <a:buNone/>
            </a:pPr>
            <a:endParaRPr lang="en-IN" kern="100" dirty="0">
              <a:latin typeface="Bookman Old Style" panose="02050604050505020204" pitchFamily="18" charset="0"/>
              <a:ea typeface="Aptos" panose="020B0004020202020204" pitchFamily="34" charset="0"/>
              <a:cs typeface="Times New Roman" panose="02020603050405020304" pitchFamily="18" charset="0"/>
            </a:endParaRPr>
          </a:p>
          <a:p>
            <a:pPr marL="0" indent="0" algn="just">
              <a:lnSpc>
                <a:spcPct val="107000"/>
              </a:lnSpc>
              <a:spcAft>
                <a:spcPts val="800"/>
              </a:spcAft>
              <a:buNone/>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663206293"/>
      </p:ext>
    </p:extLst>
  </p:cSld>
  <p:clrMapOvr>
    <a:masterClrMapping/>
  </p:clrMapOvr>
  <mc:AlternateContent xmlns:mc="http://schemas.openxmlformats.org/markup-compatibility/2006">
    <mc:Choice xmlns:p14="http://schemas.microsoft.com/office/powerpoint/2010/main" Requires="p14">
      <p:transition spd="slow" p14:dur="2000" advTm="759"/>
    </mc:Choice>
    <mc:Fallback>
      <p:transition spd="slow" advTm="75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794575-2A86-4A1E-8F9F-E9508EC02709}"/>
              </a:ext>
            </a:extLst>
          </p:cNvPr>
          <p:cNvSpPr>
            <a:spLocks noGrp="1"/>
          </p:cNvSpPr>
          <p:nvPr>
            <p:ph type="title"/>
          </p:nvPr>
        </p:nvSpPr>
        <p:spPr>
          <a:xfrm>
            <a:off x="959157" y="1113764"/>
            <a:ext cx="3269749" cy="4624327"/>
          </a:xfrm>
        </p:spPr>
        <p:txBody>
          <a:bodyPr anchor="ctr">
            <a:normAutofit/>
          </a:bodyPr>
          <a:lstStyle/>
          <a:p>
            <a:r>
              <a:rPr lang="en-IN" sz="3000">
                <a:solidFill>
                  <a:srgbClr val="FFFFFF"/>
                </a:solidFill>
              </a:rPr>
              <a:t>Introduction</a:t>
            </a:r>
          </a:p>
        </p:txBody>
      </p:sp>
      <p:sp>
        <p:nvSpPr>
          <p:cNvPr id="3" name="Content Placeholder 2">
            <a:extLst>
              <a:ext uri="{FF2B5EF4-FFF2-40B4-BE49-F238E27FC236}">
                <a16:creationId xmlns:a16="http://schemas.microsoft.com/office/drawing/2014/main" id="{1C3A5C18-A553-9678-6A3B-67A9C6971BF0}"/>
              </a:ext>
            </a:extLst>
          </p:cNvPr>
          <p:cNvSpPr>
            <a:spLocks noGrp="1"/>
          </p:cNvSpPr>
          <p:nvPr>
            <p:ph idx="1"/>
          </p:nvPr>
        </p:nvSpPr>
        <p:spPr>
          <a:xfrm>
            <a:off x="5155905" y="1113764"/>
            <a:ext cx="6108179" cy="4624327"/>
          </a:xfrm>
        </p:spPr>
        <p:txBody>
          <a:bodyPr anchor="ctr">
            <a:normAutofit/>
          </a:bodyPr>
          <a:lstStyle/>
          <a:p>
            <a:pPr marL="0" indent="0" algn="just">
              <a:spcAft>
                <a:spcPts val="800"/>
              </a:spcAft>
              <a:buNone/>
            </a:pPr>
            <a:r>
              <a:rPr lang="en-US" kern="100" dirty="0">
                <a:effectLst/>
                <a:latin typeface="Bookman Old Style" panose="02050604050505020204" pitchFamily="18" charset="0"/>
                <a:ea typeface="Aptos" panose="020B0004020202020204" pitchFamily="34" charset="0"/>
                <a:cs typeface="Times New Roman" panose="02020603050405020304" pitchFamily="18" charset="0"/>
              </a:rPr>
              <a:t>The Report presents an in-depth analysis of the Freshco Hypermarket order level data. The analysis is divided into four sections, each focusing on different aspects of the data to extract valuable insights to ensure seamless operations and optimize customer satisfaction. The four sections are as follows:</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anose="05050102010706020507" pitchFamily="18" charset="2"/>
              <a:buChar char=""/>
            </a:pPr>
            <a:r>
              <a:rPr lang="en-US" kern="100" dirty="0">
                <a:effectLst/>
                <a:latin typeface="Bookman Old Style" panose="02050604050505020204" pitchFamily="18" charset="0"/>
                <a:ea typeface="Aptos" panose="020B0004020202020204" pitchFamily="34" charset="0"/>
                <a:cs typeface="Times New Roman" panose="02020603050405020304" pitchFamily="18" charset="0"/>
              </a:rPr>
              <a:t>Order Level Analysis</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anose="05050102010706020507" pitchFamily="18" charset="2"/>
              <a:buChar char=""/>
            </a:pPr>
            <a:r>
              <a:rPr lang="en-US" kern="100" dirty="0">
                <a:effectLst/>
                <a:latin typeface="Bookman Old Style" panose="02050604050505020204" pitchFamily="18" charset="0"/>
                <a:ea typeface="Aptos" panose="020B0004020202020204" pitchFamily="34" charset="0"/>
                <a:cs typeface="Times New Roman" panose="02020603050405020304" pitchFamily="18" charset="0"/>
              </a:rPr>
              <a:t>Completion Rate Analysis</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spcAft>
                <a:spcPts val="800"/>
              </a:spcAft>
              <a:buFont typeface="Symbol" panose="05050102010706020507" pitchFamily="18" charset="2"/>
              <a:buChar char=""/>
            </a:pPr>
            <a:r>
              <a:rPr lang="en-US" kern="100" dirty="0">
                <a:effectLst/>
                <a:latin typeface="Bookman Old Style" panose="02050604050505020204" pitchFamily="18" charset="0"/>
                <a:ea typeface="Aptos" panose="020B0004020202020204" pitchFamily="34" charset="0"/>
                <a:cs typeface="Times New Roman" panose="02020603050405020304" pitchFamily="18" charset="0"/>
              </a:rPr>
              <a:t>Customer level Analysis</a:t>
            </a: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342900" lvl="0" indent="-342900">
              <a:spcAft>
                <a:spcPts val="800"/>
              </a:spcAft>
              <a:buFont typeface="Symbol" panose="05050102010706020507" pitchFamily="18" charset="2"/>
              <a:buChar char=""/>
            </a:pPr>
            <a:r>
              <a:rPr lang="en-US" dirty="0">
                <a:effectLst/>
                <a:latin typeface="Bookman Old Style" panose="02050604050505020204" pitchFamily="18" charset="0"/>
                <a:ea typeface="Aptos" panose="020B0004020202020204" pitchFamily="34" charset="0"/>
                <a:cs typeface="Times New Roman" panose="02020603050405020304" pitchFamily="18" charset="0"/>
              </a:rPr>
              <a:t>Delivery Analysis</a:t>
            </a:r>
            <a:endParaRPr lang="en-IN" dirty="0"/>
          </a:p>
        </p:txBody>
      </p:sp>
    </p:spTree>
    <p:extLst>
      <p:ext uri="{BB962C8B-B14F-4D97-AF65-F5344CB8AC3E}">
        <p14:creationId xmlns:p14="http://schemas.microsoft.com/office/powerpoint/2010/main" val="296605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AD45ED-F18E-173C-AFDA-950A6B72A31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0240E82-0288-29AB-36BB-BE420D8A2EBC}"/>
              </a:ext>
            </a:extLst>
          </p:cNvPr>
          <p:cNvSpPr>
            <a:spLocks noGrp="1"/>
          </p:cNvSpPr>
          <p:nvPr>
            <p:ph type="title"/>
          </p:nvPr>
        </p:nvSpPr>
        <p:spPr/>
        <p:txBody>
          <a:bodyPr>
            <a:normAutofit/>
          </a:bodyPr>
          <a:lstStyle/>
          <a:p>
            <a:r>
              <a:rPr lang="en-IN" b="1" kern="100" cap="none" dirty="0">
                <a:effectLst/>
                <a:ea typeface="Aptos" panose="020B0004020202020204" pitchFamily="34" charset="0"/>
                <a:cs typeface="Times New Roman" panose="02020603050405020304" pitchFamily="18" charset="0"/>
              </a:rPr>
              <a:t>Overall Insights and Recommendations</a:t>
            </a:r>
            <a:endParaRPr lang="en-IN" sz="4000" cap="none" dirty="0"/>
          </a:p>
        </p:txBody>
      </p:sp>
      <p:sp>
        <p:nvSpPr>
          <p:cNvPr id="6" name="Content Placeholder 5">
            <a:extLst>
              <a:ext uri="{FF2B5EF4-FFF2-40B4-BE49-F238E27FC236}">
                <a16:creationId xmlns:a16="http://schemas.microsoft.com/office/drawing/2014/main" id="{D5599157-E989-E9CD-4CAC-160563BEA99B}"/>
              </a:ext>
            </a:extLst>
          </p:cNvPr>
          <p:cNvSpPr>
            <a:spLocks noGrp="1"/>
          </p:cNvSpPr>
          <p:nvPr>
            <p:ph idx="1"/>
          </p:nvPr>
        </p:nvSpPr>
        <p:spPr/>
        <p:txBody>
          <a:bodyPr anchor="t"/>
          <a:lstStyle/>
          <a:p>
            <a:pPr marL="0" indent="0" algn="just">
              <a:lnSpc>
                <a:spcPct val="107000"/>
              </a:lnSpc>
              <a:spcAft>
                <a:spcPts val="800"/>
              </a:spcAft>
              <a:buNone/>
            </a:pPr>
            <a:r>
              <a:rPr lang="en-IN" b="1" kern="100" dirty="0">
                <a:latin typeface="Bookman Old Style" panose="02050604050505020204" pitchFamily="18" charset="0"/>
                <a:ea typeface="Aptos" panose="020B0004020202020204" pitchFamily="34" charset="0"/>
                <a:cs typeface="Times New Roman" panose="02020603050405020304" pitchFamily="18" charset="0"/>
              </a:rPr>
              <a:t>Completion Rate </a:t>
            </a:r>
            <a:r>
              <a:rPr lang="en-IN" sz="1800" b="1" kern="100" dirty="0">
                <a:effectLst/>
                <a:latin typeface="Bookman Old Style" panose="02050604050505020204" pitchFamily="18" charset="0"/>
                <a:ea typeface="Aptos" panose="020B0004020202020204" pitchFamily="34" charset="0"/>
                <a:cs typeface="Times New Roman" panose="02020603050405020304" pitchFamily="18" charset="0"/>
              </a:rPr>
              <a:t>Analysis: </a:t>
            </a:r>
          </a:p>
          <a:p>
            <a:pPr algn="just">
              <a:lnSpc>
                <a:spcPct val="107000"/>
              </a:lnSpc>
              <a:spcAft>
                <a:spcPts val="800"/>
              </a:spcAft>
              <a:buFont typeface="Wingdings" panose="05000000000000000000" pitchFamily="2" charset="2"/>
              <a:buChar char="v"/>
            </a:pPr>
            <a:r>
              <a:rPr lang="en-IN" sz="1800" dirty="0">
                <a:effectLst/>
                <a:latin typeface="Bookman Old Style" panose="02050604050505020204" pitchFamily="18" charset="0"/>
                <a:ea typeface="Aptos" panose="020B0004020202020204" pitchFamily="34" charset="0"/>
                <a:cs typeface="Times New Roman" panose="02020603050405020304" pitchFamily="18" charset="0"/>
              </a:rPr>
              <a:t>Completion rate show consistency across different slots, days of the week, month and acquisition sources. This indicates a stable performance across these categories implying efficient operation.</a:t>
            </a:r>
          </a:p>
          <a:p>
            <a:pPr algn="just">
              <a:lnSpc>
                <a:spcPct val="107000"/>
              </a:lnSpc>
              <a:spcAft>
                <a:spcPts val="800"/>
              </a:spcAft>
              <a:buFont typeface="Wingdings" panose="05000000000000000000" pitchFamily="2" charset="2"/>
              <a:buChar char="v"/>
            </a:pPr>
            <a:r>
              <a:rPr lang="en-IN" sz="1800" dirty="0">
                <a:effectLst/>
                <a:latin typeface="Bookman Old Style" panose="02050604050505020204" pitchFamily="18" charset="0"/>
                <a:ea typeface="Aptos" panose="020B0004020202020204" pitchFamily="34" charset="0"/>
                <a:cs typeface="Times New Roman" panose="02020603050405020304" pitchFamily="18" charset="0"/>
              </a:rPr>
              <a:t>However, completion rate at delivery area is varying which is because of order cancellation in particular areas which need to be reduced by Monitoring customer feedback, conduct market research, offer 24/7 customer support, be transparent, provide responsive customer services, provide clear policies, improve product information, display customer reviews and rating, offer clear and flexible return policies.</a:t>
            </a:r>
            <a:endParaRPr lang="en-IN" kern="100" dirty="0">
              <a:latin typeface="Bookman Old Style" panose="02050604050505020204" pitchFamily="18" charset="0"/>
              <a:ea typeface="Aptos" panose="020B0004020202020204" pitchFamily="34" charset="0"/>
              <a:cs typeface="Times New Roman" panose="02020603050405020304" pitchFamily="18" charset="0"/>
            </a:endParaRPr>
          </a:p>
          <a:p>
            <a:pPr marL="0" indent="0" algn="just">
              <a:lnSpc>
                <a:spcPct val="107000"/>
              </a:lnSpc>
              <a:spcAft>
                <a:spcPts val="800"/>
              </a:spcAft>
              <a:buNone/>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510571235"/>
      </p:ext>
    </p:extLst>
  </p:cSld>
  <p:clrMapOvr>
    <a:masterClrMapping/>
  </p:clrMapOvr>
  <mc:AlternateContent xmlns:mc="http://schemas.openxmlformats.org/markup-compatibility/2006">
    <mc:Choice xmlns:p14="http://schemas.microsoft.com/office/powerpoint/2010/main" Requires="p14">
      <p:transition spd="slow" p14:dur="2000" advTm="938"/>
    </mc:Choice>
    <mc:Fallback>
      <p:transition spd="slow" advTm="938"/>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70310-AB62-ACD8-3460-25C81E52D24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DFE086D-D54D-0F3E-24D8-D89052ED78E8}"/>
              </a:ext>
            </a:extLst>
          </p:cNvPr>
          <p:cNvSpPr>
            <a:spLocks noGrp="1"/>
          </p:cNvSpPr>
          <p:nvPr>
            <p:ph type="title"/>
          </p:nvPr>
        </p:nvSpPr>
        <p:spPr/>
        <p:txBody>
          <a:bodyPr>
            <a:normAutofit/>
          </a:bodyPr>
          <a:lstStyle/>
          <a:p>
            <a:r>
              <a:rPr lang="en-IN" b="1" kern="100" cap="none" dirty="0">
                <a:effectLst/>
                <a:ea typeface="Aptos" panose="020B0004020202020204" pitchFamily="34" charset="0"/>
                <a:cs typeface="Times New Roman" panose="02020603050405020304" pitchFamily="18" charset="0"/>
              </a:rPr>
              <a:t>Overall Insights and Recommendations</a:t>
            </a:r>
            <a:endParaRPr lang="en-IN" sz="4000" cap="none" dirty="0"/>
          </a:p>
        </p:txBody>
      </p:sp>
      <p:sp>
        <p:nvSpPr>
          <p:cNvPr id="6" name="Content Placeholder 5">
            <a:extLst>
              <a:ext uri="{FF2B5EF4-FFF2-40B4-BE49-F238E27FC236}">
                <a16:creationId xmlns:a16="http://schemas.microsoft.com/office/drawing/2014/main" id="{202918A1-9242-641E-A622-677C4CEBC72F}"/>
              </a:ext>
            </a:extLst>
          </p:cNvPr>
          <p:cNvSpPr>
            <a:spLocks noGrp="1"/>
          </p:cNvSpPr>
          <p:nvPr>
            <p:ph idx="1"/>
          </p:nvPr>
        </p:nvSpPr>
        <p:spPr/>
        <p:txBody>
          <a:bodyPr anchor="t"/>
          <a:lstStyle/>
          <a:p>
            <a:pPr marL="0" indent="0" algn="just">
              <a:lnSpc>
                <a:spcPct val="107000"/>
              </a:lnSpc>
              <a:spcAft>
                <a:spcPts val="800"/>
              </a:spcAft>
              <a:buNone/>
            </a:pPr>
            <a:r>
              <a:rPr lang="en-IN" b="1" kern="100" dirty="0">
                <a:latin typeface="Bookman Old Style" panose="02050604050505020204" pitchFamily="18" charset="0"/>
                <a:ea typeface="Aptos" panose="020B0004020202020204" pitchFamily="34" charset="0"/>
                <a:cs typeface="Times New Roman" panose="02020603050405020304" pitchFamily="18" charset="0"/>
              </a:rPr>
              <a:t>Customer Level </a:t>
            </a:r>
            <a:r>
              <a:rPr lang="en-IN" sz="1800" b="1" kern="100" dirty="0">
                <a:effectLst/>
                <a:latin typeface="Bookman Old Style" panose="02050604050505020204" pitchFamily="18" charset="0"/>
                <a:ea typeface="Aptos" panose="020B0004020202020204" pitchFamily="34" charset="0"/>
                <a:cs typeface="Times New Roman" panose="02020603050405020304" pitchFamily="18" charset="0"/>
              </a:rPr>
              <a:t>Analysis: </a:t>
            </a:r>
          </a:p>
          <a:p>
            <a:pPr algn="just">
              <a:lnSpc>
                <a:spcPct val="107000"/>
              </a:lnSpc>
              <a:spcAft>
                <a:spcPts val="800"/>
              </a:spcAft>
              <a:buFont typeface="Wingdings" panose="05000000000000000000" pitchFamily="2" charset="2"/>
              <a:buChar char="v"/>
            </a:pPr>
            <a:r>
              <a:rPr lang="en-IN" sz="1800" dirty="0">
                <a:effectLst/>
                <a:latin typeface="Bookman Old Style" panose="02050604050505020204" pitchFamily="18" charset="0"/>
                <a:ea typeface="Aptos" panose="020B0004020202020204" pitchFamily="34" charset="0"/>
                <a:cs typeface="Times New Roman" panose="02020603050405020304" pitchFamily="18" charset="0"/>
              </a:rPr>
              <a:t>Order rating showcase consistency across slots, product count, delivery charges and discount ranges. Majority of ratings are between 4.8 to 5.0 indication a high level of satisfaction overall.</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892523819"/>
      </p:ext>
    </p:extLst>
  </p:cSld>
  <p:clrMapOvr>
    <a:masterClrMapping/>
  </p:clrMapOvr>
  <mc:AlternateContent xmlns:mc="http://schemas.openxmlformats.org/markup-compatibility/2006">
    <mc:Choice xmlns:p14="http://schemas.microsoft.com/office/powerpoint/2010/main" Requires="p14">
      <p:transition spd="slow" p14:dur="2000" advTm="610"/>
    </mc:Choice>
    <mc:Fallback>
      <p:transition spd="slow" advTm="61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00368-3340-D043-1979-E36CFB5FCE2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9E2B85B-3D47-93D6-2234-942377A16767}"/>
              </a:ext>
            </a:extLst>
          </p:cNvPr>
          <p:cNvSpPr>
            <a:spLocks noGrp="1"/>
          </p:cNvSpPr>
          <p:nvPr>
            <p:ph type="title"/>
          </p:nvPr>
        </p:nvSpPr>
        <p:spPr/>
        <p:txBody>
          <a:bodyPr>
            <a:normAutofit/>
          </a:bodyPr>
          <a:lstStyle/>
          <a:p>
            <a:r>
              <a:rPr lang="en-IN" b="1" kern="100" cap="none" dirty="0">
                <a:effectLst/>
                <a:ea typeface="Aptos" panose="020B0004020202020204" pitchFamily="34" charset="0"/>
                <a:cs typeface="Times New Roman" panose="02020603050405020304" pitchFamily="18" charset="0"/>
              </a:rPr>
              <a:t>Overall Insights and Recommendations</a:t>
            </a:r>
            <a:endParaRPr lang="en-IN" sz="4000" cap="none" dirty="0"/>
          </a:p>
        </p:txBody>
      </p:sp>
      <p:sp>
        <p:nvSpPr>
          <p:cNvPr id="6" name="Content Placeholder 5">
            <a:extLst>
              <a:ext uri="{FF2B5EF4-FFF2-40B4-BE49-F238E27FC236}">
                <a16:creationId xmlns:a16="http://schemas.microsoft.com/office/drawing/2014/main" id="{0994EACE-BE28-06BA-D00F-EDCEBAEDD39F}"/>
              </a:ext>
            </a:extLst>
          </p:cNvPr>
          <p:cNvSpPr>
            <a:spLocks noGrp="1"/>
          </p:cNvSpPr>
          <p:nvPr>
            <p:ph idx="1"/>
          </p:nvPr>
        </p:nvSpPr>
        <p:spPr/>
        <p:txBody>
          <a:bodyPr anchor="t"/>
          <a:lstStyle/>
          <a:p>
            <a:pPr marL="0" indent="0" algn="just">
              <a:lnSpc>
                <a:spcPct val="107000"/>
              </a:lnSpc>
              <a:spcAft>
                <a:spcPts val="800"/>
              </a:spcAft>
              <a:buNone/>
            </a:pPr>
            <a:r>
              <a:rPr lang="en-IN" b="1" kern="100" dirty="0">
                <a:latin typeface="Bookman Old Style" panose="02050604050505020204" pitchFamily="18" charset="0"/>
                <a:ea typeface="Aptos" panose="020B0004020202020204" pitchFamily="34" charset="0"/>
                <a:cs typeface="Times New Roman" panose="02020603050405020304" pitchFamily="18" charset="0"/>
              </a:rPr>
              <a:t>Delivery Level </a:t>
            </a:r>
            <a:r>
              <a:rPr lang="en-IN" sz="1800" b="1" kern="100" dirty="0">
                <a:effectLst/>
                <a:latin typeface="Bookman Old Style" panose="02050604050505020204" pitchFamily="18" charset="0"/>
                <a:ea typeface="Aptos" panose="020B0004020202020204" pitchFamily="34" charset="0"/>
                <a:cs typeface="Times New Roman" panose="02020603050405020304" pitchFamily="18" charset="0"/>
              </a:rPr>
              <a:t>Analysis: </a:t>
            </a:r>
          </a:p>
          <a:p>
            <a:pPr algn="just">
              <a:lnSpc>
                <a:spcPct val="107000"/>
              </a:lnSpc>
              <a:spcAft>
                <a:spcPts val="800"/>
              </a:spcAft>
              <a:buFont typeface="Wingdings" panose="05000000000000000000" pitchFamily="2" charset="2"/>
              <a:buChar char="v"/>
            </a:pPr>
            <a:r>
              <a:rPr lang="en-IN" sz="1800" dirty="0">
                <a:effectLst/>
                <a:latin typeface="Bookman Old Style" panose="02050604050505020204" pitchFamily="18" charset="0"/>
                <a:ea typeface="Aptos" panose="020B0004020202020204" pitchFamily="34" charset="0"/>
                <a:cs typeface="Times New Roman" panose="02020603050405020304" pitchFamily="18" charset="0"/>
              </a:rPr>
              <a:t>Delivery time, delivery charges are varying with delivery areas, slot, month. Late night orders have high delivery charges and Mahadevapura, Brookfield, Vijayapura has high overall delivery time because of one pick area and some other factors which leads to reduction in order count in particular slot and area.</a:t>
            </a:r>
          </a:p>
          <a:p>
            <a:pPr algn="just">
              <a:lnSpc>
                <a:spcPct val="107000"/>
              </a:lnSpc>
              <a:spcAft>
                <a:spcPts val="800"/>
              </a:spcAft>
              <a:buFont typeface="Wingdings" panose="05000000000000000000" pitchFamily="2" charset="2"/>
              <a:buChar char="v"/>
            </a:pPr>
            <a:r>
              <a:rPr lang="en-IN" sz="1800" dirty="0">
                <a:effectLst/>
                <a:latin typeface="Bookman Old Style" panose="02050604050505020204" pitchFamily="18" charset="0"/>
                <a:ea typeface="Aptos" panose="020B0004020202020204" pitchFamily="34" charset="0"/>
                <a:cs typeface="Times New Roman" panose="02020603050405020304" pitchFamily="18" charset="0"/>
              </a:rPr>
              <a:t>Delivery performance can be improved by optimising delivery routes, improving warehouse efficiency, training and supporting delivery personnel, collaboration with reliable partners etc.</a:t>
            </a:r>
            <a:endParaRPr lang="en-IN" dirty="0">
              <a:latin typeface="Bookman Old Style" panose="02050604050505020204" pitchFamily="18" charset="0"/>
              <a:ea typeface="Aptos" panose="020B0004020202020204" pitchFamily="34" charset="0"/>
              <a:cs typeface="Times New Roman" panose="02020603050405020304" pitchFamily="18" charset="0"/>
            </a:endParaRPr>
          </a:p>
          <a:p>
            <a:pPr marL="0" indent="0" algn="just">
              <a:lnSpc>
                <a:spcPct val="107000"/>
              </a:lnSpc>
              <a:spcAft>
                <a:spcPts val="800"/>
              </a:spcAft>
              <a:buNone/>
            </a:pPr>
            <a:endParaRPr lang="en-IN" dirty="0"/>
          </a:p>
        </p:txBody>
      </p:sp>
    </p:spTree>
    <p:extLst>
      <p:ext uri="{BB962C8B-B14F-4D97-AF65-F5344CB8AC3E}">
        <p14:creationId xmlns:p14="http://schemas.microsoft.com/office/powerpoint/2010/main" val="2172860193"/>
      </p:ext>
    </p:extLst>
  </p:cSld>
  <p:clrMapOvr>
    <a:masterClrMapping/>
  </p:clrMapOvr>
  <mc:AlternateContent xmlns:mc="http://schemas.openxmlformats.org/markup-compatibility/2006">
    <mc:Choice xmlns:p14="http://schemas.microsoft.com/office/powerpoint/2010/main" Requires="p14">
      <p:transition spd="slow" p14:dur="2000" advTm="762"/>
    </mc:Choice>
    <mc:Fallback>
      <p:transition spd="slow" advTm="762"/>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Rectangle 44">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6" name="Rectangle 45">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7" name="Rectangle 46">
            <a:extLst>
              <a:ext uri="{FF2B5EF4-FFF2-40B4-BE49-F238E27FC236}">
                <a16:creationId xmlns:a16="http://schemas.microsoft.com/office/drawing/2014/main" id="{90EB7086-616E-4D44-94BE-D0F7635617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48" name="Rectangle 47">
            <a:extLst>
              <a:ext uri="{FF2B5EF4-FFF2-40B4-BE49-F238E27FC236}">
                <a16:creationId xmlns:a16="http://schemas.microsoft.com/office/drawing/2014/main" id="{99D7C13F-A74A-458C-BD0A-E94D29F59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Graphic 48" descr="Smiling Face with No Fill">
            <a:extLst>
              <a:ext uri="{FF2B5EF4-FFF2-40B4-BE49-F238E27FC236}">
                <a16:creationId xmlns:a16="http://schemas.microsoft.com/office/drawing/2014/main" id="{A34C7DAB-830B-22DD-3622-B84041912C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6048" y="1208531"/>
            <a:ext cx="4735069" cy="4735069"/>
          </a:xfrm>
          <a:prstGeom prst="rect">
            <a:avLst/>
          </a:prstGeom>
        </p:spPr>
      </p:pic>
      <p:sp>
        <p:nvSpPr>
          <p:cNvPr id="50" name="Rectangle 49">
            <a:extLst>
              <a:ext uri="{FF2B5EF4-FFF2-40B4-BE49-F238E27FC236}">
                <a16:creationId xmlns:a16="http://schemas.microsoft.com/office/drawing/2014/main" id="{4EA0D2BB-E66C-43E1-9553-F0782C7093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6079" y="723899"/>
            <a:ext cx="5009388"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 name="Title 5">
            <a:extLst>
              <a:ext uri="{FF2B5EF4-FFF2-40B4-BE49-F238E27FC236}">
                <a16:creationId xmlns:a16="http://schemas.microsoft.com/office/drawing/2014/main" id="{A459903D-BE75-F027-E2F4-5266CBE82B54}"/>
              </a:ext>
            </a:extLst>
          </p:cNvPr>
          <p:cNvSpPr>
            <a:spLocks noGrp="1"/>
          </p:cNvSpPr>
          <p:nvPr>
            <p:ph type="title"/>
          </p:nvPr>
        </p:nvSpPr>
        <p:spPr>
          <a:xfrm>
            <a:off x="7261934" y="1419225"/>
            <a:ext cx="4115917" cy="2085869"/>
          </a:xfrm>
        </p:spPr>
        <p:txBody>
          <a:bodyPr vert="horz" lIns="91440" tIns="45720" rIns="91440" bIns="45720" rtlCol="0" anchor="b">
            <a:normAutofit/>
          </a:bodyPr>
          <a:lstStyle/>
          <a:p>
            <a:r>
              <a:rPr lang="en-US" sz="3600">
                <a:solidFill>
                  <a:srgbClr val="FFFFFF"/>
                </a:solidFill>
              </a:rPr>
              <a:t>Thank You</a:t>
            </a:r>
          </a:p>
        </p:txBody>
      </p:sp>
    </p:spTree>
    <p:extLst>
      <p:ext uri="{BB962C8B-B14F-4D97-AF65-F5344CB8AC3E}">
        <p14:creationId xmlns:p14="http://schemas.microsoft.com/office/powerpoint/2010/main" val="3803183512"/>
      </p:ext>
    </p:extLst>
  </p:cSld>
  <p:clrMapOvr>
    <a:masterClrMapping/>
  </p:clrMapOvr>
  <mc:AlternateContent xmlns:mc="http://schemas.openxmlformats.org/markup-compatibility/2006">
    <mc:Choice xmlns:p14="http://schemas.microsoft.com/office/powerpoint/2010/main" Requires="p14">
      <p:transition spd="slow" p14:dur="2000" advTm="14672"/>
    </mc:Choice>
    <mc:Fallback>
      <p:transition spd="slow" advTm="1467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49"/>
                                        </p:tgtEl>
                                        <p:attrNameLst>
                                          <p:attrName>style.visibility</p:attrName>
                                        </p:attrNameLst>
                                      </p:cBhvr>
                                      <p:to>
                                        <p:strVal val="visible"/>
                                      </p:to>
                                    </p:set>
                                    <p:animEffect transition="in" filter="fade">
                                      <p:cBhvr>
                                        <p:cTn id="7" dur="700"/>
                                        <p:tgtEl>
                                          <p:spTgt spid="49"/>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2" name="Rectangle 51">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4" name="Rectangle 53">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6" name="Rectangle 55">
            <a:extLst>
              <a:ext uri="{FF2B5EF4-FFF2-40B4-BE49-F238E27FC236}">
                <a16:creationId xmlns:a16="http://schemas.microsoft.com/office/drawing/2014/main" id="{2BF5D0F4-EA4E-47A5-87BE-9ABB1AF6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8" name="Rectangle 57">
            <a:extLst>
              <a:ext uri="{FF2B5EF4-FFF2-40B4-BE49-F238E27FC236}">
                <a16:creationId xmlns:a16="http://schemas.microsoft.com/office/drawing/2014/main" id="{DEA81853-BCE1-4B7C-922E-A502B7B5F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4A53F3F5-328C-4AC3-B3C4-6A9D4C3D3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479F19A3-20CB-E872-F2CA-195C9723B294}"/>
              </a:ext>
            </a:extLst>
          </p:cNvPr>
          <p:cNvSpPr>
            <a:spLocks noGrp="1"/>
          </p:cNvSpPr>
          <p:nvPr>
            <p:ph type="title"/>
          </p:nvPr>
        </p:nvSpPr>
        <p:spPr>
          <a:xfrm>
            <a:off x="875072" y="863695"/>
            <a:ext cx="10865376" cy="4947169"/>
          </a:xfrm>
        </p:spPr>
        <p:txBody>
          <a:bodyPr vert="horz" lIns="91440" tIns="45720" rIns="91440" bIns="45720" rtlCol="0" anchor="ctr">
            <a:normAutofit/>
          </a:bodyPr>
          <a:lstStyle/>
          <a:p>
            <a:pPr algn="ctr"/>
            <a:r>
              <a:rPr lang="en-US" sz="4400" spc="-100" dirty="0">
                <a:solidFill>
                  <a:srgbClr val="FFFFFF"/>
                </a:solidFill>
              </a:rPr>
              <a:t>ORDER LEVEL ANALYSIS</a:t>
            </a:r>
          </a:p>
        </p:txBody>
      </p:sp>
      <p:sp>
        <p:nvSpPr>
          <p:cNvPr id="62" name="Rectangle 61">
            <a:extLst>
              <a:ext uri="{FF2B5EF4-FFF2-40B4-BE49-F238E27FC236}">
                <a16:creationId xmlns:a16="http://schemas.microsoft.com/office/drawing/2014/main" id="{60ECACBD-42EC-44A4-B0DE-2DEDB73E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4" name="Rectangle 63">
            <a:extLst>
              <a:ext uri="{FF2B5EF4-FFF2-40B4-BE49-F238E27FC236}">
                <a16:creationId xmlns:a16="http://schemas.microsoft.com/office/drawing/2014/main" id="{9BBB5757-5277-4AC5-8E2C-46B13387B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3643"/>
            <a:ext cx="7503637" cy="9499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997015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63ADB-20BB-9D3D-CB5E-628D74554919}"/>
              </a:ext>
            </a:extLst>
          </p:cNvPr>
          <p:cNvSpPr>
            <a:spLocks noGrp="1"/>
          </p:cNvSpPr>
          <p:nvPr>
            <p:ph type="title"/>
          </p:nvPr>
        </p:nvSpPr>
        <p:spPr/>
        <p:txBody>
          <a:bodyPr anchor="ctr">
            <a:normAutofit/>
          </a:bodyPr>
          <a:lstStyle/>
          <a:p>
            <a:r>
              <a:rPr lang="en-US" kern="100" cap="none" dirty="0">
                <a:effectLst/>
                <a:ea typeface="Aptos" panose="020B0004020202020204" pitchFamily="34" charset="0"/>
                <a:cs typeface="Times New Roman" panose="02020603050405020304" pitchFamily="18" charset="0"/>
              </a:rPr>
              <a:t>Order Distribution At Slot And Delivery Area Level</a:t>
            </a:r>
            <a:endParaRPr lang="en-IN" dirty="0"/>
          </a:p>
        </p:txBody>
      </p:sp>
      <p:sp>
        <p:nvSpPr>
          <p:cNvPr id="16" name="Content Placeholder 15">
            <a:extLst>
              <a:ext uri="{FF2B5EF4-FFF2-40B4-BE49-F238E27FC236}">
                <a16:creationId xmlns:a16="http://schemas.microsoft.com/office/drawing/2014/main" id="{19D0830A-C158-8BEB-6192-70E106766114}"/>
              </a:ext>
            </a:extLst>
          </p:cNvPr>
          <p:cNvSpPr>
            <a:spLocks noGrp="1"/>
          </p:cNvSpPr>
          <p:nvPr>
            <p:ph sz="half" idx="1"/>
          </p:nvPr>
        </p:nvSpPr>
        <p:spPr/>
        <p:txBody>
          <a:bodyPr anchor="t"/>
          <a:lstStyle/>
          <a:p>
            <a:pPr algn="just"/>
            <a:r>
              <a:rPr lang="en-IN" dirty="0"/>
              <a:t>HSR layout has maximum number of order .</a:t>
            </a:r>
          </a:p>
          <a:p>
            <a:pPr algn="just"/>
            <a:r>
              <a:rPr lang="en-IN" dirty="0"/>
              <a:t>Maximum number of orders are placed in afternoon slot</a:t>
            </a:r>
          </a:p>
          <a:p>
            <a:pPr algn="just"/>
            <a:r>
              <a:rPr lang="en-IN" dirty="0"/>
              <a:t>Usually, late night has minimum number of orders</a:t>
            </a:r>
          </a:p>
          <a:p>
            <a:pPr marL="0" indent="0">
              <a:buNone/>
            </a:pPr>
            <a:endParaRPr lang="en-IN" dirty="0"/>
          </a:p>
        </p:txBody>
      </p:sp>
      <p:graphicFrame>
        <p:nvGraphicFramePr>
          <p:cNvPr id="19" name="Content Placeholder 18">
            <a:extLst>
              <a:ext uri="{FF2B5EF4-FFF2-40B4-BE49-F238E27FC236}">
                <a16:creationId xmlns:a16="http://schemas.microsoft.com/office/drawing/2014/main" id="{84D85A96-5649-BF59-65BC-CA3962EF01C5}"/>
              </a:ext>
            </a:extLst>
          </p:cNvPr>
          <p:cNvGraphicFramePr>
            <a:graphicFrameLocks noGrp="1"/>
          </p:cNvGraphicFramePr>
          <p:nvPr>
            <p:ph sz="half" idx="2"/>
          </p:nvPr>
        </p:nvGraphicFramePr>
        <p:xfrm>
          <a:off x="6188075" y="2227263"/>
          <a:ext cx="5422900" cy="36337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67391759"/>
      </p:ext>
    </p:extLst>
  </p:cSld>
  <p:clrMapOvr>
    <a:masterClrMapping/>
  </p:clrMapOvr>
  <mc:AlternateContent xmlns:mc="http://schemas.openxmlformats.org/markup-compatibility/2006">
    <mc:Choice xmlns:p14="http://schemas.microsoft.com/office/powerpoint/2010/main" Requires="p14">
      <p:transition spd="slow" p14:dur="2000" advTm="3970"/>
    </mc:Choice>
    <mc:Fallback>
      <p:transition spd="slow" advTm="397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674BB-2B71-3FE2-4CC6-749A4648A549}"/>
              </a:ext>
            </a:extLst>
          </p:cNvPr>
          <p:cNvSpPr>
            <a:spLocks noGrp="1"/>
          </p:cNvSpPr>
          <p:nvPr>
            <p:ph type="title"/>
          </p:nvPr>
        </p:nvSpPr>
        <p:spPr/>
        <p:txBody>
          <a:bodyPr anchor="ctr">
            <a:noAutofit/>
          </a:bodyPr>
          <a:lstStyle/>
          <a:p>
            <a:r>
              <a:rPr lang="en-US" kern="100" cap="none" dirty="0">
                <a:effectLst/>
                <a:ea typeface="Aptos" panose="020B0004020202020204" pitchFamily="34" charset="0"/>
                <a:cs typeface="Times New Roman" panose="02020603050405020304" pitchFamily="18" charset="0"/>
              </a:rPr>
              <a:t>Areas Having Highest Increase In Monthly Orders (From Jan To Sep)</a:t>
            </a:r>
            <a:endParaRPr lang="en-IN" cap="none" dirty="0"/>
          </a:p>
        </p:txBody>
      </p:sp>
      <p:sp>
        <p:nvSpPr>
          <p:cNvPr id="3" name="Content Placeholder 2">
            <a:extLst>
              <a:ext uri="{FF2B5EF4-FFF2-40B4-BE49-F238E27FC236}">
                <a16:creationId xmlns:a16="http://schemas.microsoft.com/office/drawing/2014/main" id="{DCB116FD-B0D5-D041-DA41-949F6363052F}"/>
              </a:ext>
            </a:extLst>
          </p:cNvPr>
          <p:cNvSpPr>
            <a:spLocks noGrp="1"/>
          </p:cNvSpPr>
          <p:nvPr>
            <p:ph sz="half" idx="1"/>
          </p:nvPr>
        </p:nvSpPr>
        <p:spPr>
          <a:xfrm>
            <a:off x="561359" y="2355823"/>
            <a:ext cx="5279001" cy="3376383"/>
          </a:xfrm>
        </p:spPr>
        <p:txBody>
          <a:bodyPr anchor="t"/>
          <a:lstStyle/>
          <a:p>
            <a:pPr algn="just">
              <a:buFont typeface="Wingdings" panose="05000000000000000000" pitchFamily="2" charset="2"/>
              <a:buChar char="§"/>
            </a:pPr>
            <a:r>
              <a:rPr lang="en-IN" dirty="0"/>
              <a:t>HSR Layout and ITI layout has consistently shown highest increase in monthly orders.</a:t>
            </a:r>
          </a:p>
          <a:p>
            <a:pPr algn="just">
              <a:buFont typeface="Wingdings" panose="05000000000000000000" pitchFamily="2" charset="2"/>
              <a:buChar char="§"/>
            </a:pPr>
            <a:r>
              <a:rPr lang="en-IN" dirty="0"/>
              <a:t>Harlur present significant increase in order, especially August &amp; September</a:t>
            </a:r>
          </a:p>
          <a:p>
            <a:pPr algn="just">
              <a:buFont typeface="Wingdings" panose="05000000000000000000" pitchFamily="2" charset="2"/>
              <a:buChar char="§"/>
            </a:pPr>
            <a:r>
              <a:rPr lang="en-IN" dirty="0"/>
              <a:t>92% of orders are from HSR Layout, ITI Layout and Harlur.</a:t>
            </a:r>
          </a:p>
          <a:p>
            <a:pPr marL="0" indent="0">
              <a:buNone/>
            </a:pPr>
            <a:endParaRPr lang="en-IN" dirty="0"/>
          </a:p>
          <a:p>
            <a:endParaRPr lang="en-IN" dirty="0"/>
          </a:p>
        </p:txBody>
      </p:sp>
      <p:graphicFrame>
        <p:nvGraphicFramePr>
          <p:cNvPr id="5" name="Content Placeholder 4">
            <a:extLst>
              <a:ext uri="{FF2B5EF4-FFF2-40B4-BE49-F238E27FC236}">
                <a16:creationId xmlns:a16="http://schemas.microsoft.com/office/drawing/2014/main" id="{627CFEB6-C709-4DD3-80DB-2700ABF6B870}"/>
              </a:ext>
            </a:extLst>
          </p:cNvPr>
          <p:cNvGraphicFramePr>
            <a:graphicFrameLocks noGrp="1"/>
          </p:cNvGraphicFramePr>
          <p:nvPr>
            <p:ph sz="half" idx="2"/>
            <p:extLst>
              <p:ext uri="{D42A27DB-BD31-4B8C-83A1-F6EECF244321}">
                <p14:modId xmlns:p14="http://schemas.microsoft.com/office/powerpoint/2010/main" val="1337584924"/>
              </p:ext>
            </p:extLst>
          </p:nvPr>
        </p:nvGraphicFramePr>
        <p:xfrm>
          <a:off x="6174658" y="2227263"/>
          <a:ext cx="5653548" cy="390107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78186692"/>
      </p:ext>
    </p:extLst>
  </p:cSld>
  <p:clrMapOvr>
    <a:masterClrMapping/>
  </p:clrMapOvr>
  <mc:AlternateContent xmlns:mc="http://schemas.openxmlformats.org/markup-compatibility/2006">
    <mc:Choice xmlns:p14="http://schemas.microsoft.com/office/powerpoint/2010/main" Requires="p14">
      <p:transition spd="slow" p14:dur="2000" advTm="444"/>
    </mc:Choice>
    <mc:Fallback>
      <p:transition spd="slow" advTm="44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B5D5D-3807-8F00-B143-7F4458D5339B}"/>
              </a:ext>
            </a:extLst>
          </p:cNvPr>
          <p:cNvSpPr>
            <a:spLocks noGrp="1"/>
          </p:cNvSpPr>
          <p:nvPr>
            <p:ph type="title"/>
          </p:nvPr>
        </p:nvSpPr>
        <p:spPr/>
        <p:txBody>
          <a:bodyPr anchor="ctr">
            <a:normAutofit/>
          </a:bodyPr>
          <a:lstStyle/>
          <a:p>
            <a:r>
              <a:rPr lang="en-IN" kern="100" cap="none" dirty="0">
                <a:effectLst/>
                <a:ea typeface="Aptos" panose="020B0004020202020204" pitchFamily="34" charset="0"/>
                <a:cs typeface="Times New Roman" panose="02020603050405020304" pitchFamily="18" charset="0"/>
              </a:rPr>
              <a:t>Delivery Charges </a:t>
            </a:r>
            <a:r>
              <a:rPr lang="en-IN" kern="100" cap="none" dirty="0">
                <a:ea typeface="Aptos" panose="020B0004020202020204" pitchFamily="34" charset="0"/>
                <a:cs typeface="Times New Roman" panose="02020603050405020304" pitchFamily="18" charset="0"/>
              </a:rPr>
              <a:t>as a </a:t>
            </a:r>
            <a:r>
              <a:rPr lang="en-IN" kern="100" cap="none" dirty="0">
                <a:effectLst/>
                <a:ea typeface="Aptos" panose="020B0004020202020204" pitchFamily="34" charset="0"/>
                <a:cs typeface="Times New Roman" panose="02020603050405020304" pitchFamily="18" charset="0"/>
              </a:rPr>
              <a:t>Percentage </a:t>
            </a:r>
            <a:r>
              <a:rPr lang="en-IN" kern="100" cap="none" dirty="0">
                <a:ea typeface="Aptos" panose="020B0004020202020204" pitchFamily="34" charset="0"/>
                <a:cs typeface="Times New Roman" panose="02020603050405020304" pitchFamily="18" charset="0"/>
              </a:rPr>
              <a:t>o</a:t>
            </a:r>
            <a:r>
              <a:rPr lang="en-IN" kern="100" cap="none" dirty="0">
                <a:effectLst/>
                <a:ea typeface="Aptos" panose="020B0004020202020204" pitchFamily="34" charset="0"/>
                <a:cs typeface="Times New Roman" panose="02020603050405020304" pitchFamily="18" charset="0"/>
              </a:rPr>
              <a:t>f Product Amount at Slot and Month</a:t>
            </a:r>
            <a:endParaRPr lang="en-IN" cap="none" dirty="0"/>
          </a:p>
        </p:txBody>
      </p:sp>
      <p:sp>
        <p:nvSpPr>
          <p:cNvPr id="3" name="Content Placeholder 2">
            <a:extLst>
              <a:ext uri="{FF2B5EF4-FFF2-40B4-BE49-F238E27FC236}">
                <a16:creationId xmlns:a16="http://schemas.microsoft.com/office/drawing/2014/main" id="{A78B454C-590D-C43B-1572-ABD755446F8C}"/>
              </a:ext>
            </a:extLst>
          </p:cNvPr>
          <p:cNvSpPr>
            <a:spLocks noGrp="1"/>
          </p:cNvSpPr>
          <p:nvPr>
            <p:ph sz="half" idx="1"/>
          </p:nvPr>
        </p:nvSpPr>
        <p:spPr/>
        <p:txBody>
          <a:bodyPr anchor="t"/>
          <a:lstStyle/>
          <a:p>
            <a:pPr algn="just"/>
            <a:r>
              <a:rPr lang="en-IN" dirty="0"/>
              <a:t>Delivery charges are usually high for late night orders.</a:t>
            </a:r>
          </a:p>
          <a:p>
            <a:pPr algn="just"/>
            <a:r>
              <a:rPr lang="en-IN" dirty="0"/>
              <a:t>January shows relatively high delivery charges.</a:t>
            </a:r>
          </a:p>
          <a:p>
            <a:pPr algn="just"/>
            <a:r>
              <a:rPr lang="en-IN" dirty="0"/>
              <a:t>Delivery charges are reducing gradually from January to September.</a:t>
            </a:r>
          </a:p>
        </p:txBody>
      </p:sp>
      <p:graphicFrame>
        <p:nvGraphicFramePr>
          <p:cNvPr id="5" name="Content Placeholder 4">
            <a:extLst>
              <a:ext uri="{FF2B5EF4-FFF2-40B4-BE49-F238E27FC236}">
                <a16:creationId xmlns:a16="http://schemas.microsoft.com/office/drawing/2014/main" id="{1F732AA7-FF8E-05B7-4BD4-A9F1CCA7F5A4}"/>
              </a:ext>
            </a:extLst>
          </p:cNvPr>
          <p:cNvGraphicFramePr>
            <a:graphicFrameLocks noGrp="1"/>
          </p:cNvGraphicFramePr>
          <p:nvPr>
            <p:ph sz="half" idx="2"/>
          </p:nvPr>
        </p:nvGraphicFramePr>
        <p:xfrm>
          <a:off x="6188075" y="2227263"/>
          <a:ext cx="5422900" cy="36337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7150587"/>
      </p:ext>
    </p:extLst>
  </p:cSld>
  <p:clrMapOvr>
    <a:masterClrMapping/>
  </p:clrMapOvr>
  <mc:AlternateContent xmlns:mc="http://schemas.openxmlformats.org/markup-compatibility/2006">
    <mc:Choice xmlns:p14="http://schemas.microsoft.com/office/powerpoint/2010/main" Requires="p14">
      <p:transition spd="slow" p14:dur="2000" advTm="521"/>
    </mc:Choice>
    <mc:Fallback>
      <p:transition spd="slow" advTm="52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2B8A6-0A7C-296A-2BF4-67E372BE234A}"/>
              </a:ext>
            </a:extLst>
          </p:cNvPr>
          <p:cNvSpPr>
            <a:spLocks noGrp="1"/>
          </p:cNvSpPr>
          <p:nvPr>
            <p:ph type="title"/>
          </p:nvPr>
        </p:nvSpPr>
        <p:spPr/>
        <p:txBody>
          <a:bodyPr anchor="ctr">
            <a:normAutofit/>
          </a:bodyPr>
          <a:lstStyle/>
          <a:p>
            <a:r>
              <a:rPr lang="en-IN" cap="none" dirty="0">
                <a:effectLst/>
                <a:ea typeface="Aptos" panose="020B0004020202020204" pitchFamily="34" charset="0"/>
                <a:cs typeface="Times New Roman" panose="02020603050405020304" pitchFamily="18" charset="0"/>
              </a:rPr>
              <a:t>Discount as a Percentage of Product Amount at Slot and Month Level</a:t>
            </a:r>
            <a:endParaRPr lang="en-IN" cap="none" dirty="0"/>
          </a:p>
        </p:txBody>
      </p:sp>
      <p:sp>
        <p:nvSpPr>
          <p:cNvPr id="3" name="Content Placeholder 2">
            <a:extLst>
              <a:ext uri="{FF2B5EF4-FFF2-40B4-BE49-F238E27FC236}">
                <a16:creationId xmlns:a16="http://schemas.microsoft.com/office/drawing/2014/main" id="{36A27F72-42EF-C4D1-A252-4D88121A0713}"/>
              </a:ext>
            </a:extLst>
          </p:cNvPr>
          <p:cNvSpPr>
            <a:spLocks noGrp="1"/>
          </p:cNvSpPr>
          <p:nvPr>
            <p:ph sz="half" idx="1"/>
          </p:nvPr>
        </p:nvSpPr>
        <p:spPr/>
        <p:txBody>
          <a:bodyPr anchor="t"/>
          <a:lstStyle/>
          <a:p>
            <a:pPr algn="just"/>
            <a:r>
              <a:rPr lang="en-IN" dirty="0"/>
              <a:t>Maximum discounts are given in august month 20.8% followed by September 10.4%.</a:t>
            </a:r>
          </a:p>
          <a:p>
            <a:pPr algn="just"/>
            <a:r>
              <a:rPr lang="en-IN" dirty="0"/>
              <a:t>Usually, late night order have minimum discount</a:t>
            </a:r>
          </a:p>
          <a:p>
            <a:pPr algn="just"/>
            <a:r>
              <a:rPr lang="en-IN" dirty="0"/>
              <a:t>Discounts are consistent morning, afternoon and evening orders</a:t>
            </a:r>
          </a:p>
        </p:txBody>
      </p:sp>
      <p:graphicFrame>
        <p:nvGraphicFramePr>
          <p:cNvPr id="5" name="Content Placeholder 4">
            <a:extLst>
              <a:ext uri="{FF2B5EF4-FFF2-40B4-BE49-F238E27FC236}">
                <a16:creationId xmlns:a16="http://schemas.microsoft.com/office/drawing/2014/main" id="{B3D55BE9-B5C9-9695-8763-0EAC7BB99C20}"/>
              </a:ext>
            </a:extLst>
          </p:cNvPr>
          <p:cNvGraphicFramePr>
            <a:graphicFrameLocks noGrp="1"/>
          </p:cNvGraphicFramePr>
          <p:nvPr>
            <p:ph sz="half" idx="2"/>
          </p:nvPr>
        </p:nvGraphicFramePr>
        <p:xfrm>
          <a:off x="6188075" y="2227263"/>
          <a:ext cx="5422900" cy="36337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75549234"/>
      </p:ext>
    </p:extLst>
  </p:cSld>
  <p:clrMapOvr>
    <a:masterClrMapping/>
  </p:clrMapOvr>
  <mc:AlternateContent xmlns:mc="http://schemas.openxmlformats.org/markup-compatibility/2006">
    <mc:Choice xmlns:p14="http://schemas.microsoft.com/office/powerpoint/2010/main" Requires="p14">
      <p:transition spd="slow" p14:dur="2000" advTm="520"/>
    </mc:Choice>
    <mc:Fallback>
      <p:transition spd="slow" advTm="52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EDAB7-F53B-5B19-D18E-AD93813A6455}"/>
              </a:ext>
            </a:extLst>
          </p:cNvPr>
          <p:cNvSpPr>
            <a:spLocks noGrp="1"/>
          </p:cNvSpPr>
          <p:nvPr>
            <p:ph type="title"/>
          </p:nvPr>
        </p:nvSpPr>
        <p:spPr/>
        <p:txBody>
          <a:bodyPr anchor="ctr">
            <a:normAutofit/>
          </a:bodyPr>
          <a:lstStyle/>
          <a:p>
            <a:r>
              <a:rPr lang="en-IN" kern="100" cap="none" dirty="0">
                <a:effectLst/>
                <a:ea typeface="Aptos" panose="020B0004020202020204" pitchFamily="34" charset="0"/>
                <a:cs typeface="Times New Roman" panose="02020603050405020304" pitchFamily="18" charset="0"/>
              </a:rPr>
              <a:t>Discount as a Percentage of Product Amount at Drop Area and Slot Level.</a:t>
            </a:r>
            <a:endParaRPr lang="en-IN" dirty="0"/>
          </a:p>
        </p:txBody>
      </p:sp>
      <p:sp>
        <p:nvSpPr>
          <p:cNvPr id="3" name="Content Placeholder 2">
            <a:extLst>
              <a:ext uri="{FF2B5EF4-FFF2-40B4-BE49-F238E27FC236}">
                <a16:creationId xmlns:a16="http://schemas.microsoft.com/office/drawing/2014/main" id="{C433375B-6360-0992-1740-9DFA0ACEC2F9}"/>
              </a:ext>
            </a:extLst>
          </p:cNvPr>
          <p:cNvSpPr>
            <a:spLocks noGrp="1"/>
          </p:cNvSpPr>
          <p:nvPr>
            <p:ph sz="half" idx="1"/>
          </p:nvPr>
        </p:nvSpPr>
        <p:spPr/>
        <p:txBody>
          <a:bodyPr anchor="t"/>
          <a:lstStyle/>
          <a:p>
            <a:r>
              <a:rPr lang="en-IN" dirty="0"/>
              <a:t>Night slot has maximum discount </a:t>
            </a:r>
          </a:p>
          <a:p>
            <a:r>
              <a:rPr lang="en-IN" dirty="0"/>
              <a:t>Late night have less discount</a:t>
            </a:r>
          </a:p>
        </p:txBody>
      </p:sp>
      <p:graphicFrame>
        <p:nvGraphicFramePr>
          <p:cNvPr id="5" name="Content Placeholder 4">
            <a:extLst>
              <a:ext uri="{FF2B5EF4-FFF2-40B4-BE49-F238E27FC236}">
                <a16:creationId xmlns:a16="http://schemas.microsoft.com/office/drawing/2014/main" id="{B22C6BED-37E9-DD78-B6ED-94473E62ACB4}"/>
              </a:ext>
            </a:extLst>
          </p:cNvPr>
          <p:cNvGraphicFramePr>
            <a:graphicFrameLocks noGrp="1"/>
          </p:cNvGraphicFramePr>
          <p:nvPr>
            <p:ph sz="half" idx="2"/>
            <p:extLst>
              <p:ext uri="{D42A27DB-BD31-4B8C-83A1-F6EECF244321}">
                <p14:modId xmlns:p14="http://schemas.microsoft.com/office/powerpoint/2010/main" val="1587044639"/>
              </p:ext>
            </p:extLst>
          </p:nvPr>
        </p:nvGraphicFramePr>
        <p:xfrm>
          <a:off x="4542503" y="2228003"/>
          <a:ext cx="7068472" cy="39958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85249907"/>
      </p:ext>
    </p:extLst>
  </p:cSld>
  <p:clrMapOvr>
    <a:masterClrMapping/>
  </p:clrMapOvr>
  <mc:AlternateContent xmlns:mc="http://schemas.openxmlformats.org/markup-compatibility/2006">
    <mc:Choice xmlns:p14="http://schemas.microsoft.com/office/powerpoint/2010/main" Requires="p14">
      <p:transition spd="slow" p14:dur="2000" advTm="617"/>
    </mc:Choice>
    <mc:Fallback>
      <p:transition spd="slow" advTm="617"/>
    </mc:Fallback>
  </mc:AlternateContent>
</p:sld>
</file>

<file path=ppt/theme/theme1.xml><?xml version="1.0" encoding="utf-8"?>
<a:theme xmlns:a="http://schemas.openxmlformats.org/drawingml/2006/main" name="Dividend">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1095</TotalTime>
  <Words>1597</Words>
  <Application>Microsoft Office PowerPoint</Application>
  <PresentationFormat>Widescreen</PresentationFormat>
  <Paragraphs>267</Paragraphs>
  <Slides>33</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Aptos</vt:lpstr>
      <vt:lpstr>Bookman Old Style</vt:lpstr>
      <vt:lpstr>Calibri</vt:lpstr>
      <vt:lpstr>Gill Sans MT</vt:lpstr>
      <vt:lpstr>Symbol</vt:lpstr>
      <vt:lpstr>Times New Roman</vt:lpstr>
      <vt:lpstr>Wingdings</vt:lpstr>
      <vt:lpstr>Wingdings 2</vt:lpstr>
      <vt:lpstr>Dividend</vt:lpstr>
      <vt:lpstr>  FRESHCO HYPERMARKET CAPSTONE</vt:lpstr>
      <vt:lpstr>AGENDA</vt:lpstr>
      <vt:lpstr>Introduction</vt:lpstr>
      <vt:lpstr>ORDER LEVEL ANALYSIS</vt:lpstr>
      <vt:lpstr>Order Distribution At Slot And Delivery Area Level</vt:lpstr>
      <vt:lpstr>Areas Having Highest Increase In Monthly Orders (From Jan To Sep)</vt:lpstr>
      <vt:lpstr>Delivery Charges as a Percentage of Product Amount at Slot and Month</vt:lpstr>
      <vt:lpstr>Discount as a Percentage of Product Amount at Slot and Month Level</vt:lpstr>
      <vt:lpstr>Discount as a Percentage of Product Amount at Drop Area and Slot Level.</vt:lpstr>
      <vt:lpstr>Completion rate analysis</vt:lpstr>
      <vt:lpstr>Completion Rate at Slot Vs Day of the Week (Sunday to Saturday) Level.</vt:lpstr>
      <vt:lpstr>Completion Rate at Drop Area Level</vt:lpstr>
      <vt:lpstr>Completion Rate at Number of Products Ordered Level.</vt:lpstr>
      <vt:lpstr>Give Analysis on any pattern you observe in the Completion Rate</vt:lpstr>
      <vt:lpstr>Customer Level Analysis</vt:lpstr>
      <vt:lpstr>Completion Rate at Source</vt:lpstr>
      <vt:lpstr>LTV for every Customer</vt:lpstr>
      <vt:lpstr>Aggregated LTV at Customer Acquisition Source Level.</vt:lpstr>
      <vt:lpstr>Aggregated LTV at Customer Acquisition Month Level</vt:lpstr>
      <vt:lpstr>Average Revenue (Product Amount after Discount) Per Order at Different Customer Acquisition Source Level</vt:lpstr>
      <vt:lpstr>Average Revenue (Product Amount after Discount) Per Order at Different Customer Acquisition Month Level</vt:lpstr>
      <vt:lpstr>Is there any pattern in Order Rating across Slots, Number of Items Placed, Delivery Charges, Discount</vt:lpstr>
      <vt:lpstr>Delivery level Analysis</vt:lpstr>
      <vt:lpstr>Average Overall Delivery Time at Month and Delivery Area Level.</vt:lpstr>
      <vt:lpstr>Average Overall Delivery Time at Month and Weekday/Weekend Level</vt:lpstr>
      <vt:lpstr>Average Overall Delivery Time at Slot Level</vt:lpstr>
      <vt:lpstr>Do you see any pattern in Delivery Charges with Slot or Delivery Area</vt:lpstr>
      <vt:lpstr>Do you see any pattern in Delivery Time and Delivery Area</vt:lpstr>
      <vt:lpstr>Overall Insights and Recommendations</vt:lpstr>
      <vt:lpstr>Overall Insights and Recommendations</vt:lpstr>
      <vt:lpstr>Overall Insights and Recommendations</vt:lpstr>
      <vt:lpstr>Overall Insights and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OfficeUser10639</dc:creator>
  <cp:lastModifiedBy>OfficeUser10639</cp:lastModifiedBy>
  <cp:revision>45</cp:revision>
  <dcterms:created xsi:type="dcterms:W3CDTF">2024-11-22T08:54:04Z</dcterms:created>
  <dcterms:modified xsi:type="dcterms:W3CDTF">2024-11-23T15:14:03Z</dcterms:modified>
</cp:coreProperties>
</file>