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Hemanathan Devaraj" initials="HD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2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commentAuthors" Target="commentAuthor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104878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8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93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9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6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8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1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0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1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12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13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2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3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0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69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5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7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1048594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596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362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TextBox 13"/>
          <p:cNvSpPr txBox="1"/>
          <p:nvPr/>
        </p:nvSpPr>
        <p:spPr>
          <a:xfrm>
            <a:off x="1100136" y="2615916"/>
            <a:ext cx="9034464" cy="21361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Jeevithan 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		: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NMID					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F9FB9449910D986838745D901D835C36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: </a:t>
            </a:r>
            <a:r>
              <a:rPr dirty="0" sz="2400" lang="en-US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B.Sc</a:t>
            </a: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			: S.I.V.E.T COLLEGE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UNIVERSITY 		: University of Madras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1752600" y="611828"/>
            <a:ext cx="848042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lang="en-IN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855604" y="1473530"/>
            <a:ext cx="4120842" cy="538447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39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7"/>
          <p:cNvSpPr txBox="1"/>
          <p:nvPr/>
        </p:nvSpPr>
        <p:spPr>
          <a:xfrm>
            <a:off x="914400" y="1524000"/>
            <a:ext cx="9448799" cy="3990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indent="-457200" marL="457200">
              <a:buFont typeface="Wingdings" panose="05000000000000000000" pitchFamily="2" charset="2"/>
              <a:buChar char="q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indent="-457200" marL="457200">
              <a:buFont typeface="Wingdings" panose="05000000000000000000" pitchFamily="2" charset="2"/>
              <a:buChar char="q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dirty="0" sz="2800" lang="en-US"/>
          </a:p>
          <a:p>
            <a:pPr>
              <a:buNone/>
            </a:pP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extBox 6"/>
          <p:cNvSpPr txBox="1"/>
          <p:nvPr/>
        </p:nvSpPr>
        <p:spPr>
          <a:xfrm>
            <a:off x="4267200" y="1828800"/>
            <a:ext cx="6097604" cy="4724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3200" lang="en-IN" err="1" u="sng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b="1" dirty="0" sz="3200" lang="en-IN" u="sng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 lang="en-US"/>
          </a:p>
          <a:p>
            <a:endParaRPr dirty="0"/>
          </a:p>
        </p:txBody>
      </p:sp>
      <p:sp>
        <p:nvSpPr>
          <p:cNvPr id="104862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i="1" spc="5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b="1" dirty="0" sz="3200" spc="-85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i="1" lang="en-US" spc="25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b="1" dirty="0" sz="3200" i="1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TextBox 20"/>
          <p:cNvSpPr txBox="1"/>
          <p:nvPr/>
        </p:nvSpPr>
        <p:spPr>
          <a:xfrm>
            <a:off x="1200150" y="2869986"/>
            <a:ext cx="8610600" cy="828041"/>
          </a:xfrm>
          <a:prstGeom prst="rect"/>
          <a:noFill/>
        </p:spPr>
        <p:txBody>
          <a:bodyPr wrap="square">
            <a:spAutoFit/>
          </a:bodyPr>
          <a:p>
            <a:r>
              <a:rPr dirty="0" sz="6000" lang="en-US"/>
              <a:t>  DIGITAL PORTFOLIO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39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5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 u="sng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3200" spc="-3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72059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069410" y="2356663"/>
            <a:ext cx="2163062" cy="217170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3200" spc="55" u="sng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20" u="sng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3200" lang="en-US" spc="2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70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75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3200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Rectangle 2"/>
          <p:cNvSpPr>
            <a:spLocks noChangeArrowheads="1"/>
          </p:cNvSpPr>
          <p:nvPr/>
        </p:nvSpPr>
        <p:spPr bwMode="auto">
          <a:xfrm>
            <a:off x="0" y="935697"/>
            <a:ext cx="3429000" cy="5486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47" name="Rectangle 3"/>
          <p:cNvSpPr>
            <a:spLocks noChangeArrowheads="1"/>
          </p:cNvSpPr>
          <p:nvPr/>
        </p:nvSpPr>
        <p:spPr bwMode="auto">
          <a:xfrm>
            <a:off x="381001" y="1695108"/>
            <a:ext cx="7772400" cy="3444241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p>
            <a:pPr algn="just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altLang="en-US" baseline="0" b="0" cap="none" dirty="0" sz="240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altLang="en-US" baseline="0" b="0" cap="none" dirty="0" sz="240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baseline="0" b="0" cap="none" dirty="0" sz="240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algn="just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9240309" y="3657600"/>
            <a:ext cx="3076575" cy="344805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200" spc="5" u="sng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3200" lang="en-US" spc="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TextBox 10"/>
          <p:cNvSpPr txBox="1"/>
          <p:nvPr/>
        </p:nvSpPr>
        <p:spPr>
          <a:xfrm>
            <a:off x="676275" y="1788689"/>
            <a:ext cx="8224838" cy="3304542"/>
          </a:xfrm>
          <a:prstGeom prst="rect"/>
          <a:noFill/>
        </p:spPr>
        <p:txBody>
          <a:bodyPr anchor="ctr" wrap="square">
            <a:spAutoFit/>
          </a:bodyPr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 u="sng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 u="sng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 u="sng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 u="sng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Rectangle 3"/>
          <p:cNvSpPr>
            <a:spLocks noChangeArrowheads="1"/>
          </p:cNvSpPr>
          <p:nvPr/>
        </p:nvSpPr>
        <p:spPr bwMode="auto">
          <a:xfrm>
            <a:off x="457200" y="1834851"/>
            <a:ext cx="9563100" cy="44348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b="1" dirty="0" sz="20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 indent="-285750" lvl="2" marL="12001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39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lang="en-IN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TextBox 9"/>
          <p:cNvSpPr txBox="1"/>
          <p:nvPr/>
        </p:nvSpPr>
        <p:spPr>
          <a:xfrm>
            <a:off x="3505200" y="1496330"/>
            <a:ext cx="5486400" cy="33172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2063368" y="192893"/>
            <a:ext cx="9328150" cy="394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IN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Rectangle 1"/>
          <p:cNvSpPr>
            <a:spLocks noChangeArrowheads="1"/>
          </p:cNvSpPr>
          <p:nvPr/>
        </p:nvSpPr>
        <p:spPr bwMode="auto">
          <a:xfrm>
            <a:off x="748484" y="2233452"/>
            <a:ext cx="6871517" cy="7899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dirty="0" lang="en-US"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1" name="Rectangle 4"/>
          <p:cNvSpPr>
            <a:spLocks noChangeArrowheads="1"/>
          </p:cNvSpPr>
          <p:nvPr/>
        </p:nvSpPr>
        <p:spPr bwMode="auto">
          <a:xfrm>
            <a:off x="0" y="-160020"/>
            <a:ext cx="182880" cy="320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2" name="Rectangle 7"/>
          <p:cNvSpPr>
            <a:spLocks noChangeArrowheads="1"/>
          </p:cNvSpPr>
          <p:nvPr/>
        </p:nvSpPr>
        <p:spPr bwMode="auto">
          <a:xfrm>
            <a:off x="609600" y="4005580"/>
            <a:ext cx="182880" cy="5486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3" name="Rectangle 10"/>
          <p:cNvSpPr>
            <a:spLocks noChangeArrowheads="1"/>
          </p:cNvSpPr>
          <p:nvPr/>
        </p:nvSpPr>
        <p:spPr bwMode="auto">
          <a:xfrm>
            <a:off x="330359" y="1626720"/>
            <a:ext cx="9745687" cy="17170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4" name="Rectangle 12"/>
          <p:cNvSpPr>
            <a:spLocks noChangeArrowheads="1"/>
          </p:cNvSpPr>
          <p:nvPr/>
        </p:nvSpPr>
        <p:spPr bwMode="auto">
          <a:xfrm>
            <a:off x="247170" y="4029556"/>
            <a:ext cx="7617292" cy="17043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altLang="en-US" baseline="0" b="1" cap="none" dirty="0" sz="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p>
            <a:pPr algn="r"/>
            <a:r>
              <a:rPr dirty="0" sz="320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1048676" name="TextBox 3"/>
          <p:cNvSpPr txBox="1"/>
          <p:nvPr/>
        </p:nvSpPr>
        <p:spPr>
          <a:xfrm>
            <a:off x="1524000" y="1108800"/>
            <a:ext cx="8382000" cy="4409440"/>
          </a:xfrm>
          <a:prstGeom prst="rect"/>
          <a:noFill/>
        </p:spPr>
        <p:txBody>
          <a:bodyPr wrap="square">
            <a:spAutoFit/>
          </a:bodyPr>
          <a:p>
            <a:endParaRPr dirty="0" lang="en-US"/>
          </a:p>
          <a:p>
            <a:pPr>
              <a:buNone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b="1" dirty="0" sz="2400" lang="en-US"/>
              <a:t>:</a:t>
            </a:r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b="1" dirty="0" sz="2400" lang="en-US"/>
              <a:t>:</a:t>
            </a:r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STUDENT</cp:lastModifiedBy>
  <dcterms:created xsi:type="dcterms:W3CDTF">2024-03-29T04:07:22Z</dcterms:created>
  <dcterms:modified xsi:type="dcterms:W3CDTF">2025-09-12T04:29:45Z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352a60e15c1e463395f2c6ff8d7b0a3e</vt:lpwstr>
  </property>
</Properties>
</file>