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59" r:id="rId9"/>
    <p:sldId id="260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EAA967-F75F-4C9C-999D-B5E321EBEA8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57BFBF-F805-4163-B439-98F368C2A4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6553200" cy="2743199"/>
          </a:xfrm>
        </p:spPr>
        <p:txBody>
          <a:bodyPr>
            <a:normAutofit/>
          </a:bodyPr>
          <a:lstStyle/>
          <a:p>
            <a:pPr algn="ctr"/>
            <a:r>
              <a:rPr lang="en-US" sz="3600" smtClean="0"/>
              <a:t>COLLEGE MANAGEMENT       SYSTEM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mtClean="0"/>
              <a:t>                          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Project Done By</a:t>
            </a:r>
          </a:p>
          <a:p>
            <a:pPr algn="l"/>
            <a:r>
              <a:rPr lang="en-US" sz="1800"/>
              <a:t>	</a:t>
            </a:r>
            <a:r>
              <a:rPr lang="en-US" sz="1800" smtClean="0"/>
              <a:t>		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C.Jeevitha</a:t>
            </a:r>
          </a:p>
          <a:p>
            <a:pPr algn="l"/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		S.Shanmugapriya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201"/>
            <a:ext cx="7010400" cy="2743199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CRUD OPERATIONS : </a:t>
            </a:r>
            <a:r>
              <a:rPr lang="en-US" b="0" u="sng" smtClean="0">
                <a:solidFill>
                  <a:srgbClr val="336691"/>
                </a:solidFill>
              </a:rPr>
              <a:t>3.UPDATE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b="0" smtClean="0">
                <a:solidFill>
                  <a:srgbClr val="336691"/>
                </a:solidFill>
              </a:rPr>
              <a:t>(Update Student through Id) </a:t>
            </a:r>
            <a:endParaRPr lang="en-US" b="0">
              <a:solidFill>
                <a:srgbClr val="336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smtClean="0"/>
              <a:t>Update Student(Form)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" b="6189"/>
          <a:stretch/>
        </p:blipFill>
        <p:spPr>
          <a:xfrm>
            <a:off x="228599" y="1371600"/>
            <a:ext cx="8582891" cy="5181600"/>
          </a:xfrm>
        </p:spPr>
      </p:pic>
    </p:spTree>
    <p:extLst>
      <p:ext uri="{BB962C8B-B14F-4D97-AF65-F5344CB8AC3E}">
        <p14:creationId xmlns:p14="http://schemas.microsoft.com/office/powerpoint/2010/main" val="2415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b="1" smtClean="0"/>
              <a:t>Before Update(Student Data)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 t="327" r="862" b="5565"/>
          <a:stretch/>
        </p:blipFill>
        <p:spPr>
          <a:xfrm>
            <a:off x="152400" y="1524000"/>
            <a:ext cx="8596745" cy="4876799"/>
          </a:xfrm>
        </p:spPr>
      </p:pic>
    </p:spTree>
    <p:extLst>
      <p:ext uri="{BB962C8B-B14F-4D97-AF65-F5344CB8AC3E}">
        <p14:creationId xmlns:p14="http://schemas.microsoft.com/office/powerpoint/2010/main" val="3721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b="1" smtClean="0"/>
              <a:t>After Update Student(1460 Data)</a:t>
            </a:r>
            <a:br>
              <a:rPr lang="en-US" b="1" smtClean="0"/>
            </a:br>
            <a:r>
              <a:rPr lang="en-US" b="1" smtClean="0"/>
              <a:t>         1460:Banglore-&gt;Mumbai</a:t>
            </a:r>
            <a:endParaRPr lang="en-US" b="1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5240"/>
          <a:stretch/>
        </p:blipFill>
        <p:spPr bwMode="auto">
          <a:xfrm>
            <a:off x="304800" y="16002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2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981200"/>
          </a:xfrm>
        </p:spPr>
        <p:txBody>
          <a:bodyPr/>
          <a:lstStyle/>
          <a:p>
            <a:r>
              <a:rPr lang="en-US" smtClean="0"/>
              <a:t>CRUD OPERATIONS</a:t>
            </a:r>
            <a:br>
              <a:rPr lang="en-US" smtClean="0"/>
            </a:br>
            <a:r>
              <a:rPr lang="en-US" b="0" u="sng" smtClean="0">
                <a:solidFill>
                  <a:srgbClr val="336691"/>
                </a:solidFill>
              </a:rPr>
              <a:t>4.DELETE </a:t>
            </a:r>
            <a:r>
              <a:rPr lang="en-US" b="0" smtClean="0">
                <a:solidFill>
                  <a:srgbClr val="336691"/>
                </a:solidFill>
              </a:rPr>
              <a:t>(Delete Student Data)</a:t>
            </a:r>
            <a:endParaRPr lang="en-US" b="0">
              <a:solidFill>
                <a:srgbClr val="336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Before Delete Student Data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86" b="5578"/>
          <a:stretch/>
        </p:blipFill>
        <p:spPr>
          <a:xfrm>
            <a:off x="228601" y="1752601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5131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After Delete (Pinky Data)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5578"/>
          <a:stretch/>
        </p:blipFill>
        <p:spPr>
          <a:xfrm>
            <a:off x="228600" y="1600200"/>
            <a:ext cx="8534400" cy="4965468"/>
          </a:xfrm>
        </p:spPr>
      </p:pic>
    </p:spTree>
    <p:extLst>
      <p:ext uri="{BB962C8B-B14F-4D97-AF65-F5344CB8AC3E}">
        <p14:creationId xmlns:p14="http://schemas.microsoft.com/office/powerpoint/2010/main" val="6268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828801"/>
            <a:ext cx="6934200" cy="2209799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SEARCH 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0" smtClean="0">
                <a:solidFill>
                  <a:srgbClr val="336691"/>
                </a:solidFill>
              </a:rPr>
              <a:t>(Search Student Data through            Name)</a:t>
            </a:r>
            <a:endParaRPr lang="en-US" b="0">
              <a:solidFill>
                <a:srgbClr val="336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mtClean="0"/>
              <a:t> </a:t>
            </a:r>
            <a:r>
              <a:rPr lang="en-US" b="1" smtClean="0"/>
              <a:t>Search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"/>
          <a:stretch/>
        </p:blipFill>
        <p:spPr>
          <a:xfrm>
            <a:off x="228600" y="1295400"/>
            <a:ext cx="8534400" cy="5334000"/>
          </a:xfrm>
        </p:spPr>
      </p:pic>
    </p:spTree>
    <p:extLst>
      <p:ext uri="{BB962C8B-B14F-4D97-AF65-F5344CB8AC3E}">
        <p14:creationId xmlns:p14="http://schemas.microsoft.com/office/powerpoint/2010/main" val="11267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smtClean="0"/>
              <a:t>After Search(Kaviya not exist)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>
          <a:xfrm>
            <a:off x="228600" y="1447800"/>
            <a:ext cx="8458200" cy="5029200"/>
          </a:xfrm>
        </p:spPr>
      </p:pic>
    </p:spTree>
    <p:extLst>
      <p:ext uri="{BB962C8B-B14F-4D97-AF65-F5344CB8AC3E}">
        <p14:creationId xmlns:p14="http://schemas.microsoft.com/office/powerpoint/2010/main" val="27694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Tools Required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Front-End : Angular</a:t>
            </a:r>
          </a:p>
          <a:p>
            <a:r>
              <a:rPr lang="en-US" smtClean="0"/>
              <a:t>Back-End: SpringBoot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smtClean="0"/>
              <a:t>Search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b="5258"/>
          <a:stretch/>
        </p:blipFill>
        <p:spPr>
          <a:xfrm>
            <a:off x="152401" y="1295400"/>
            <a:ext cx="8763000" cy="5181599"/>
          </a:xfrm>
        </p:spPr>
      </p:pic>
    </p:spTree>
    <p:extLst>
      <p:ext uri="{BB962C8B-B14F-4D97-AF65-F5344CB8AC3E}">
        <p14:creationId xmlns:p14="http://schemas.microsoft.com/office/powerpoint/2010/main" val="420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smtClean="0"/>
              <a:t>After Search (Bhuvi exist)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" b="7890"/>
          <a:stretch/>
        </p:blipFill>
        <p:spPr>
          <a:xfrm>
            <a:off x="228600" y="1524000"/>
            <a:ext cx="8458200" cy="5029200"/>
          </a:xfrm>
        </p:spPr>
      </p:pic>
    </p:spTree>
    <p:extLst>
      <p:ext uri="{BB962C8B-B14F-4D97-AF65-F5344CB8AC3E}">
        <p14:creationId xmlns:p14="http://schemas.microsoft.com/office/powerpoint/2010/main" val="39216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46234" y="2967335"/>
            <a:ext cx="3251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7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/>
              <a:t>WELCOME</a:t>
            </a:r>
            <a:r>
              <a:rPr lang="en-US" sz="3200" smtClean="0"/>
              <a:t>  </a:t>
            </a:r>
            <a:r>
              <a:rPr lang="en-US" sz="3200" b="1" smtClean="0"/>
              <a:t>PAGE</a:t>
            </a:r>
            <a:endParaRPr lang="en-US" sz="3200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>
          <a:xfrm>
            <a:off x="152400" y="1143000"/>
            <a:ext cx="8534400" cy="5562600"/>
          </a:xfrm>
        </p:spPr>
      </p:pic>
    </p:spTree>
    <p:extLst>
      <p:ext uri="{BB962C8B-B14F-4D97-AF65-F5344CB8AC3E}">
        <p14:creationId xmlns:p14="http://schemas.microsoft.com/office/powerpoint/2010/main" val="2122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76401"/>
            <a:ext cx="6553200" cy="1924050"/>
          </a:xfrm>
        </p:spPr>
        <p:txBody>
          <a:bodyPr/>
          <a:lstStyle/>
          <a:p>
            <a:r>
              <a:rPr lang="en-US" smtClean="0"/>
              <a:t>          CRUD OPERATIONS:</a:t>
            </a:r>
            <a:br>
              <a:rPr lang="en-US" smtClean="0"/>
            </a:br>
            <a:r>
              <a:rPr lang="en-US" smtClean="0"/>
              <a:t>     </a:t>
            </a:r>
            <a:r>
              <a:rPr lang="en-US" b="0" u="sng" smtClean="0">
                <a:solidFill>
                  <a:srgbClr val="336691"/>
                </a:solidFill>
              </a:rPr>
              <a:t>1.CREATE</a:t>
            </a:r>
            <a:r>
              <a:rPr lang="en-US" b="0" smtClean="0">
                <a:solidFill>
                  <a:srgbClr val="336691"/>
                </a:solidFill>
              </a:rPr>
              <a:t>(Add Student Data)</a:t>
            </a:r>
            <a:endParaRPr lang="en-US" b="0">
              <a:solidFill>
                <a:srgbClr val="336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Before Add Student(Student List)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3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Add Student (Form)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" b="5812"/>
          <a:stretch/>
        </p:blipFill>
        <p:spPr>
          <a:xfrm>
            <a:off x="152401" y="1143000"/>
            <a:ext cx="8763000" cy="5363561"/>
          </a:xfrm>
        </p:spPr>
      </p:pic>
    </p:spTree>
    <p:extLst>
      <p:ext uri="{BB962C8B-B14F-4D97-AF65-F5344CB8AC3E}">
        <p14:creationId xmlns:p14="http://schemas.microsoft.com/office/powerpoint/2010/main" val="20953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After Add Student (Pinky Data)in Student List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" b="5342"/>
          <a:stretch/>
        </p:blipFill>
        <p:spPr>
          <a:xfrm>
            <a:off x="228600" y="1752600"/>
            <a:ext cx="8534400" cy="4648199"/>
          </a:xfrm>
        </p:spPr>
      </p:pic>
    </p:spTree>
    <p:extLst>
      <p:ext uri="{BB962C8B-B14F-4D97-AF65-F5344CB8AC3E}">
        <p14:creationId xmlns:p14="http://schemas.microsoft.com/office/powerpoint/2010/main" val="2529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algn="ctr"/>
            <a:r>
              <a:rPr lang="en-US" b="1" smtClean="0"/>
              <a:t>CRUD OPERATIONS :</a:t>
            </a:r>
            <a:br>
              <a:rPr lang="en-US" b="1" smtClean="0"/>
            </a:br>
            <a:r>
              <a:rPr lang="en-US" sz="3200" u="sng">
                <a:solidFill>
                  <a:srgbClr val="336691"/>
                </a:solidFill>
              </a:rPr>
              <a:t>2</a:t>
            </a:r>
            <a:r>
              <a:rPr lang="en-US" sz="3200" u="sng" smtClean="0">
                <a:solidFill>
                  <a:srgbClr val="336691"/>
                </a:solidFill>
              </a:rPr>
              <a:t>.RETRIEVE</a:t>
            </a:r>
            <a:r>
              <a:rPr lang="en-US" sz="3200" smtClean="0">
                <a:solidFill>
                  <a:srgbClr val="336691"/>
                </a:solidFill>
              </a:rPr>
              <a:t>(View student list)</a:t>
            </a:r>
            <a:endParaRPr lang="en-US" sz="3200">
              <a:solidFill>
                <a:srgbClr val="336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9"/>
          <a:stretch/>
        </p:blipFill>
        <p:spPr>
          <a:xfrm>
            <a:off x="76200" y="1371600"/>
            <a:ext cx="8915400" cy="5257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228600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3200" b="1" smtClean="0">
                <a:solidFill>
                  <a:schemeClr val="tx2">
                    <a:lumMod val="75000"/>
                  </a:schemeClr>
                </a:solidFill>
              </a:rPr>
              <a:t>VIEW STUDENT LIST</a:t>
            </a:r>
            <a:endParaRPr lang="en-US" sz="32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88</Words>
  <Application>Microsoft Office PowerPoint</Application>
  <PresentationFormat>On-screen Show (4:3)</PresentationFormat>
  <Paragraphs>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COLLEGE MANAGEMENT       SYSTEM</vt:lpstr>
      <vt:lpstr> Tools Required </vt:lpstr>
      <vt:lpstr>WELCOME  PAGE</vt:lpstr>
      <vt:lpstr>          CRUD OPERATIONS:      1.CREATE(Add Student Data)</vt:lpstr>
      <vt:lpstr>Before Add Student(Student List)</vt:lpstr>
      <vt:lpstr>Add Student (Form)</vt:lpstr>
      <vt:lpstr>After Add Student (Pinky Data)in Student List</vt:lpstr>
      <vt:lpstr>CRUD OPERATIONS : 2.RETRIEVE(View student list)</vt:lpstr>
      <vt:lpstr>PowerPoint Presentation</vt:lpstr>
      <vt:lpstr>CRUD OPERATIONS : 3.UPDATE      (Update Student through Id) </vt:lpstr>
      <vt:lpstr>Update Student(Form)</vt:lpstr>
      <vt:lpstr>Before Update(Student Data)</vt:lpstr>
      <vt:lpstr>After Update Student(1460 Data)          1460:Banglore-&gt;Mumbai</vt:lpstr>
      <vt:lpstr>CRUD OPERATIONS 4.DELETE (Delete Student Data)</vt:lpstr>
      <vt:lpstr>Before Delete Student Data</vt:lpstr>
      <vt:lpstr>After Delete (Pinky Data)</vt:lpstr>
      <vt:lpstr>SEARCH   (Search Student Data through            Name)</vt:lpstr>
      <vt:lpstr> Search</vt:lpstr>
      <vt:lpstr>After Search(Kaviya not exist)</vt:lpstr>
      <vt:lpstr>Search</vt:lpstr>
      <vt:lpstr>After Search (Bhuvi exist)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srk</dc:creator>
  <cp:lastModifiedBy>srk</cp:lastModifiedBy>
  <cp:revision>9</cp:revision>
  <dcterms:created xsi:type="dcterms:W3CDTF">2022-10-21T12:40:16Z</dcterms:created>
  <dcterms:modified xsi:type="dcterms:W3CDTF">2022-10-21T14:10:25Z</dcterms:modified>
</cp:coreProperties>
</file>