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453a3d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1453a3d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453a3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453a3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453a3d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453a3d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1453a3d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1453a3d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1453a3d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1453a3d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453a3d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453a3d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453a3d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453a3d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453a3d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453a3d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453a3d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453a3d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3481"/>
            <a:ext cx="9143999" cy="375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32" y="0"/>
            <a:ext cx="87127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016"/>
            <a:ext cx="9143997" cy="442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485"/>
            <a:ext cx="9144002" cy="398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485"/>
            <a:ext cx="9144002" cy="398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6" cy="39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7426"/>
            <a:ext cx="9143999" cy="49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49"/>
            <a:ext cx="9143999" cy="48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