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816E7-E76A-42E0-B585-14A8B0D1C0C8}" v="7" dt="2024-02-20T06:28:1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4A5-6D8A-F782-68B7-61248056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DBD87-93DB-0325-AB46-C1FBA3604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8BA1-1831-9001-F6DD-8DC05168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AF6C-9C48-190F-F2CE-8A62FBDC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10E9-343A-A0E1-E970-9FC7263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3AE6-21E9-DE09-78BB-3F065E06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5C14-7825-2991-F5E3-F647D6DC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A0C5-C51B-24C0-1E68-A6C12B22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73AD-ACCE-528F-DE45-C66E8114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6298-A9D6-E787-3477-8BBBA6F6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4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5BDCB-2745-8AA2-F30A-8AC79638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357E-79A7-DC1B-6A40-E2847FBE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62DE-B9C7-3F44-78B1-2E7718C3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1D58-4E7D-1599-25C1-26B0B0B5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5A07-F3AE-1B16-8084-64902D4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DB47-9962-56A9-9002-68A35E18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2FAE-59D8-637D-66C7-EC207B72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C8F7-3F2F-A93B-D079-99CF7BE0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C0D8-5E0C-4164-C7D4-A6A31E9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4913-31D2-2017-CDCC-82E48AFF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2AF6-24F0-B919-E537-583E2B7A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874E-665D-AB09-FF21-3489E072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C022-9236-775E-60E4-368CF04C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6D93-38A8-A3B0-1FB1-75CE9822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3B65-5398-B8BF-FA41-F3ED02A1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2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07A8-09A2-BDBE-9319-0F5B462A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560B-A93A-B5A9-63AF-05039D76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40D4E-5370-5842-AD79-B29CA74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23348-6324-ADDF-BCF4-FC3FA3ED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4A129-7507-89CD-7FFB-9C145EFC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182A-AB7D-3160-4AAA-BC7A010C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7B3A-F5D5-DFB9-4601-453E066F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4EE9-2B54-3B9F-0844-689E1B3E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AD834-FC58-13E7-7F0A-F6A53CD1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DE96-5BAC-12DE-1040-7C468BC8A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D9BCB-1CAF-4C8C-66F9-A17569578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0B7C-8EA3-309C-B448-3E28D269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08CE9-BAA1-DD7A-0307-722C0463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DECE-C455-2373-7984-206605BE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3B9B-1043-5BC1-CB08-45070B7B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A2A61-3599-4925-B69E-9F8DF437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E0679-998F-80D4-059D-628DF9CF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AB85A-69D9-B10C-44BB-1DA88BD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48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11EC1-21CC-6F05-190F-AC37CF8E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743BC-BADE-2A8A-4104-E4704E04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2256-C515-D993-4CAC-9CE8EC8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EECC-5EA6-B1F5-C015-789BBD93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7EF-EC96-2C18-C780-87BE2A75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1B2A-F015-954D-2B57-E797D142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7F4E-33FE-D2F6-23D0-6E9859A0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81BA2-9611-7CA4-BB7E-CF19F6F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CCD71-4700-E42A-81BF-EF1B590D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3987-AE2B-D420-6A2F-E6BE6CB5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FDC71-D2CE-EBB4-4A20-451E8717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BE0-2FCC-4375-858F-400EEFC9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5A2A-5A51-6C62-03D5-BA27B86A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003E-7CF3-5A07-EB73-C7C0F55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4CC3-4E19-CF82-EA0F-50173E54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68E7E-36BB-7880-92F3-E02A4F6C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66E1-2956-CEA5-7386-EB5E4510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36B4-83BA-5F50-56CE-67F9B30E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3236-FE63-4FB4-8A82-27EFD66E7EB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8066-E846-B07B-4A9B-7D34DD92B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10BB-9D25-8142-F03C-DE5FEA45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DDE1-9B1A-4971-BBB8-2DE0378ED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s.libhunt.com/rollup-alternativ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7C9082-4EEF-4981-7C6E-C4E6FD60C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1835" y="1316803"/>
            <a:ext cx="1524000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E00BE-7673-7E0F-72CA-1FE5F6A2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2" y="1395631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Tempus Sans ITC" panose="04020404030D07020202" pitchFamily="82" charset="0"/>
              </a:rPr>
              <a:t>ollUpJS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Univers Condensed Light" panose="020F0502020204030204" pitchFamily="34" charset="0"/>
              </a:rPr>
              <a:t> 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  <a:latin typeface="Univers Condensed Light" panose="020F0502020204030204" pitchFamily="34" charset="0"/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guet Script" panose="020F0502020204030204" pitchFamily="2" charset="0"/>
              </a:rPr>
              <a:t>NextGen Module Bundler</a:t>
            </a:r>
          </a:p>
        </p:txBody>
      </p:sp>
    </p:spTree>
    <p:extLst>
      <p:ext uri="{BB962C8B-B14F-4D97-AF65-F5344CB8AC3E}">
        <p14:creationId xmlns:p14="http://schemas.microsoft.com/office/powerpoint/2010/main" val="36032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F79-AE63-D1C7-5D77-85DB56ED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Tempus Sans ITC" panose="04020404030D07020202" pitchFamily="82" charset="0"/>
              </a:rPr>
              <a:t>What is Rollup.js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DAA0-6C95-2D79-D898-386EF409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module bundler for JavaScript compiles small pieces of code into larger, more complex modules or packages.</a:t>
            </a:r>
          </a:p>
          <a:p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bundles your code for production, optimizing performance and reduce file size.</a:t>
            </a:r>
          </a:p>
        </p:txBody>
      </p:sp>
    </p:spTree>
    <p:extLst>
      <p:ext uri="{BB962C8B-B14F-4D97-AF65-F5344CB8AC3E}">
        <p14:creationId xmlns:p14="http://schemas.microsoft.com/office/powerpoint/2010/main" val="13444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A198-7383-4A6C-DC84-E2D3EC6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Tempus Sans ITC" panose="04020404030D07020202" pitchFamily="8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8F2B-7526-7C3F-B5F6-CC814503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different output format: ES modules, AMD, IIFE, CommonJS, UMD, SystemJS.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Tree-shaking: Removes dead code based on deep execution path analysis.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splitting: Splits code into chunks automatically, like dynamic loading or multiple entry points.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Plugins: Code injections and transformation with little code, also adopted by VITE and WMR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Bundler behind VITE: Preconfigure rollup with sensible defaults and plugins</a:t>
            </a:r>
          </a:p>
        </p:txBody>
      </p:sp>
    </p:spTree>
    <p:extLst>
      <p:ext uri="{BB962C8B-B14F-4D97-AF65-F5344CB8AC3E}">
        <p14:creationId xmlns:p14="http://schemas.microsoft.com/office/powerpoint/2010/main" val="177556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96535-B1EA-3D93-9B6B-7149C482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GB" sz="5600" dirty="0">
                <a:solidFill>
                  <a:schemeClr val="accent5"/>
                </a:solidFill>
                <a:latin typeface="Tempus Sans ITC" panose="04020404030D07020202" pitchFamily="82" charset="0"/>
              </a:rPr>
              <a:t>Get Started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A0B548C-B7FA-2513-EB20-30072658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58" y="539762"/>
            <a:ext cx="3114919" cy="24685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181EFB2-5C94-678D-424A-877446E4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796435"/>
            <a:ext cx="4281815" cy="5459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B9FDA6-A42D-FB92-8760-2D9E4F1B2F88}"/>
              </a:ext>
            </a:extLst>
          </p:cNvPr>
          <p:cNvSpPr txBox="1"/>
          <p:nvPr/>
        </p:nvSpPr>
        <p:spPr>
          <a:xfrm>
            <a:off x="6392584" y="2217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https://github.com/rollup/rollup-starter-app</a:t>
            </a:r>
          </a:p>
        </p:txBody>
      </p:sp>
    </p:spTree>
    <p:extLst>
      <p:ext uri="{BB962C8B-B14F-4D97-AF65-F5344CB8AC3E}">
        <p14:creationId xmlns:p14="http://schemas.microsoft.com/office/powerpoint/2010/main" val="168867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3732-62E4-1855-ADE9-D0AEC486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  <a:latin typeface="Tempus Sans ITC" panose="04020404030D07020202" pitchFamily="82" charset="0"/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8CAE-3E6F-7145-EA45-6CF71F54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Hands-on session we can develop together some cool library</a:t>
            </a:r>
          </a:p>
          <a:p>
            <a:r>
              <a:rPr lang="en-GB" dirty="0"/>
              <a:t>Interested one can Join me or suggestions to execute in better way</a:t>
            </a:r>
          </a:p>
        </p:txBody>
      </p:sp>
    </p:spTree>
    <p:extLst>
      <p:ext uri="{BB962C8B-B14F-4D97-AF65-F5344CB8AC3E}">
        <p14:creationId xmlns:p14="http://schemas.microsoft.com/office/powerpoint/2010/main" val="34840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41D7D04884E469DCC188BDC8B8318" ma:contentTypeVersion="12" ma:contentTypeDescription="Een nieuw document maken." ma:contentTypeScope="" ma:versionID="81f478d9efa2d52a9ecca94d80dade94">
  <xsd:schema xmlns:xsd="http://www.w3.org/2001/XMLSchema" xmlns:xs="http://www.w3.org/2001/XMLSchema" xmlns:p="http://schemas.microsoft.com/office/2006/metadata/properties" xmlns:ns3="b43e8515-4aa2-4e6b-9c26-42b78de9ddca" xmlns:ns4="45188851-d6ee-45ef-89d0-754a2cc94163" targetNamespace="http://schemas.microsoft.com/office/2006/metadata/properties" ma:root="true" ma:fieldsID="060870b88ce7674288483ee683b2f409" ns3:_="" ns4:_="">
    <xsd:import namespace="b43e8515-4aa2-4e6b-9c26-42b78de9ddca"/>
    <xsd:import namespace="45188851-d6ee-45ef-89d0-754a2cc9416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e8515-4aa2-4e6b-9c26-42b78de9ddc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8851-d6ee-45ef-89d0-754a2cc9416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3e8515-4aa2-4e6b-9c26-42b78de9ddca" xsi:nil="true"/>
  </documentManagement>
</p:properties>
</file>

<file path=customXml/itemProps1.xml><?xml version="1.0" encoding="utf-8"?>
<ds:datastoreItem xmlns:ds="http://schemas.openxmlformats.org/officeDocument/2006/customXml" ds:itemID="{9B37CE54-1FDB-43E6-AA4E-4C6474734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3e8515-4aa2-4e6b-9c26-42b78de9ddca"/>
    <ds:schemaRef ds:uri="45188851-d6ee-45ef-89d0-754a2cc941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93EEB7-5003-4C6E-AD41-C849573755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3724C-E898-497D-B114-9C2414D13E0D}">
  <ds:schemaRefs>
    <ds:schemaRef ds:uri="http://schemas.microsoft.com/office/2006/documentManagement/types"/>
    <ds:schemaRef ds:uri="b43e8515-4aa2-4e6b-9c26-42b78de9ddca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45188851-d6ee-45ef-89d0-754a2cc94163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Baguet Script</vt:lpstr>
      <vt:lpstr>Calibri</vt:lpstr>
      <vt:lpstr>Calibri Light</vt:lpstr>
      <vt:lpstr>Tempus Sans ITC</vt:lpstr>
      <vt:lpstr>Univers Condensed Light</vt:lpstr>
      <vt:lpstr>Office Theme</vt:lpstr>
      <vt:lpstr>ollUpJS  NextGen Module Bundler</vt:lpstr>
      <vt:lpstr>What is Rollup.js</vt:lpstr>
      <vt:lpstr>Key Features</vt:lpstr>
      <vt:lpstr>Get Started</vt:lpstr>
      <vt:lpstr>What’s next</vt:lpstr>
    </vt:vector>
  </TitlesOfParts>
  <Company>ABN AMRO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RollUpJS  NextGen Module Bundler</dc:title>
  <dc:creator>Jeewendra Kumar</dc:creator>
  <cp:lastModifiedBy>Jeewendra Kumar</cp:lastModifiedBy>
  <cp:revision>2</cp:revision>
  <dcterms:created xsi:type="dcterms:W3CDTF">2024-02-20T05:38:18Z</dcterms:created>
  <dcterms:modified xsi:type="dcterms:W3CDTF">2024-02-20T06:34:26Z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ce33f7-04c0-4596-9b71-ba8617e88451_Enabled">
    <vt:lpwstr>true</vt:lpwstr>
  </property>
  <property fmtid="{D5CDD505-2E9C-101B-9397-08002B2CF9AE}" pid="3" name="MSIP_Label_0bce33f7-04c0-4596-9b71-ba8617e88451_SetDate">
    <vt:lpwstr>2024-02-20T05:41:18Z</vt:lpwstr>
  </property>
  <property fmtid="{D5CDD505-2E9C-101B-9397-08002B2CF9AE}" pid="4" name="MSIP_Label_0bce33f7-04c0-4596-9b71-ba8617e88451_Method">
    <vt:lpwstr>Privileged</vt:lpwstr>
  </property>
  <property fmtid="{D5CDD505-2E9C-101B-9397-08002B2CF9AE}" pid="5" name="MSIP_Label_0bce33f7-04c0-4596-9b71-ba8617e88451_Name">
    <vt:lpwstr>0bce33f7-04c0-4596-9b71-ba8617e88451</vt:lpwstr>
  </property>
  <property fmtid="{D5CDD505-2E9C-101B-9397-08002B2CF9AE}" pid="6" name="MSIP_Label_0bce33f7-04c0-4596-9b71-ba8617e88451_SiteId">
    <vt:lpwstr>3a15904d-3fd9-4256-a753-beb05cdf0c6d</vt:lpwstr>
  </property>
  <property fmtid="{D5CDD505-2E9C-101B-9397-08002B2CF9AE}" pid="7" name="MSIP_Label_0bce33f7-04c0-4596-9b71-ba8617e88451_ActionId">
    <vt:lpwstr>890ac69a-5592-4b98-834f-b8004fde0e3b</vt:lpwstr>
  </property>
  <property fmtid="{D5CDD505-2E9C-101B-9397-08002B2CF9AE}" pid="8" name="MSIP_Label_0bce33f7-04c0-4596-9b71-ba8617e88451_ContentBits">
    <vt:lpwstr>0</vt:lpwstr>
  </property>
  <property fmtid="{D5CDD505-2E9C-101B-9397-08002B2CF9AE}" pid="9" name="ContentTypeId">
    <vt:lpwstr>0x01010095441D7D04884E469DCC188BDC8B8318</vt:lpwstr>
  </property>
</Properties>
</file>