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64862-76E7-4237-9824-BA4371D478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24E3-0664-42B3-9C55-553ED648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brain imaging data is three dimensional data. </a:t>
            </a:r>
          </a:p>
          <a:p>
            <a:r>
              <a:rPr lang="en-US" dirty="0"/>
              <a:t>The dimension is </a:t>
            </a:r>
            <a:r>
              <a:rPr lang="en-US" dirty="0" err="1"/>
              <a:t>ninetyone</a:t>
            </a:r>
            <a:r>
              <a:rPr lang="en-US" dirty="0"/>
              <a:t>-by one hundred nine by </a:t>
            </a:r>
            <a:r>
              <a:rPr lang="en-US" dirty="0" err="1"/>
              <a:t>ninty</a:t>
            </a:r>
            <a:r>
              <a:rPr lang="en-US" dirty="0"/>
              <a:t> one. </a:t>
            </a:r>
          </a:p>
          <a:p>
            <a:r>
              <a:rPr lang="en-US" dirty="0"/>
              <a:t>That is to say, the number of voxels is more than two hundred thousand. </a:t>
            </a:r>
          </a:p>
          <a:p>
            <a:r>
              <a:rPr lang="en-US" dirty="0"/>
              <a:t>Then, the number of connections is two hundred thousand times two hundred thousand. </a:t>
            </a:r>
          </a:p>
          <a:p>
            <a:r>
              <a:rPr lang="en-US" dirty="0"/>
              <a:t>It is impossible to compute.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1D6D-737A-4D4F-AC00-8E93F1862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barcode, we can find the whole changes of the connected structure during the filtration.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topology, the index of node is not important. This is because the topology thinks that bending, crumpling, rotating, or stretching affects shape.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the brain network, the location of nodes is very important.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we rearrange the bars according to the location of nodes.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we obtained this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Dendrogram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1D5A-1DDE-4D22-B5E8-1FF67347381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9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this </a:t>
            </a:r>
            <a:r>
              <a:rPr lang="en-US" altLang="ko-KR" dirty="0" err="1"/>
              <a:t>dendrogram</a:t>
            </a:r>
            <a:r>
              <a:rPr lang="en-US" altLang="ko-KR" dirty="0"/>
              <a:t>, two connected components are connected at the minimum distance between two connected components. </a:t>
            </a:r>
          </a:p>
          <a:p>
            <a:r>
              <a:rPr lang="en-US" altLang="ko-KR" baseline="0" dirty="0"/>
              <a:t>For example, the connected component consisting of nodes 1, 2, and 3 and the connected component consisting of nodes 4, 5, and 6 are connected at the threshold 1.4. </a:t>
            </a:r>
          </a:p>
          <a:p>
            <a:r>
              <a:rPr lang="en-US" altLang="ko-KR" baseline="0" dirty="0"/>
              <a:t>This is the minimum distance between two connected components. </a:t>
            </a:r>
          </a:p>
          <a:p>
            <a:r>
              <a:rPr lang="en-US" altLang="ko-KR" baseline="0" dirty="0"/>
              <a:t>This distance is single linkage distance. So, this </a:t>
            </a:r>
            <a:r>
              <a:rPr lang="en-US" altLang="ko-KR" baseline="0" dirty="0" err="1"/>
              <a:t>dendrogram</a:t>
            </a:r>
            <a:r>
              <a:rPr lang="en-US" altLang="ko-KR" baseline="0" dirty="0"/>
              <a:t> is called a single linkage </a:t>
            </a:r>
            <a:r>
              <a:rPr lang="en-US" altLang="ko-KR" baseline="0" dirty="0" err="1"/>
              <a:t>dendrogram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1D5A-1DDE-4D22-B5E8-1FF67347381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4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Now, I will show the shape of network. </a:t>
            </a:r>
          </a:p>
          <a:p>
            <a:r>
              <a:rPr lang="en-US" altLang="ko-KR" dirty="0"/>
              <a:t>In the shape of network, if two nodes have been already connected directly or indirectly, no more edges are allowed. </a:t>
            </a:r>
          </a:p>
          <a:p>
            <a:r>
              <a:rPr lang="en-US" altLang="ko-KR" dirty="0"/>
              <a:t>For example, these two connected components are connected by this edge. </a:t>
            </a:r>
          </a:p>
          <a:p>
            <a:r>
              <a:rPr lang="en-US" altLang="ko-KR" dirty="0"/>
              <a:t>No more edge can not be connected between them. </a:t>
            </a:r>
          </a:p>
          <a:p>
            <a:r>
              <a:rPr lang="en-US" altLang="ko-KR" dirty="0"/>
              <a:t>We call this the shape of network. It is also the minimum spanning tree of the original network.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1D5A-1DDE-4D22-B5E8-1FF67347381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84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several network distances based on persistent homology.  </a:t>
            </a:r>
          </a:p>
          <a:p>
            <a:r>
              <a:rPr lang="en-US" dirty="0"/>
              <a:t>Except for the </a:t>
            </a:r>
            <a:r>
              <a:rPr lang="en-US" dirty="0" err="1"/>
              <a:t>Gromov-Hausdorff</a:t>
            </a:r>
            <a:r>
              <a:rPr lang="en-US" dirty="0"/>
              <a:t> distance, KS-test like distance, Bottleneck distance and kernel distance are the network distances based on persistent homology. </a:t>
            </a:r>
          </a:p>
          <a:p>
            <a:endParaRPr lang="en-US" dirty="0"/>
          </a:p>
          <a:p>
            <a:r>
              <a:rPr lang="en-US" dirty="0"/>
              <a:t>KS-test like distance was developed by Prof. Moo Chung.  </a:t>
            </a:r>
          </a:p>
          <a:p>
            <a:r>
              <a:rPr lang="en-US" dirty="0"/>
              <a:t>This is the distance defined on the beta0-curve of connected components. </a:t>
            </a:r>
          </a:p>
          <a:p>
            <a:r>
              <a:rPr lang="en-US" dirty="0"/>
              <a:t>It works very well when the beta0-curves are different. </a:t>
            </a:r>
          </a:p>
          <a:p>
            <a:r>
              <a:rPr lang="en-US" dirty="0"/>
              <a:t>The biggest advantage of KS-test like distance is that it has the statistical model and we can estimate the significance of distance directly. </a:t>
            </a:r>
          </a:p>
          <a:p>
            <a:r>
              <a:rPr lang="en-US" dirty="0"/>
              <a:t>The other distances don’t have the statistical model. So, if we want to know the significance of the result, we should do permutation or bootstrap. </a:t>
            </a:r>
          </a:p>
          <a:p>
            <a:r>
              <a:rPr lang="en-US" dirty="0"/>
              <a:t>It takes a very long time. </a:t>
            </a:r>
          </a:p>
          <a:p>
            <a:endParaRPr lang="en-US" dirty="0"/>
          </a:p>
          <a:p>
            <a:r>
              <a:rPr lang="en-US" dirty="0"/>
              <a:t>The KS-test like distance would be much better to learn directly from Prof. Moo Chung. </a:t>
            </a:r>
          </a:p>
          <a:p>
            <a:r>
              <a:rPr lang="en-US" dirty="0"/>
              <a:t>Here, I will talk about bottleneck distance and kernel distance. </a:t>
            </a:r>
          </a:p>
          <a:p>
            <a:r>
              <a:rPr lang="en-US" dirty="0"/>
              <a:t>To understand these two distances, we need to know simplicial complex, hole, persistence and persistence diagram. </a:t>
            </a:r>
          </a:p>
          <a:p>
            <a:r>
              <a:rPr lang="en-US" dirty="0"/>
              <a:t>So, I will explain them first.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1D6D-737A-4D4F-AC00-8E93F18629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1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know, the nodes and edges are a building block of a network. </a:t>
            </a:r>
          </a:p>
          <a:p>
            <a:r>
              <a:rPr lang="en-US" dirty="0"/>
              <a:t>The algebraic topology introduce a new building block, filled-in triangle. </a:t>
            </a:r>
          </a:p>
          <a:p>
            <a:r>
              <a:rPr lang="en-US" dirty="0"/>
              <a:t>If we add this filled-in triangles to this network, then, you can see the hole of doughnut more clearly. </a:t>
            </a:r>
          </a:p>
          <a:p>
            <a:r>
              <a:rPr lang="en-US" dirty="0"/>
              <a:t>This is called simplicial complex, especially clique complex. </a:t>
            </a:r>
          </a:p>
          <a:p>
            <a:r>
              <a:rPr lang="en-US" dirty="0"/>
              <a:t>But for convenience, I just call it a network.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1D6D-737A-4D4F-AC00-8E93F18629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4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let’s move on to the next topic, persistence diagram. </a:t>
            </a:r>
          </a:p>
          <a:p>
            <a:endParaRPr lang="en-US" dirty="0"/>
          </a:p>
          <a:p>
            <a:r>
              <a:rPr lang="en-US" dirty="0"/>
              <a:t>This is the barcode of this example that shows the change of connected components over the threshold. </a:t>
            </a:r>
          </a:p>
          <a:p>
            <a:r>
              <a:rPr lang="en-US" dirty="0"/>
              <a:t>In the barcode, each bar represents a connected component </a:t>
            </a:r>
          </a:p>
          <a:p>
            <a:r>
              <a:rPr lang="en-US" dirty="0"/>
              <a:t>The bar starts when the connected component appear </a:t>
            </a:r>
          </a:p>
          <a:p>
            <a:r>
              <a:rPr lang="en-US" dirty="0"/>
              <a:t>And the bar ends when the connected component disappear. </a:t>
            </a:r>
          </a:p>
          <a:p>
            <a:r>
              <a:rPr lang="en-US" dirty="0"/>
              <a:t>Now, we represent each bar by a point like this, the threshold when the bar starts comma the threshold when the bar ends.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7FED-4F75-6043-A6FC-1CC733CCED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6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Then, these points can be plotted in two dimensional space like this. </a:t>
            </a:r>
          </a:p>
          <a:p>
            <a:r>
              <a:rPr lang="en-US" baseline="0" dirty="0"/>
              <a:t>This is called the persistence diagram of connected components. </a:t>
            </a:r>
          </a:p>
          <a:p>
            <a:r>
              <a:rPr lang="en-US" baseline="0" dirty="0"/>
              <a:t>In the network, all connected components are started at the threshold zero. </a:t>
            </a:r>
          </a:p>
          <a:p>
            <a:r>
              <a:rPr lang="en-US" baseline="0" dirty="0"/>
              <a:t>So, all points are on the vertical axis. </a:t>
            </a:r>
          </a:p>
          <a:p>
            <a:r>
              <a:rPr lang="en-US" baseline="0" dirty="0"/>
              <a:t>The persistence diagram is the set of points.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7FED-4F75-6043-A6FC-1CC733CCED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8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draw the persistence diagram of hole. </a:t>
            </a:r>
          </a:p>
          <a:p>
            <a:r>
              <a:rPr lang="en-US" dirty="0"/>
              <a:t>In this example, the hole appears at the threshold one point eight. And disappears at the threshold two by connecting this edge. </a:t>
            </a:r>
          </a:p>
          <a:p>
            <a:r>
              <a:rPr lang="en-US" dirty="0"/>
              <a:t>And its barcode is drawn like this and its persistence diagram is drawn like this. </a:t>
            </a:r>
          </a:p>
          <a:p>
            <a:r>
              <a:rPr lang="en-US" dirty="0"/>
              <a:t>The point is at 1.8 comma two.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7FED-4F75-6043-A6FC-1CC733CCED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1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way, a network can have two persistence diagrams. One is for connected components and the other is for holes. </a:t>
            </a:r>
          </a:p>
          <a:p>
            <a:r>
              <a:rPr lang="en-US" dirty="0"/>
              <a:t>They show the change of connected structure or hole structure during the filtration of a network.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1D6D-737A-4D4F-AC00-8E93F18629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</a:t>
            </a:r>
            <a:r>
              <a:rPr lang="en-US" altLang="ko-KR" dirty="0"/>
              <a:t>,</a:t>
            </a:r>
            <a:r>
              <a:rPr lang="en-US" dirty="0"/>
              <a:t> we have talked about simplicial complex, hole, and persistence diagrams. </a:t>
            </a:r>
          </a:p>
          <a:p>
            <a:r>
              <a:rPr lang="en-US" dirty="0"/>
              <a:t>Let's take a look at why persistent homology is persistent homology.</a:t>
            </a:r>
          </a:p>
          <a:p>
            <a:endParaRPr lang="en-US" dirty="0"/>
          </a:p>
          <a:p>
            <a:r>
              <a:rPr lang="en-US" dirty="0"/>
              <a:t>Suppose that we have a topological space like this. </a:t>
            </a:r>
          </a:p>
          <a:p>
            <a:r>
              <a:rPr lang="en-US" dirty="0"/>
              <a:t>The distance between nodes are defined by Euclidean distance between them. </a:t>
            </a:r>
          </a:p>
          <a:p>
            <a:r>
              <a:rPr lang="en-US" dirty="0"/>
              <a:t>Now, how many holes does this topological space have? </a:t>
            </a:r>
          </a:p>
          <a:p>
            <a:endParaRPr lang="en-US" dirty="0"/>
          </a:p>
          <a:p>
            <a:r>
              <a:rPr lang="en-US" dirty="0"/>
              <a:t>Maybe you can count. </a:t>
            </a:r>
          </a:p>
          <a:p>
            <a:r>
              <a:rPr lang="en-US" dirty="0"/>
              <a:t>It is four.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1D6D-737A-4D4F-AC00-8E93F18629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4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ko-KR" dirty="0"/>
              <a:t>So, we divide a brain into about one hundred regions according to the predefined anatomical atlas. 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ko-KR" dirty="0"/>
              <a:t>In this study, we used automated anatomical labeling. 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ko-KR" dirty="0"/>
              <a:t>Each region is called a region of interest, shortly ROI. 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ko-KR" dirty="0"/>
              <a:t>Then, the location of node is the center of ROI 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ko-KR" dirty="0"/>
              <a:t>And the measurement of a node is the average of voxel intensities in a ROI.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4B173-9AA9-4140-9808-D60333D356D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15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Let</a:t>
            </a:r>
            <a:r>
              <a:rPr lang="ko-KR" altLang="en-US" dirty="0"/>
              <a:t>’</a:t>
            </a:r>
            <a:r>
              <a:rPr lang="en-US" altLang="ko-KR" dirty="0"/>
              <a:t>s check the number of holes by the filtration and the barcode of holes. </a:t>
            </a:r>
          </a:p>
          <a:p>
            <a:endParaRPr lang="en-US" altLang="ko-KR" dirty="0"/>
          </a:p>
          <a:p>
            <a:r>
              <a:rPr lang="en-US" altLang="ko-KR" dirty="0"/>
              <a:t>At the threshold 0.1, there are three small holes here and three bars are here. </a:t>
            </a:r>
          </a:p>
          <a:p>
            <a:r>
              <a:rPr lang="en-US" altLang="ko-KR" dirty="0"/>
              <a:t>But they disappear soon. </a:t>
            </a:r>
          </a:p>
          <a:p>
            <a:r>
              <a:rPr lang="en-US" altLang="ko-KR" dirty="0"/>
              <a:t>At the threshold 0.2, there are four holes that we might find. </a:t>
            </a:r>
          </a:p>
          <a:p>
            <a:r>
              <a:rPr lang="en-US" altLang="ko-KR" dirty="0"/>
              <a:t>There are four bars in the barcode. They last for a long duration of threshold. </a:t>
            </a:r>
          </a:p>
          <a:p>
            <a:r>
              <a:rPr lang="en-US" altLang="ko-KR" dirty="0"/>
              <a:t>The persistent homology considers such persistent holes as a signal that represents the underlying topological structure of a network. </a:t>
            </a:r>
          </a:p>
          <a:p>
            <a:r>
              <a:rPr lang="en-US" altLang="ko-KR" dirty="0"/>
              <a:t>And the other holes with short duration are considered as noise. </a:t>
            </a:r>
          </a:p>
          <a:p>
            <a:endParaRPr lang="en-US" altLang="ko-KR" dirty="0"/>
          </a:p>
          <a:p>
            <a:r>
              <a:rPr lang="en-US" altLang="ko-KR" dirty="0"/>
              <a:t>In the barcode, the persistence is represented by the length of bar.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ED442-FDB8-4CBB-9C77-1B7B80CCCB5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755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barcode, the persistence is the length of a bar. </a:t>
            </a:r>
          </a:p>
          <a:p>
            <a:r>
              <a:rPr lang="en-US" dirty="0"/>
              <a:t>In the persistence diagram, the persistence is the L-infinite distance to the diagonal line like this.  </a:t>
            </a:r>
          </a:p>
          <a:p>
            <a:r>
              <a:rPr lang="en-US" dirty="0"/>
              <a:t>So, the farther from the diagonal line, the more persistent the hole 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1D6D-737A-4D4F-AC00-8E93F18629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word persistent homology, the homology</a:t>
            </a:r>
            <a:r>
              <a:rPr lang="ko-KR" altLang="en-US" dirty="0"/>
              <a:t> </a:t>
            </a:r>
            <a:r>
              <a:rPr lang="en-US" altLang="ko-KR" dirty="0"/>
              <a:t>can represent a connected component or a hole. </a:t>
            </a:r>
          </a:p>
          <a:p>
            <a:r>
              <a:rPr lang="en-US" dirty="0"/>
              <a:t>The persistent means a long duration of threshold.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1D6D-737A-4D4F-AC00-8E93F18629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Persistent homology is also one of topological data analysis methods.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1D6D-737A-4D4F-AC00-8E93F1862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9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persistent homology is a branch of algebraic topology.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algebraic topology deals with the shape of topological space including a network.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also defines topological invariants that quantify the shape of topological space.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invariant is connected components and the second invariant is holes, and the third invariant is voids.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each invariant is also importantly considered in the algebraic topology.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connected components is called the zeroth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number of holes is called the first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number. 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---------------------------------------------------------------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extract the information of the network base on the persistent homology, a new branch of the algebraic topology.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topological space, brain network is also the topological space, the algebraic topology defines the topological invariants in the algebraic form.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connected components and holes or cycles.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Especially, it counts the number of connected components and holes and called them as the zeroth and first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numbers. 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have the binary network or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thresholded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with the given epsilon like this, we have two connected components and there is no hole in this example.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way, the existing algebraic topology finds the connected components and holes at the fixed scale or threshold. 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1D6D-737A-4D4F-AC00-8E93F18629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topological spaces here. </a:t>
            </a:r>
          </a:p>
          <a:p>
            <a:r>
              <a:rPr lang="en-US" dirty="0"/>
              <a:t>One is a coffee mug. The other is a doughnut. </a:t>
            </a:r>
          </a:p>
          <a:p>
            <a:r>
              <a:rPr lang="en-US" dirty="0"/>
              <a:t>The coffee mug has one connected component and one hole. </a:t>
            </a:r>
          </a:p>
          <a:p>
            <a:r>
              <a:rPr lang="en-US" dirty="0"/>
              <a:t>The doughnut also has one connected component and one hole. </a:t>
            </a:r>
          </a:p>
          <a:p>
            <a:r>
              <a:rPr lang="en-US" dirty="0"/>
              <a:t>So, they have the same shape in the view of topologist.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1D6D-737A-4D4F-AC00-8E93F18629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8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1D5A-1DDE-4D22-B5E8-1FF67347381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18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when the topological space is a binary network, the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 depends on the threshold.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given the weighted network, if the threshold is 1.2, the binary network is constructed by connecting this, this and this edges.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the zeroth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 is 3 and the first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 is zero.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threshold is 1.8, the binary network is constructed like this.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the zeroth and first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numbers are one. 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way, the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 is changed depending on the threshold.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the persistent homology proposed a method to solve this problem. 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extract the information of the network base on the persistent homology, a new branch of the algebraic topology.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topological space, brain network is also the topological space, the algebraic topology defines the topological invariants in the algebraic form.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connected components and holes or cycles.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Especially, it counts the number of connected components and holes and called them as the zeroth and first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numbers. 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have the binary network or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thresholded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with the given epsilon like this, we have two connected components and there is no hole in this example.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way, the existing algebraic topology finds the connected components and holes at the fixed scale or threshold. 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extract the information of the network base on the persistent homology, a new branch of the algebraic topology.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topological space, brain network is also the topological space, the algebraic topology defines the topological invariants in the algebraic form.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connected components and holes or cycles.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Especially, it counts the number of connected components and holes and called them as the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zeroth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first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numbers. 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have the binary network or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thresholded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with the given epsilon like this, we have two connected components and there is no hole in this example.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way, the existing algebraic topology finds the connected components and holes at the fixed scale or threshold. 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1D5A-1DDE-4D22-B5E8-1FF67347381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observing the sequence of binary networks at all possible thresholds.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observe the change of the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numbers by varying the threshold.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procedure is called a filtration. 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 persistent homology look at the changes of such topological invariants when the threshold or scale is varied.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procedure is called as the filtration.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filtration, the number of connected components and holes are counted and it is visualized by barcode. 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1D5A-1DDE-4D22-B5E8-1FF67347381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persistent homology also provides a tool for visualizing the change of </a:t>
            </a:r>
            <a:r>
              <a:rPr lang="en-US" altLang="ko-K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Betti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numbers, called barcode.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horizontal axis of barcode is the threshold.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vertical axis of barcode is the index of a connected component.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connected component is represented by bar. 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threshold is zero, there is no edge to be connected.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the number of connected components is equal to the number of nodes.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example, it is six.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six bars are plotted like this.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threshold is one, these two nodes are connected.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the number of connected components is 5.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one bar is ended and only five bars are remained.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threshold is one point two, two edges are connected.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number of connected components is three.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two bars are ended and only three bars are remained.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all nodes are connected in one connected component and only one bar is remained.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barcode. 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barcode represents the connected component as a bar.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epsilon is equal to zero, the number of connected components is equal to one of nodes.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the edges are added by increasing the threshold, the number of connected components decreases.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holes are generated at 1.8 and 2.0 and they never disappear during the filtration in the network.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1D5A-1DDE-4D22-B5E8-1FF67347381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8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4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7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7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28FD-A35A-4F9B-BCDB-DA1EF38CA9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6A4C-F351-4DCF-A9E5-88A7F009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C631-C49E-F442-8172-B4E16CF8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512D4-6D90-064D-A9E3-78B5FDEB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860" y="1845423"/>
            <a:ext cx="3929006" cy="3915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8AF5D-CEFA-B249-8440-9BC3FD81AA94}"/>
              </a:ext>
            </a:extLst>
          </p:cNvPr>
          <p:cNvSpPr txBox="1"/>
          <p:nvPr/>
        </p:nvSpPr>
        <p:spPr>
          <a:xfrm>
            <a:off x="6561512" y="2094808"/>
            <a:ext cx="3194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dimensional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174F1-193D-5E4F-9D6F-CFA5C1C8EFB4}"/>
              </a:ext>
            </a:extLst>
          </p:cNvPr>
          <p:cNvSpPr txBox="1"/>
          <p:nvPr/>
        </p:nvSpPr>
        <p:spPr>
          <a:xfrm>
            <a:off x="2438860" y="5760715"/>
            <a:ext cx="392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http://pds21.egloos.com/</a:t>
            </a:r>
            <a:r>
              <a:rPr lang="en-US" dirty="0" err="1"/>
              <a:t>pds</a:t>
            </a:r>
            <a:r>
              <a:rPr lang="en-US" dirty="0"/>
              <a:t>/201108/19/90/c0134890_4e4dfab480d6b.jpg)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5373C-86F2-9C47-A7B3-03E2AB973416}"/>
              </a:ext>
            </a:extLst>
          </p:cNvPr>
          <p:cNvSpPr txBox="1"/>
          <p:nvPr/>
        </p:nvSpPr>
        <p:spPr>
          <a:xfrm>
            <a:off x="6561512" y="2676699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Dimension: 91 x 109 x 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EA4EE-6918-3E44-A876-ABA99B9FF289}"/>
              </a:ext>
            </a:extLst>
          </p:cNvPr>
          <p:cNvSpPr txBox="1"/>
          <p:nvPr/>
        </p:nvSpPr>
        <p:spPr>
          <a:xfrm>
            <a:off x="6564284" y="3277983"/>
            <a:ext cx="3894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voxels &gt;&gt; 200,000 </a:t>
            </a:r>
          </a:p>
        </p:txBody>
      </p:sp>
    </p:spTree>
    <p:extLst>
      <p:ext uri="{BB962C8B-B14F-4D97-AF65-F5344CB8AC3E}">
        <p14:creationId xmlns:p14="http://schemas.microsoft.com/office/powerpoint/2010/main" val="105228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53"/>
          <p:cNvGrpSpPr/>
          <p:nvPr/>
        </p:nvGrpSpPr>
        <p:grpSpPr>
          <a:xfrm>
            <a:off x="1775521" y="478006"/>
            <a:ext cx="8666589" cy="2446938"/>
            <a:chOff x="251520" y="1342102"/>
            <a:chExt cx="8666589" cy="2446938"/>
          </a:xfrm>
        </p:grpSpPr>
        <p:grpSp>
          <p:nvGrpSpPr>
            <p:cNvPr id="4" name="그룹 307"/>
            <p:cNvGrpSpPr>
              <a:grpSpLocks noChangeAspect="1"/>
            </p:cNvGrpSpPr>
            <p:nvPr/>
          </p:nvGrpSpPr>
          <p:grpSpPr>
            <a:xfrm>
              <a:off x="251520" y="1342102"/>
              <a:ext cx="8666589" cy="2446938"/>
              <a:chOff x="611560" y="2755456"/>
              <a:chExt cx="7776864" cy="2195741"/>
            </a:xfrm>
          </p:grpSpPr>
          <p:grpSp>
            <p:nvGrpSpPr>
              <p:cNvPr id="5" name="그룹 173"/>
              <p:cNvGrpSpPr/>
              <p:nvPr/>
            </p:nvGrpSpPr>
            <p:grpSpPr>
              <a:xfrm>
                <a:off x="694641" y="2755456"/>
                <a:ext cx="7674113" cy="2195741"/>
                <a:chOff x="694641" y="1546403"/>
                <a:chExt cx="7674113" cy="2195741"/>
              </a:xfrm>
            </p:grpSpPr>
            <p:grpSp>
              <p:nvGrpSpPr>
                <p:cNvPr id="6" name="그룹 165"/>
                <p:cNvGrpSpPr/>
                <p:nvPr/>
              </p:nvGrpSpPr>
              <p:grpSpPr>
                <a:xfrm>
                  <a:off x="7478705" y="1564875"/>
                  <a:ext cx="890049" cy="2177269"/>
                  <a:chOff x="7478705" y="1564875"/>
                  <a:chExt cx="890049" cy="2177269"/>
                </a:xfrm>
              </p:grpSpPr>
              <p:grpSp>
                <p:nvGrpSpPr>
                  <p:cNvPr id="7" name="그룹 131"/>
                  <p:cNvGrpSpPr/>
                  <p:nvPr/>
                </p:nvGrpSpPr>
                <p:grpSpPr>
                  <a:xfrm>
                    <a:off x="7478705" y="1564875"/>
                    <a:ext cx="890049" cy="2177269"/>
                    <a:chOff x="7954374" y="1623171"/>
                    <a:chExt cx="890049" cy="2177269"/>
                  </a:xfrm>
                </p:grpSpPr>
                <p:pic>
                  <p:nvPicPr>
                    <p:cNvPr id="304" name="Picture 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969001" y="1623171"/>
                      <a:ext cx="875422" cy="1769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305" name="직사각형 304"/>
                    <p:cNvSpPr/>
                    <p:nvPr/>
                  </p:nvSpPr>
                  <p:spPr>
                    <a:xfrm>
                      <a:off x="8038928" y="3441404"/>
                      <a:ext cx="739644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=3.0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306" name="직사각형 305"/>
                    <p:cNvSpPr/>
                    <p:nvPr/>
                  </p:nvSpPr>
                  <p:spPr>
                    <a:xfrm rot="16200000">
                      <a:off x="7648374" y="1991145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8" name="그룹 161"/>
                  <p:cNvGrpSpPr/>
                  <p:nvPr/>
                </p:nvGrpSpPr>
                <p:grpSpPr>
                  <a:xfrm>
                    <a:off x="7587026" y="1586488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94" name="직선 연결선 29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직선 연결선 294"/>
                    <p:cNvCxnSpPr/>
                    <p:nvPr/>
                  </p:nvCxnSpPr>
                  <p:spPr>
                    <a:xfrm>
                      <a:off x="457200" y="1430384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직선 연결선 29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직선 연결선 296"/>
                    <p:cNvCxnSpPr/>
                    <p:nvPr/>
                  </p:nvCxnSpPr>
                  <p:spPr>
                    <a:xfrm>
                      <a:off x="457200" y="2178477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직선 연결선 297"/>
                    <p:cNvCxnSpPr/>
                    <p:nvPr/>
                  </p:nvCxnSpPr>
                  <p:spPr>
                    <a:xfrm rot="5400000">
                      <a:off x="954623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직선 연결선 298"/>
                    <p:cNvCxnSpPr/>
                    <p:nvPr/>
                  </p:nvCxnSpPr>
                  <p:spPr>
                    <a:xfrm rot="5400000">
                      <a:off x="699121" y="1694981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" name="직선 연결선 299"/>
                    <p:cNvCxnSpPr/>
                    <p:nvPr/>
                  </p:nvCxnSpPr>
                  <p:spPr>
                    <a:xfrm rot="5400000">
                      <a:off x="188119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직선 연결선 30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직선 연결선 301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직선 연결선 30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" name="그룹 163"/>
                <p:cNvGrpSpPr/>
                <p:nvPr/>
              </p:nvGrpSpPr>
              <p:grpSpPr>
                <a:xfrm>
                  <a:off x="5492271" y="1555639"/>
                  <a:ext cx="867387" cy="2186505"/>
                  <a:chOff x="5492271" y="1555639"/>
                  <a:chExt cx="867387" cy="2186505"/>
                </a:xfrm>
              </p:grpSpPr>
              <p:grpSp>
                <p:nvGrpSpPr>
                  <p:cNvPr id="10" name="그룹 134"/>
                  <p:cNvGrpSpPr/>
                  <p:nvPr/>
                </p:nvGrpSpPr>
                <p:grpSpPr>
                  <a:xfrm>
                    <a:off x="5492271" y="1555639"/>
                    <a:ext cx="867387" cy="2186505"/>
                    <a:chOff x="5100438" y="1613935"/>
                    <a:chExt cx="867387" cy="2186505"/>
                  </a:xfrm>
                </p:grpSpPr>
                <p:pic>
                  <p:nvPicPr>
                    <p:cNvPr id="289" name="Picture 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37879" y="1613935"/>
                      <a:ext cx="829946" cy="17899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90" name="직사각형 289"/>
                    <p:cNvSpPr/>
                    <p:nvPr/>
                  </p:nvSpPr>
                  <p:spPr>
                    <a:xfrm>
                      <a:off x="5182030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=2.0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91" name="직사각형 290"/>
                    <p:cNvSpPr/>
                    <p:nvPr/>
                  </p:nvSpPr>
                  <p:spPr>
                    <a:xfrm rot="16200000">
                      <a:off x="4794438" y="1972661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11" name="그룹 202"/>
                  <p:cNvGrpSpPr/>
                  <p:nvPr/>
                </p:nvGrpSpPr>
                <p:grpSpPr>
                  <a:xfrm>
                    <a:off x="5615087" y="1589904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79" name="직선 연결선 27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직선 연결선 279"/>
                    <p:cNvCxnSpPr/>
                    <p:nvPr/>
                  </p:nvCxnSpPr>
                  <p:spPr>
                    <a:xfrm>
                      <a:off x="457200" y="1430384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직선 연결선 280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직선 연결선 281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직선 연결선 282"/>
                    <p:cNvCxnSpPr/>
                    <p:nvPr/>
                  </p:nvCxnSpPr>
                  <p:spPr>
                    <a:xfrm rot="5400000">
                      <a:off x="954623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직선 연결선 283"/>
                    <p:cNvCxnSpPr/>
                    <p:nvPr/>
                  </p:nvCxnSpPr>
                  <p:spPr>
                    <a:xfrm rot="5400000">
                      <a:off x="699121" y="1694981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직선 연결선 284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직선 연결선 285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직선 연결선 286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직선 연결선 287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" name="그룹 162"/>
                <p:cNvGrpSpPr/>
                <p:nvPr/>
              </p:nvGrpSpPr>
              <p:grpSpPr>
                <a:xfrm>
                  <a:off x="4536954" y="1555639"/>
                  <a:ext cx="903157" cy="2186505"/>
                  <a:chOff x="4536954" y="1555639"/>
                  <a:chExt cx="903157" cy="2186505"/>
                </a:xfrm>
              </p:grpSpPr>
              <p:grpSp>
                <p:nvGrpSpPr>
                  <p:cNvPr id="13" name="그룹 135"/>
                  <p:cNvGrpSpPr/>
                  <p:nvPr/>
                </p:nvGrpSpPr>
                <p:grpSpPr>
                  <a:xfrm>
                    <a:off x="4536954" y="1555639"/>
                    <a:ext cx="903157" cy="2186505"/>
                    <a:chOff x="4145121" y="1613935"/>
                    <a:chExt cx="903157" cy="2186505"/>
                  </a:xfrm>
                </p:grpSpPr>
                <p:pic>
                  <p:nvPicPr>
                    <p:cNvPr id="274" name="Picture 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167171" y="1613935"/>
                      <a:ext cx="881107" cy="17797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75" name="직사각형 274"/>
                    <p:cNvSpPr/>
                    <p:nvPr/>
                  </p:nvSpPr>
                  <p:spPr>
                    <a:xfrm>
                      <a:off x="4229732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=1.8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76" name="직사각형 275"/>
                    <p:cNvSpPr/>
                    <p:nvPr/>
                  </p:nvSpPr>
                  <p:spPr>
                    <a:xfrm rot="16200000">
                      <a:off x="3839121" y="1972661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14" name="그룹 216"/>
                  <p:cNvGrpSpPr/>
                  <p:nvPr/>
                </p:nvGrpSpPr>
                <p:grpSpPr>
                  <a:xfrm>
                    <a:off x="4655134" y="1590849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64" name="직선 연결선 26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직선 연결선 26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직선 연결선 266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직선 연결선 267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직선 연결선 268"/>
                    <p:cNvCxnSpPr/>
                    <p:nvPr/>
                  </p:nvCxnSpPr>
                  <p:spPr>
                    <a:xfrm rot="5400000">
                      <a:off x="717967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직선 연결선 269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직선 연결선 27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직선 연결선 271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직선 연결선 27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" name="그룹 153"/>
                <p:cNvGrpSpPr/>
                <p:nvPr/>
              </p:nvGrpSpPr>
              <p:grpSpPr>
                <a:xfrm>
                  <a:off x="3594142" y="1555639"/>
                  <a:ext cx="893733" cy="2186505"/>
                  <a:chOff x="3594142" y="1555639"/>
                  <a:chExt cx="893733" cy="2186505"/>
                </a:xfrm>
              </p:grpSpPr>
              <p:grpSp>
                <p:nvGrpSpPr>
                  <p:cNvPr id="16" name="그룹 136"/>
                  <p:cNvGrpSpPr/>
                  <p:nvPr/>
                </p:nvGrpSpPr>
                <p:grpSpPr>
                  <a:xfrm>
                    <a:off x="3594142" y="1555639"/>
                    <a:ext cx="893733" cy="2186505"/>
                    <a:chOff x="3202309" y="1613935"/>
                    <a:chExt cx="893733" cy="2186505"/>
                  </a:xfrm>
                </p:grpSpPr>
                <p:pic>
                  <p:nvPicPr>
                    <p:cNvPr id="25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14935" y="1613935"/>
                      <a:ext cx="881107" cy="179499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60" name="직사각형 259"/>
                    <p:cNvSpPr/>
                    <p:nvPr/>
                  </p:nvSpPr>
                  <p:spPr>
                    <a:xfrm>
                      <a:off x="3277432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=1.4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61" name="직사각형 260"/>
                    <p:cNvSpPr/>
                    <p:nvPr/>
                  </p:nvSpPr>
                  <p:spPr>
                    <a:xfrm rot="16200000">
                      <a:off x="2896309" y="198189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17" name="그룹 256"/>
                  <p:cNvGrpSpPr/>
                  <p:nvPr/>
                </p:nvGrpSpPr>
                <p:grpSpPr>
                  <a:xfrm>
                    <a:off x="3701413" y="1599129"/>
                    <a:ext cx="731575" cy="720000"/>
                    <a:chOff x="457200" y="961252"/>
                    <a:chExt cx="1492744" cy="1469129"/>
                  </a:xfrm>
                </p:grpSpPr>
                <p:cxnSp>
                  <p:nvCxnSpPr>
                    <p:cNvPr id="249" name="직선 연결선 24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직선 연결선 249"/>
                    <p:cNvCxnSpPr/>
                    <p:nvPr/>
                  </p:nvCxnSpPr>
                  <p:spPr>
                    <a:xfrm>
                      <a:off x="457200" y="1425611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/>
                    <p:cNvCxnSpPr/>
                    <p:nvPr/>
                  </p:nvCxnSpPr>
                  <p:spPr>
                    <a:xfrm>
                      <a:off x="480818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직선 연결선 251"/>
                    <p:cNvCxnSpPr/>
                    <p:nvPr/>
                  </p:nvCxnSpPr>
                  <p:spPr>
                    <a:xfrm>
                      <a:off x="480818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/>
                    <p:cNvCxnSpPr/>
                    <p:nvPr/>
                  </p:nvCxnSpPr>
                  <p:spPr>
                    <a:xfrm rot="5400000">
                      <a:off x="997086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4" name="직선 연결선 253"/>
                    <p:cNvCxnSpPr/>
                    <p:nvPr/>
                  </p:nvCxnSpPr>
                  <p:spPr>
                    <a:xfrm rot="5400000">
                      <a:off x="741584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직선 연결선 254"/>
                    <p:cNvCxnSpPr/>
                    <p:nvPr/>
                  </p:nvCxnSpPr>
                  <p:spPr>
                    <a:xfrm rot="5400000">
                      <a:off x="230582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직선 연결선 255"/>
                    <p:cNvCxnSpPr/>
                    <p:nvPr/>
                  </p:nvCxnSpPr>
                  <p:spPr>
                    <a:xfrm rot="5400000">
                      <a:off x="-31529" y="1688865"/>
                      <a:ext cx="1456892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직선 연결선 256"/>
                    <p:cNvCxnSpPr/>
                    <p:nvPr/>
                  </p:nvCxnSpPr>
                  <p:spPr>
                    <a:xfrm rot="5400000">
                      <a:off x="486083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직선 연결선 257"/>
                    <p:cNvCxnSpPr/>
                    <p:nvPr/>
                  </p:nvCxnSpPr>
                  <p:spPr>
                    <a:xfrm>
                      <a:off x="480818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" name="그룹 152"/>
                <p:cNvGrpSpPr/>
                <p:nvPr/>
              </p:nvGrpSpPr>
              <p:grpSpPr>
                <a:xfrm>
                  <a:off x="2629589" y="1555639"/>
                  <a:ext cx="906050" cy="2186505"/>
                  <a:chOff x="2629589" y="1555639"/>
                  <a:chExt cx="906050" cy="2186505"/>
                </a:xfrm>
              </p:grpSpPr>
              <p:grpSp>
                <p:nvGrpSpPr>
                  <p:cNvPr id="19" name="그룹 137"/>
                  <p:cNvGrpSpPr/>
                  <p:nvPr/>
                </p:nvGrpSpPr>
                <p:grpSpPr>
                  <a:xfrm>
                    <a:off x="2629589" y="1555639"/>
                    <a:ext cx="906050" cy="2186505"/>
                    <a:chOff x="2237756" y="1613935"/>
                    <a:chExt cx="906050" cy="2186505"/>
                  </a:xfrm>
                </p:grpSpPr>
                <p:pic>
                  <p:nvPicPr>
                    <p:cNvPr id="244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257015" y="1613935"/>
                      <a:ext cx="886791" cy="17899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45" name="직사각형 244"/>
                    <p:cNvSpPr/>
                    <p:nvPr/>
                  </p:nvSpPr>
                  <p:spPr>
                    <a:xfrm>
                      <a:off x="2325133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=1.3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46" name="직사각형 245"/>
                    <p:cNvSpPr/>
                    <p:nvPr/>
                  </p:nvSpPr>
                  <p:spPr>
                    <a:xfrm rot="16200000">
                      <a:off x="1931756" y="198189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0" name="그룹 274"/>
                  <p:cNvGrpSpPr/>
                  <p:nvPr/>
                </p:nvGrpSpPr>
                <p:grpSpPr>
                  <a:xfrm>
                    <a:off x="2748197" y="1589893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34" name="직선 연결선 23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직선 연결선 234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직선 연결선 23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직선 연결선 236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직선 연결선 237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직선 연결선 238"/>
                    <p:cNvCxnSpPr/>
                    <p:nvPr/>
                  </p:nvCxnSpPr>
                  <p:spPr>
                    <a:xfrm rot="5400000">
                      <a:off x="717967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직선 연결선 239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1" name="직선 연결선 24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직선 연결선 241"/>
                    <p:cNvCxnSpPr/>
                    <p:nvPr/>
                  </p:nvCxnSpPr>
                  <p:spPr>
                    <a:xfrm rot="5400000">
                      <a:off x="462465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3" name="직선 연결선 24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" name="그룹 146"/>
                <p:cNvGrpSpPr/>
                <p:nvPr/>
              </p:nvGrpSpPr>
              <p:grpSpPr>
                <a:xfrm>
                  <a:off x="1668430" y="1546403"/>
                  <a:ext cx="900053" cy="2195741"/>
                  <a:chOff x="1668430" y="1546403"/>
                  <a:chExt cx="900053" cy="2195741"/>
                </a:xfrm>
              </p:grpSpPr>
              <p:grpSp>
                <p:nvGrpSpPr>
                  <p:cNvPr id="22" name="그룹 138"/>
                  <p:cNvGrpSpPr/>
                  <p:nvPr/>
                </p:nvGrpSpPr>
                <p:grpSpPr>
                  <a:xfrm>
                    <a:off x="1668430" y="1546403"/>
                    <a:ext cx="900053" cy="2195741"/>
                    <a:chOff x="1276597" y="1604699"/>
                    <a:chExt cx="900053" cy="2195741"/>
                  </a:xfrm>
                </p:grpSpPr>
                <p:pic>
                  <p:nvPicPr>
                    <p:cNvPr id="229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12597" y="1604699"/>
                      <a:ext cx="864053" cy="18153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30" name="직사각형 229"/>
                    <p:cNvSpPr/>
                    <p:nvPr/>
                  </p:nvSpPr>
                  <p:spPr>
                    <a:xfrm>
                      <a:off x="1372834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=1.2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31" name="직사각형 230"/>
                    <p:cNvSpPr/>
                    <p:nvPr/>
                  </p:nvSpPr>
                  <p:spPr>
                    <a:xfrm rot="16200000">
                      <a:off x="970597" y="196803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3" name="그룹 286"/>
                  <p:cNvGrpSpPr/>
                  <p:nvPr/>
                </p:nvGrpSpPr>
                <p:grpSpPr>
                  <a:xfrm>
                    <a:off x="1786507" y="1592028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19" name="직선 연결선 21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직선 연결선 220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직선 연결선 221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직선 연결선 222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직선 연결선 223"/>
                    <p:cNvCxnSpPr/>
                    <p:nvPr/>
                  </p:nvCxnSpPr>
                  <p:spPr>
                    <a:xfrm rot="5400000">
                      <a:off x="717967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직선 연결선 224"/>
                    <p:cNvCxnSpPr/>
                    <p:nvPr/>
                  </p:nvCxnSpPr>
                  <p:spPr>
                    <a:xfrm rot="5400000">
                      <a:off x="18811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직선 연결선 225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직선 연결선 226"/>
                    <p:cNvCxnSpPr/>
                    <p:nvPr/>
                  </p:nvCxnSpPr>
                  <p:spPr>
                    <a:xfrm rot="5400000">
                      <a:off x="462465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직선 연결선 227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그룹 145"/>
                <p:cNvGrpSpPr/>
                <p:nvPr/>
              </p:nvGrpSpPr>
              <p:grpSpPr>
                <a:xfrm>
                  <a:off x="694641" y="1546403"/>
                  <a:ext cx="892480" cy="2195741"/>
                  <a:chOff x="694641" y="1546403"/>
                  <a:chExt cx="892480" cy="2195741"/>
                </a:xfrm>
              </p:grpSpPr>
              <p:grpSp>
                <p:nvGrpSpPr>
                  <p:cNvPr id="25" name="그룹 139"/>
                  <p:cNvGrpSpPr/>
                  <p:nvPr/>
                </p:nvGrpSpPr>
                <p:grpSpPr>
                  <a:xfrm>
                    <a:off x="694641" y="1546403"/>
                    <a:ext cx="892480" cy="2195741"/>
                    <a:chOff x="247392" y="1604699"/>
                    <a:chExt cx="892480" cy="2195741"/>
                  </a:xfrm>
                </p:grpSpPr>
                <p:sp>
                  <p:nvSpPr>
                    <p:cNvPr id="214" name="직사각형 213"/>
                    <p:cNvSpPr/>
                    <p:nvPr/>
                  </p:nvSpPr>
                  <p:spPr>
                    <a:xfrm>
                      <a:off x="328175" y="3441404"/>
                      <a:ext cx="739644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</a:t>
                      </a:r>
                      <a:r>
                        <a:rPr lang="en-US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1.0</a:t>
                      </a:r>
                      <a:endParaRPr lang="ko-KR" altLang="en-US" sz="2000" b="1" dirty="0"/>
                    </a:p>
                  </p:txBody>
                </p:sp>
                <p:pic>
                  <p:nvPicPr>
                    <p:cNvPr id="21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47396" y="1604699"/>
                      <a:ext cx="892476" cy="18153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16" name="직사각형 215"/>
                    <p:cNvSpPr/>
                    <p:nvPr/>
                  </p:nvSpPr>
                  <p:spPr>
                    <a:xfrm rot="16200000">
                      <a:off x="-58608" y="196803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6" name="그룹 297"/>
                  <p:cNvGrpSpPr/>
                  <p:nvPr/>
                </p:nvGrpSpPr>
                <p:grpSpPr>
                  <a:xfrm>
                    <a:off x="807107" y="1593133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04" name="직선 연결선 20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직선 연결선 204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직선 연결선 20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직선 연결선 206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직선 연결선 207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직선 연결선 208"/>
                    <p:cNvCxnSpPr/>
                    <p:nvPr/>
                  </p:nvCxnSpPr>
                  <p:spPr>
                    <a:xfrm rot="5400000">
                      <a:off x="699121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직선 연결선 209"/>
                    <p:cNvCxnSpPr/>
                    <p:nvPr/>
                  </p:nvCxnSpPr>
                  <p:spPr>
                    <a:xfrm rot="5400000">
                      <a:off x="169273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직선 연결선 21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/>
                    <p:cNvCxnSpPr/>
                    <p:nvPr/>
                  </p:nvCxnSpPr>
                  <p:spPr>
                    <a:xfrm rot="5400000">
                      <a:off x="443620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직선 연결선 21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7" name="그룹 164"/>
                <p:cNvGrpSpPr/>
                <p:nvPr/>
              </p:nvGrpSpPr>
              <p:grpSpPr>
                <a:xfrm>
                  <a:off x="6457439" y="1564875"/>
                  <a:ext cx="868660" cy="2177269"/>
                  <a:chOff x="6457439" y="1564875"/>
                  <a:chExt cx="868660" cy="2177269"/>
                </a:xfrm>
              </p:grpSpPr>
              <p:grpSp>
                <p:nvGrpSpPr>
                  <p:cNvPr id="28" name="그룹 318"/>
                  <p:cNvGrpSpPr/>
                  <p:nvPr/>
                </p:nvGrpSpPr>
                <p:grpSpPr>
                  <a:xfrm>
                    <a:off x="6457439" y="1564875"/>
                    <a:ext cx="868660" cy="2177269"/>
                    <a:chOff x="6998442" y="1623171"/>
                    <a:chExt cx="868660" cy="2177269"/>
                  </a:xfrm>
                </p:grpSpPr>
                <p:pic>
                  <p:nvPicPr>
                    <p:cNvPr id="199" name="Picture 1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08734" y="1623171"/>
                      <a:ext cx="858368" cy="17848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00" name="직사각형 199"/>
                    <p:cNvSpPr/>
                    <p:nvPr/>
                  </p:nvSpPr>
                  <p:spPr>
                    <a:xfrm>
                      <a:off x="7086628" y="3441404"/>
                      <a:ext cx="739644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=2.5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01" name="직사각형 200"/>
                    <p:cNvSpPr/>
                    <p:nvPr/>
                  </p:nvSpPr>
                  <p:spPr>
                    <a:xfrm rot="16200000">
                      <a:off x="6692442" y="1986521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9" name="그룹 323"/>
                  <p:cNvGrpSpPr/>
                  <p:nvPr/>
                </p:nvGrpSpPr>
                <p:grpSpPr>
                  <a:xfrm>
                    <a:off x="6566383" y="1589892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189" name="직선 연결선 18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직선 연결선 189"/>
                    <p:cNvCxnSpPr/>
                    <p:nvPr/>
                  </p:nvCxnSpPr>
                  <p:spPr>
                    <a:xfrm>
                      <a:off x="457200" y="1430384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직선 연결선 190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직선 연결선 191"/>
                    <p:cNvCxnSpPr/>
                    <p:nvPr/>
                  </p:nvCxnSpPr>
                  <p:spPr>
                    <a:xfrm>
                      <a:off x="457200" y="2178477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직선 연결선 192"/>
                    <p:cNvCxnSpPr/>
                    <p:nvPr/>
                  </p:nvCxnSpPr>
                  <p:spPr>
                    <a:xfrm rot="5400000">
                      <a:off x="954623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직선 연결선 193"/>
                    <p:cNvCxnSpPr/>
                    <p:nvPr/>
                  </p:nvCxnSpPr>
                  <p:spPr>
                    <a:xfrm rot="5400000">
                      <a:off x="699121" y="1694981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직선 연결선 195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직선 연결선 196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직선 연결선 197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07" name="직사각형 306"/>
              <p:cNvSpPr/>
              <p:nvPr/>
            </p:nvSpPr>
            <p:spPr>
              <a:xfrm>
                <a:off x="611560" y="2756217"/>
                <a:ext cx="7776864" cy="9045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</p:grpSp>
        <p:cxnSp>
          <p:nvCxnSpPr>
            <p:cNvPr id="311" name="직선 화살표 연결선 310"/>
            <p:cNvCxnSpPr/>
            <p:nvPr/>
          </p:nvCxnSpPr>
          <p:spPr>
            <a:xfrm>
              <a:off x="2445496" y="292942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/>
            <p:cNvCxnSpPr/>
            <p:nvPr/>
          </p:nvCxnSpPr>
          <p:spPr>
            <a:xfrm>
              <a:off x="3508432" y="292942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/>
            <p:cNvCxnSpPr/>
            <p:nvPr/>
          </p:nvCxnSpPr>
          <p:spPr>
            <a:xfrm>
              <a:off x="4572000" y="292942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화살표 연결선 313"/>
            <p:cNvCxnSpPr/>
            <p:nvPr/>
          </p:nvCxnSpPr>
          <p:spPr>
            <a:xfrm>
              <a:off x="1394145" y="2938461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/>
            <p:cNvCxnSpPr/>
            <p:nvPr/>
          </p:nvCxnSpPr>
          <p:spPr>
            <a:xfrm>
              <a:off x="6672562" y="294071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화살표 연결선 315"/>
            <p:cNvCxnSpPr/>
            <p:nvPr/>
          </p:nvCxnSpPr>
          <p:spPr>
            <a:xfrm>
              <a:off x="7697783" y="294071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/>
            <p:cNvCxnSpPr/>
            <p:nvPr/>
          </p:nvCxnSpPr>
          <p:spPr>
            <a:xfrm>
              <a:off x="5652264" y="294071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dirty="0"/>
              <a:t>Connected Components</a:t>
            </a:r>
            <a:endParaRPr lang="ko-KR" altLang="en-US" dirty="0"/>
          </a:p>
        </p:txBody>
      </p:sp>
      <p:grpSp>
        <p:nvGrpSpPr>
          <p:cNvPr id="30" name="그룹 342"/>
          <p:cNvGrpSpPr/>
          <p:nvPr/>
        </p:nvGrpSpPr>
        <p:grpSpPr>
          <a:xfrm>
            <a:off x="2300934" y="3701267"/>
            <a:ext cx="2196000" cy="773349"/>
            <a:chOff x="346429" y="3399769"/>
            <a:chExt cx="878400" cy="773349"/>
          </a:xfrm>
        </p:grpSpPr>
        <p:cxnSp>
          <p:nvCxnSpPr>
            <p:cNvPr id="155" name="Straight Connector 351"/>
            <p:cNvCxnSpPr>
              <a:cxnSpLocks/>
            </p:cNvCxnSpPr>
            <p:nvPr/>
          </p:nvCxnSpPr>
          <p:spPr bwMode="auto">
            <a:xfrm>
              <a:off x="346429" y="3399769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352"/>
            <p:cNvCxnSpPr>
              <a:cxnSpLocks/>
            </p:cNvCxnSpPr>
            <p:nvPr/>
          </p:nvCxnSpPr>
          <p:spPr bwMode="auto">
            <a:xfrm>
              <a:off x="346429" y="3553905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353"/>
            <p:cNvCxnSpPr>
              <a:cxnSpLocks/>
            </p:cNvCxnSpPr>
            <p:nvPr/>
          </p:nvCxnSpPr>
          <p:spPr bwMode="auto">
            <a:xfrm>
              <a:off x="346429" y="370893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37"/>
          <p:cNvGrpSpPr/>
          <p:nvPr/>
        </p:nvGrpSpPr>
        <p:grpSpPr>
          <a:xfrm>
            <a:off x="2032727" y="3068961"/>
            <a:ext cx="8245273" cy="1894651"/>
            <a:chOff x="508726" y="3284984"/>
            <a:chExt cx="8245273" cy="1894651"/>
          </a:xfrm>
        </p:grpSpPr>
        <p:sp>
          <p:nvSpPr>
            <p:cNvPr id="153" name="TextBox 152"/>
            <p:cNvSpPr txBox="1"/>
            <p:nvPr/>
          </p:nvSpPr>
          <p:spPr>
            <a:xfrm>
              <a:off x="551757" y="3284984"/>
              <a:ext cx="2637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# Connected Components</a:t>
              </a:r>
            </a:p>
          </p:txBody>
        </p:sp>
        <p:cxnSp>
          <p:nvCxnSpPr>
            <p:cNvPr id="168" name="Straight Connector 357"/>
            <p:cNvCxnSpPr>
              <a:cxnSpLocks/>
            </p:cNvCxnSpPr>
            <p:nvPr/>
          </p:nvCxnSpPr>
          <p:spPr bwMode="auto">
            <a:xfrm>
              <a:off x="770451" y="4830742"/>
              <a:ext cx="7983548" cy="891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358"/>
            <p:cNvCxnSpPr>
              <a:cxnSpLocks/>
            </p:cNvCxnSpPr>
            <p:nvPr/>
          </p:nvCxnSpPr>
          <p:spPr bwMode="auto">
            <a:xfrm rot="16200000" flipV="1">
              <a:off x="161725" y="4236741"/>
              <a:ext cx="1188000" cy="0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362"/>
            <p:cNvCxnSpPr>
              <a:cxnSpLocks/>
            </p:cNvCxnSpPr>
            <p:nvPr/>
          </p:nvCxnSpPr>
          <p:spPr bwMode="auto">
            <a:xfrm rot="16200000">
              <a:off x="7424158" y="4831633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658"/>
            <p:cNvSpPr txBox="1">
              <a:spLocks noChangeArrowheads="1"/>
            </p:cNvSpPr>
            <p:nvPr/>
          </p:nvSpPr>
          <p:spPr bwMode="auto">
            <a:xfrm>
              <a:off x="511520" y="4252622"/>
              <a:ext cx="294366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3</a:t>
              </a:r>
            </a:p>
          </p:txBody>
        </p:sp>
        <p:sp>
          <p:nvSpPr>
            <p:cNvPr id="172" name="TextBox 658"/>
            <p:cNvSpPr txBox="1">
              <a:spLocks noChangeArrowheads="1"/>
            </p:cNvSpPr>
            <p:nvPr/>
          </p:nvSpPr>
          <p:spPr bwMode="auto">
            <a:xfrm flipH="1">
              <a:off x="508726" y="4412786"/>
              <a:ext cx="276805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2</a:t>
              </a:r>
            </a:p>
          </p:txBody>
        </p:sp>
        <p:sp>
          <p:nvSpPr>
            <p:cNvPr id="173" name="TextBox 658"/>
            <p:cNvSpPr txBox="1">
              <a:spLocks noChangeArrowheads="1"/>
            </p:cNvSpPr>
            <p:nvPr/>
          </p:nvSpPr>
          <p:spPr bwMode="auto">
            <a:xfrm>
              <a:off x="511520" y="4571537"/>
              <a:ext cx="294366" cy="250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1</a:t>
              </a:r>
            </a:p>
          </p:txBody>
        </p:sp>
        <p:sp>
          <p:nvSpPr>
            <p:cNvPr id="174" name="TextBox 658"/>
            <p:cNvSpPr txBox="1">
              <a:spLocks noChangeArrowheads="1"/>
            </p:cNvSpPr>
            <p:nvPr/>
          </p:nvSpPr>
          <p:spPr bwMode="auto">
            <a:xfrm>
              <a:off x="511520" y="3773544"/>
              <a:ext cx="294366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6</a:t>
              </a:r>
            </a:p>
          </p:txBody>
        </p:sp>
        <p:sp>
          <p:nvSpPr>
            <p:cNvPr id="175" name="TextBox 658"/>
            <p:cNvSpPr txBox="1">
              <a:spLocks noChangeArrowheads="1"/>
            </p:cNvSpPr>
            <p:nvPr/>
          </p:nvSpPr>
          <p:spPr bwMode="auto">
            <a:xfrm flipH="1">
              <a:off x="508726" y="3933708"/>
              <a:ext cx="276805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5</a:t>
              </a:r>
            </a:p>
          </p:txBody>
        </p:sp>
        <p:sp>
          <p:nvSpPr>
            <p:cNvPr id="176" name="TextBox 658"/>
            <p:cNvSpPr txBox="1">
              <a:spLocks noChangeArrowheads="1"/>
            </p:cNvSpPr>
            <p:nvPr/>
          </p:nvSpPr>
          <p:spPr bwMode="auto">
            <a:xfrm>
              <a:off x="511520" y="4092460"/>
              <a:ext cx="294366" cy="250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4</a:t>
              </a: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44892" y="4775442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endParaRPr lang="ko-KR" altLang="en-US" sz="1600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7272610" y="4831633"/>
              <a:ext cx="4411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2.0</a:t>
              </a:r>
              <a:endParaRPr lang="ko-KR" altLang="en-US" sz="1600" dirty="0"/>
            </a:p>
          </p:txBody>
        </p:sp>
        <p:cxnSp>
          <p:nvCxnSpPr>
            <p:cNvPr id="184" name="Straight Connector 362"/>
            <p:cNvCxnSpPr>
              <a:cxnSpLocks/>
            </p:cNvCxnSpPr>
            <p:nvPr/>
          </p:nvCxnSpPr>
          <p:spPr bwMode="auto">
            <a:xfrm rot="16200000">
              <a:off x="6267248" y="4841081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직사각형 184"/>
            <p:cNvSpPr/>
            <p:nvPr/>
          </p:nvSpPr>
          <p:spPr>
            <a:xfrm>
              <a:off x="6064405" y="4841081"/>
              <a:ext cx="5437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1.75</a:t>
              </a:r>
              <a:endParaRPr lang="ko-KR" altLang="en-US" sz="1600" dirty="0"/>
            </a:p>
          </p:txBody>
        </p:sp>
        <p:cxnSp>
          <p:nvCxnSpPr>
            <p:cNvPr id="186" name="Straight Connector 362"/>
            <p:cNvCxnSpPr>
              <a:cxnSpLocks/>
            </p:cNvCxnSpPr>
            <p:nvPr/>
          </p:nvCxnSpPr>
          <p:spPr bwMode="auto">
            <a:xfrm rot="16200000">
              <a:off x="5155596" y="4849942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직사각형 186"/>
            <p:cNvSpPr/>
            <p:nvPr/>
          </p:nvSpPr>
          <p:spPr>
            <a:xfrm>
              <a:off x="5004048" y="4841081"/>
              <a:ext cx="4411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1.5</a:t>
              </a:r>
              <a:endParaRPr lang="ko-KR" altLang="en-US" sz="1600" dirty="0"/>
            </a:p>
          </p:txBody>
        </p:sp>
        <p:cxnSp>
          <p:nvCxnSpPr>
            <p:cNvPr id="188" name="Straight Connector 362"/>
            <p:cNvCxnSpPr>
              <a:cxnSpLocks/>
            </p:cNvCxnSpPr>
            <p:nvPr/>
          </p:nvCxnSpPr>
          <p:spPr bwMode="auto">
            <a:xfrm rot="16200000">
              <a:off x="4043944" y="4841081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직사각형 201"/>
            <p:cNvSpPr/>
            <p:nvPr/>
          </p:nvSpPr>
          <p:spPr>
            <a:xfrm>
              <a:off x="3841100" y="4841081"/>
              <a:ext cx="5437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1.25</a:t>
              </a:r>
              <a:endParaRPr lang="ko-KR" altLang="en-US" sz="1600" dirty="0"/>
            </a:p>
          </p:txBody>
        </p:sp>
        <p:cxnSp>
          <p:nvCxnSpPr>
            <p:cNvPr id="203" name="Straight Connector 362"/>
            <p:cNvCxnSpPr>
              <a:cxnSpLocks/>
            </p:cNvCxnSpPr>
            <p:nvPr/>
          </p:nvCxnSpPr>
          <p:spPr bwMode="auto">
            <a:xfrm rot="16200000">
              <a:off x="2907582" y="4841081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직사각형 216"/>
            <p:cNvSpPr/>
            <p:nvPr/>
          </p:nvSpPr>
          <p:spPr>
            <a:xfrm>
              <a:off x="2756034" y="4841081"/>
              <a:ext cx="4411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1.0</a:t>
              </a:r>
              <a:endParaRPr lang="ko-KR" altLang="en-US" sz="1600" dirty="0"/>
            </a:p>
          </p:txBody>
        </p:sp>
      </p:grpSp>
      <p:grpSp>
        <p:nvGrpSpPr>
          <p:cNvPr id="128" name="그룹 342"/>
          <p:cNvGrpSpPr/>
          <p:nvPr/>
        </p:nvGrpSpPr>
        <p:grpSpPr>
          <a:xfrm>
            <a:off x="4500614" y="3855403"/>
            <a:ext cx="792000" cy="619213"/>
            <a:chOff x="346429" y="3553905"/>
            <a:chExt cx="878400" cy="619213"/>
          </a:xfrm>
        </p:grpSpPr>
        <p:cxnSp>
          <p:nvCxnSpPr>
            <p:cNvPr id="232" name="Straight Connector 352"/>
            <p:cNvCxnSpPr>
              <a:cxnSpLocks/>
            </p:cNvCxnSpPr>
            <p:nvPr/>
          </p:nvCxnSpPr>
          <p:spPr bwMode="auto">
            <a:xfrm>
              <a:off x="346429" y="3553905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353"/>
            <p:cNvCxnSpPr>
              <a:cxnSpLocks/>
            </p:cNvCxnSpPr>
            <p:nvPr/>
          </p:nvCxnSpPr>
          <p:spPr bwMode="auto">
            <a:xfrm>
              <a:off x="346429" y="370893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342"/>
          <p:cNvGrpSpPr/>
          <p:nvPr/>
        </p:nvGrpSpPr>
        <p:grpSpPr>
          <a:xfrm>
            <a:off x="5303912" y="4164565"/>
            <a:ext cx="612000" cy="310051"/>
            <a:chOff x="346429" y="3863067"/>
            <a:chExt cx="878400" cy="310051"/>
          </a:xfrm>
        </p:grpSpPr>
        <p:cxnSp>
          <p:nvCxnSpPr>
            <p:cNvPr id="277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342"/>
          <p:cNvGrpSpPr/>
          <p:nvPr/>
        </p:nvGrpSpPr>
        <p:grpSpPr>
          <a:xfrm>
            <a:off x="5936218" y="4318699"/>
            <a:ext cx="432000" cy="155917"/>
            <a:chOff x="346429" y="4017201"/>
            <a:chExt cx="878400" cy="155917"/>
          </a:xfrm>
        </p:grpSpPr>
        <p:cxnSp>
          <p:nvCxnSpPr>
            <p:cNvPr id="308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9" name="Straight Connector 356"/>
          <p:cNvCxnSpPr>
            <a:cxnSpLocks/>
          </p:cNvCxnSpPr>
          <p:nvPr/>
        </p:nvCxnSpPr>
        <p:spPr bwMode="auto">
          <a:xfrm>
            <a:off x="6343556" y="4473725"/>
            <a:ext cx="37440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그룹 325"/>
          <p:cNvGrpSpPr/>
          <p:nvPr/>
        </p:nvGrpSpPr>
        <p:grpSpPr>
          <a:xfrm>
            <a:off x="2032021" y="5085185"/>
            <a:ext cx="8276447" cy="1604257"/>
            <a:chOff x="508020" y="5085184"/>
            <a:chExt cx="8276447" cy="1604257"/>
          </a:xfrm>
        </p:grpSpPr>
        <p:cxnSp>
          <p:nvCxnSpPr>
            <p:cNvPr id="343" name="Straight Connector 357"/>
            <p:cNvCxnSpPr>
              <a:cxnSpLocks/>
            </p:cNvCxnSpPr>
            <p:nvPr/>
          </p:nvCxnSpPr>
          <p:spPr bwMode="auto">
            <a:xfrm>
              <a:off x="769745" y="6273185"/>
              <a:ext cx="7983548" cy="891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58"/>
            <p:cNvCxnSpPr>
              <a:cxnSpLocks/>
            </p:cNvCxnSpPr>
            <p:nvPr/>
          </p:nvCxnSpPr>
          <p:spPr bwMode="auto">
            <a:xfrm rot="16200000" flipV="1">
              <a:off x="161019" y="5679184"/>
              <a:ext cx="1188000" cy="0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62"/>
            <p:cNvCxnSpPr>
              <a:cxnSpLocks/>
            </p:cNvCxnSpPr>
            <p:nvPr/>
          </p:nvCxnSpPr>
          <p:spPr bwMode="auto">
            <a:xfrm rot="16200000">
              <a:off x="7423452" y="6274076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658"/>
            <p:cNvSpPr txBox="1">
              <a:spLocks noChangeArrowheads="1"/>
            </p:cNvSpPr>
            <p:nvPr/>
          </p:nvSpPr>
          <p:spPr bwMode="auto">
            <a:xfrm>
              <a:off x="510814" y="5695065"/>
              <a:ext cx="294366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3</a:t>
              </a:r>
            </a:p>
          </p:txBody>
        </p:sp>
        <p:sp>
          <p:nvSpPr>
            <p:cNvPr id="347" name="TextBox 658"/>
            <p:cNvSpPr txBox="1">
              <a:spLocks noChangeArrowheads="1"/>
            </p:cNvSpPr>
            <p:nvPr/>
          </p:nvSpPr>
          <p:spPr bwMode="auto">
            <a:xfrm flipH="1">
              <a:off x="508020" y="5855229"/>
              <a:ext cx="276805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2</a:t>
              </a:r>
            </a:p>
          </p:txBody>
        </p:sp>
        <p:sp>
          <p:nvSpPr>
            <p:cNvPr id="348" name="TextBox 658"/>
            <p:cNvSpPr txBox="1">
              <a:spLocks noChangeArrowheads="1"/>
            </p:cNvSpPr>
            <p:nvPr/>
          </p:nvSpPr>
          <p:spPr bwMode="auto">
            <a:xfrm>
              <a:off x="510814" y="6013980"/>
              <a:ext cx="294366" cy="250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1</a:t>
              </a:r>
            </a:p>
          </p:txBody>
        </p:sp>
        <p:sp>
          <p:nvSpPr>
            <p:cNvPr id="349" name="TextBox 658"/>
            <p:cNvSpPr txBox="1">
              <a:spLocks noChangeArrowheads="1"/>
            </p:cNvSpPr>
            <p:nvPr/>
          </p:nvSpPr>
          <p:spPr bwMode="auto">
            <a:xfrm>
              <a:off x="510814" y="5215987"/>
              <a:ext cx="294366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6</a:t>
              </a:r>
            </a:p>
          </p:txBody>
        </p:sp>
        <p:sp>
          <p:nvSpPr>
            <p:cNvPr id="350" name="TextBox 658"/>
            <p:cNvSpPr txBox="1">
              <a:spLocks noChangeArrowheads="1"/>
            </p:cNvSpPr>
            <p:nvPr/>
          </p:nvSpPr>
          <p:spPr bwMode="auto">
            <a:xfrm flipH="1">
              <a:off x="508020" y="5376151"/>
              <a:ext cx="276805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5</a:t>
              </a:r>
            </a:p>
          </p:txBody>
        </p:sp>
        <p:sp>
          <p:nvSpPr>
            <p:cNvPr id="351" name="TextBox 658"/>
            <p:cNvSpPr txBox="1">
              <a:spLocks noChangeArrowheads="1"/>
            </p:cNvSpPr>
            <p:nvPr/>
          </p:nvSpPr>
          <p:spPr bwMode="auto">
            <a:xfrm>
              <a:off x="510814" y="5534903"/>
              <a:ext cx="294366" cy="250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4</a:t>
              </a:r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644186" y="6217885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endParaRPr lang="ko-KR" altLang="en-US" sz="1600" dirty="0"/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7271904" y="6274076"/>
              <a:ext cx="4411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2.0</a:t>
              </a:r>
              <a:endParaRPr lang="ko-KR" altLang="en-US" sz="1600" dirty="0"/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8468355" y="6227776"/>
              <a:ext cx="316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latin typeface="Times New Roman" charset="0"/>
                  <a:ea typeface="Times New Roman" charset="0"/>
                  <a:cs typeface="Times New Roman" charset="0"/>
                </a:rPr>
                <a:t>ε</a:t>
              </a:r>
              <a:endParaRPr lang="ko-KR" altLang="en-US" sz="2400" dirty="0"/>
            </a:p>
          </p:txBody>
        </p:sp>
        <p:cxnSp>
          <p:nvCxnSpPr>
            <p:cNvPr id="355" name="Straight Connector 362"/>
            <p:cNvCxnSpPr>
              <a:cxnSpLocks/>
            </p:cNvCxnSpPr>
            <p:nvPr/>
          </p:nvCxnSpPr>
          <p:spPr bwMode="auto">
            <a:xfrm rot="16200000">
              <a:off x="6266542" y="6283524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직사각형 355"/>
            <p:cNvSpPr/>
            <p:nvPr/>
          </p:nvSpPr>
          <p:spPr>
            <a:xfrm>
              <a:off x="6063699" y="6283524"/>
              <a:ext cx="5437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1.75</a:t>
              </a:r>
              <a:endParaRPr lang="ko-KR" altLang="en-US" sz="1600" dirty="0"/>
            </a:p>
          </p:txBody>
        </p:sp>
        <p:cxnSp>
          <p:nvCxnSpPr>
            <p:cNvPr id="357" name="Straight Connector 362"/>
            <p:cNvCxnSpPr>
              <a:cxnSpLocks/>
            </p:cNvCxnSpPr>
            <p:nvPr/>
          </p:nvCxnSpPr>
          <p:spPr bwMode="auto">
            <a:xfrm rot="16200000">
              <a:off x="5154890" y="6292385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직사각형 357"/>
            <p:cNvSpPr/>
            <p:nvPr/>
          </p:nvSpPr>
          <p:spPr>
            <a:xfrm>
              <a:off x="5003342" y="6283524"/>
              <a:ext cx="4411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1.5</a:t>
              </a:r>
              <a:endParaRPr lang="ko-KR" altLang="en-US" sz="1600" dirty="0"/>
            </a:p>
          </p:txBody>
        </p:sp>
        <p:cxnSp>
          <p:nvCxnSpPr>
            <p:cNvPr id="359" name="Straight Connector 362"/>
            <p:cNvCxnSpPr>
              <a:cxnSpLocks/>
            </p:cNvCxnSpPr>
            <p:nvPr/>
          </p:nvCxnSpPr>
          <p:spPr bwMode="auto">
            <a:xfrm rot="16200000">
              <a:off x="4043238" y="6283524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직사각형 359"/>
            <p:cNvSpPr/>
            <p:nvPr/>
          </p:nvSpPr>
          <p:spPr>
            <a:xfrm>
              <a:off x="3840394" y="6283524"/>
              <a:ext cx="5437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1.25</a:t>
              </a:r>
              <a:endParaRPr lang="ko-KR" altLang="en-US" sz="1600" dirty="0"/>
            </a:p>
          </p:txBody>
        </p:sp>
        <p:cxnSp>
          <p:nvCxnSpPr>
            <p:cNvPr id="361" name="Straight Connector 362"/>
            <p:cNvCxnSpPr>
              <a:cxnSpLocks/>
            </p:cNvCxnSpPr>
            <p:nvPr/>
          </p:nvCxnSpPr>
          <p:spPr bwMode="auto">
            <a:xfrm rot="16200000">
              <a:off x="2906876" y="6283524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직사각형 361"/>
            <p:cNvSpPr/>
            <p:nvPr/>
          </p:nvSpPr>
          <p:spPr>
            <a:xfrm>
              <a:off x="2755328" y="6283524"/>
              <a:ext cx="4411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1.0</a:t>
              </a:r>
              <a:endParaRPr lang="ko-KR" altLang="en-US" sz="1600" dirty="0"/>
            </a:p>
          </p:txBody>
        </p:sp>
      </p:grpSp>
      <p:grpSp>
        <p:nvGrpSpPr>
          <p:cNvPr id="132" name="그룹 342"/>
          <p:cNvGrpSpPr/>
          <p:nvPr/>
        </p:nvGrpSpPr>
        <p:grpSpPr>
          <a:xfrm>
            <a:off x="4499908" y="5435040"/>
            <a:ext cx="792000" cy="698043"/>
            <a:chOff x="346429" y="3475075"/>
            <a:chExt cx="878400" cy="698043"/>
          </a:xfrm>
        </p:grpSpPr>
        <p:cxnSp>
          <p:nvCxnSpPr>
            <p:cNvPr id="364" name="Straight Connector 352"/>
            <p:cNvCxnSpPr>
              <a:cxnSpLocks/>
            </p:cNvCxnSpPr>
            <p:nvPr/>
          </p:nvCxnSpPr>
          <p:spPr bwMode="auto">
            <a:xfrm>
              <a:off x="346429" y="3475075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53"/>
            <p:cNvCxnSpPr>
              <a:cxnSpLocks/>
            </p:cNvCxnSpPr>
            <p:nvPr/>
          </p:nvCxnSpPr>
          <p:spPr bwMode="auto">
            <a:xfrm>
              <a:off x="346429" y="370893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342"/>
          <p:cNvGrpSpPr/>
          <p:nvPr/>
        </p:nvGrpSpPr>
        <p:grpSpPr>
          <a:xfrm>
            <a:off x="5303206" y="5562024"/>
            <a:ext cx="612000" cy="507995"/>
            <a:chOff x="346429" y="3602059"/>
            <a:chExt cx="878400" cy="507995"/>
          </a:xfrm>
        </p:grpSpPr>
        <p:cxnSp>
          <p:nvCxnSpPr>
            <p:cNvPr id="370" name="Straight Connector 354"/>
            <p:cNvCxnSpPr>
              <a:cxnSpLocks/>
            </p:cNvCxnSpPr>
            <p:nvPr/>
          </p:nvCxnSpPr>
          <p:spPr bwMode="auto">
            <a:xfrm>
              <a:off x="346429" y="3602059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55"/>
            <p:cNvCxnSpPr>
              <a:cxnSpLocks/>
            </p:cNvCxnSpPr>
            <p:nvPr/>
          </p:nvCxnSpPr>
          <p:spPr bwMode="auto">
            <a:xfrm>
              <a:off x="346429" y="385954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56"/>
            <p:cNvCxnSpPr>
              <a:cxnSpLocks/>
            </p:cNvCxnSpPr>
            <p:nvPr/>
          </p:nvCxnSpPr>
          <p:spPr bwMode="auto">
            <a:xfrm>
              <a:off x="346429" y="4109163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342"/>
          <p:cNvGrpSpPr/>
          <p:nvPr/>
        </p:nvGrpSpPr>
        <p:grpSpPr>
          <a:xfrm>
            <a:off x="5935512" y="5562024"/>
            <a:ext cx="432000" cy="381867"/>
            <a:chOff x="346429" y="3602059"/>
            <a:chExt cx="878400" cy="381867"/>
          </a:xfrm>
        </p:grpSpPr>
        <p:cxnSp>
          <p:nvCxnSpPr>
            <p:cNvPr id="374" name="Straight Connector 355"/>
            <p:cNvCxnSpPr>
              <a:cxnSpLocks/>
            </p:cNvCxnSpPr>
            <p:nvPr/>
          </p:nvCxnSpPr>
          <p:spPr bwMode="auto">
            <a:xfrm>
              <a:off x="346429" y="3602059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56"/>
            <p:cNvCxnSpPr>
              <a:cxnSpLocks/>
            </p:cNvCxnSpPr>
            <p:nvPr/>
          </p:nvCxnSpPr>
          <p:spPr bwMode="auto">
            <a:xfrm>
              <a:off x="346429" y="3983035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7" name="Straight Connector 356"/>
          <p:cNvCxnSpPr>
            <a:cxnSpLocks/>
          </p:cNvCxnSpPr>
          <p:nvPr/>
        </p:nvCxnSpPr>
        <p:spPr bwMode="auto">
          <a:xfrm rot="16200000">
            <a:off x="4449326" y="5424257"/>
            <a:ext cx="1080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56"/>
          <p:cNvCxnSpPr>
            <a:cxnSpLocks/>
          </p:cNvCxnSpPr>
          <p:nvPr/>
        </p:nvCxnSpPr>
        <p:spPr bwMode="auto">
          <a:xfrm rot="16200000">
            <a:off x="5249466" y="6054449"/>
            <a:ext cx="1080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56"/>
          <p:cNvCxnSpPr>
            <a:cxnSpLocks/>
          </p:cNvCxnSpPr>
          <p:nvPr/>
        </p:nvCxnSpPr>
        <p:spPr bwMode="auto">
          <a:xfrm rot="16200000">
            <a:off x="5208066" y="5551023"/>
            <a:ext cx="1908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56"/>
          <p:cNvCxnSpPr>
            <a:cxnSpLocks/>
          </p:cNvCxnSpPr>
          <p:nvPr/>
        </p:nvCxnSpPr>
        <p:spPr bwMode="auto">
          <a:xfrm rot="16200000">
            <a:off x="5824606" y="5945524"/>
            <a:ext cx="1908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56"/>
          <p:cNvCxnSpPr>
            <a:cxnSpLocks/>
          </p:cNvCxnSpPr>
          <p:nvPr/>
        </p:nvCxnSpPr>
        <p:spPr bwMode="auto">
          <a:xfrm rot="16200000">
            <a:off x="6203586" y="5757384"/>
            <a:ext cx="3600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그룹 342"/>
          <p:cNvGrpSpPr/>
          <p:nvPr/>
        </p:nvGrpSpPr>
        <p:grpSpPr>
          <a:xfrm>
            <a:off x="2304286" y="3701267"/>
            <a:ext cx="2196000" cy="773349"/>
            <a:chOff x="346429" y="3399769"/>
            <a:chExt cx="878400" cy="773349"/>
          </a:xfrm>
        </p:grpSpPr>
        <p:cxnSp>
          <p:nvCxnSpPr>
            <p:cNvPr id="383" name="Straight Connector 351"/>
            <p:cNvCxnSpPr>
              <a:cxnSpLocks/>
            </p:cNvCxnSpPr>
            <p:nvPr/>
          </p:nvCxnSpPr>
          <p:spPr bwMode="auto">
            <a:xfrm>
              <a:off x="346429" y="3399769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52"/>
            <p:cNvCxnSpPr>
              <a:cxnSpLocks/>
            </p:cNvCxnSpPr>
            <p:nvPr/>
          </p:nvCxnSpPr>
          <p:spPr bwMode="auto">
            <a:xfrm>
              <a:off x="346429" y="3553905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53"/>
            <p:cNvCxnSpPr>
              <a:cxnSpLocks/>
            </p:cNvCxnSpPr>
            <p:nvPr/>
          </p:nvCxnSpPr>
          <p:spPr bwMode="auto">
            <a:xfrm>
              <a:off x="346429" y="370893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342"/>
          <p:cNvGrpSpPr/>
          <p:nvPr/>
        </p:nvGrpSpPr>
        <p:grpSpPr>
          <a:xfrm>
            <a:off x="4503966" y="3855403"/>
            <a:ext cx="792000" cy="619213"/>
            <a:chOff x="346429" y="3553905"/>
            <a:chExt cx="878400" cy="619213"/>
          </a:xfrm>
        </p:grpSpPr>
        <p:cxnSp>
          <p:nvCxnSpPr>
            <p:cNvPr id="390" name="Straight Connector 352"/>
            <p:cNvCxnSpPr>
              <a:cxnSpLocks/>
            </p:cNvCxnSpPr>
            <p:nvPr/>
          </p:nvCxnSpPr>
          <p:spPr bwMode="auto">
            <a:xfrm>
              <a:off x="346429" y="3553905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53"/>
            <p:cNvCxnSpPr>
              <a:cxnSpLocks/>
            </p:cNvCxnSpPr>
            <p:nvPr/>
          </p:nvCxnSpPr>
          <p:spPr bwMode="auto">
            <a:xfrm>
              <a:off x="346429" y="370893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342"/>
          <p:cNvGrpSpPr/>
          <p:nvPr/>
        </p:nvGrpSpPr>
        <p:grpSpPr>
          <a:xfrm>
            <a:off x="5307264" y="4164565"/>
            <a:ext cx="612000" cy="310051"/>
            <a:chOff x="346429" y="3863067"/>
            <a:chExt cx="878400" cy="310051"/>
          </a:xfrm>
        </p:grpSpPr>
        <p:cxnSp>
          <p:nvCxnSpPr>
            <p:cNvPr id="396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342"/>
          <p:cNvGrpSpPr/>
          <p:nvPr/>
        </p:nvGrpSpPr>
        <p:grpSpPr>
          <a:xfrm>
            <a:off x="5939570" y="4318699"/>
            <a:ext cx="432000" cy="155917"/>
            <a:chOff x="346429" y="4017201"/>
            <a:chExt cx="878400" cy="155917"/>
          </a:xfrm>
        </p:grpSpPr>
        <p:cxnSp>
          <p:nvCxnSpPr>
            <p:cNvPr id="400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2" name="Straight Connector 356"/>
          <p:cNvCxnSpPr>
            <a:cxnSpLocks/>
          </p:cNvCxnSpPr>
          <p:nvPr/>
        </p:nvCxnSpPr>
        <p:spPr bwMode="auto">
          <a:xfrm>
            <a:off x="6346908" y="4473725"/>
            <a:ext cx="37440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그룹 309"/>
          <p:cNvGrpSpPr/>
          <p:nvPr/>
        </p:nvGrpSpPr>
        <p:grpSpPr>
          <a:xfrm>
            <a:off x="1881670" y="1381244"/>
            <a:ext cx="973970" cy="1359208"/>
            <a:chOff x="357670" y="1309236"/>
            <a:chExt cx="973970" cy="1359208"/>
          </a:xfrm>
        </p:grpSpPr>
        <p:sp>
          <p:nvSpPr>
            <p:cNvPr id="320" name="TextBox 658"/>
            <p:cNvSpPr txBox="1">
              <a:spLocks noChangeArrowheads="1"/>
            </p:cNvSpPr>
            <p:nvPr/>
          </p:nvSpPr>
          <p:spPr bwMode="auto">
            <a:xfrm>
              <a:off x="1037274" y="1500550"/>
              <a:ext cx="294366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21" name="TextBox 658"/>
            <p:cNvSpPr txBox="1">
              <a:spLocks noChangeArrowheads="1"/>
            </p:cNvSpPr>
            <p:nvPr/>
          </p:nvSpPr>
          <p:spPr bwMode="auto">
            <a:xfrm flipH="1">
              <a:off x="715100" y="1399187"/>
              <a:ext cx="276805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22" name="TextBox 658"/>
            <p:cNvSpPr txBox="1">
              <a:spLocks noChangeArrowheads="1"/>
            </p:cNvSpPr>
            <p:nvPr/>
          </p:nvSpPr>
          <p:spPr bwMode="auto">
            <a:xfrm>
              <a:off x="357670" y="1309236"/>
              <a:ext cx="294366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23" name="TextBox 658"/>
            <p:cNvSpPr txBox="1">
              <a:spLocks noChangeArrowheads="1"/>
            </p:cNvSpPr>
            <p:nvPr/>
          </p:nvSpPr>
          <p:spPr bwMode="auto">
            <a:xfrm>
              <a:off x="411302" y="2366823"/>
              <a:ext cx="294366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b="1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324" name="TextBox 658"/>
            <p:cNvSpPr txBox="1">
              <a:spLocks noChangeArrowheads="1"/>
            </p:cNvSpPr>
            <p:nvPr/>
          </p:nvSpPr>
          <p:spPr bwMode="auto">
            <a:xfrm flipH="1">
              <a:off x="647497" y="2207041"/>
              <a:ext cx="276805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25" name="TextBox 658"/>
            <p:cNvSpPr txBox="1">
              <a:spLocks noChangeArrowheads="1"/>
            </p:cNvSpPr>
            <p:nvPr/>
          </p:nvSpPr>
          <p:spPr bwMode="auto">
            <a:xfrm>
              <a:off x="974210" y="2191275"/>
              <a:ext cx="294366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b="1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5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03704E-6 L -1.11111E-6 0.24144 " pathEditMode="relative" ptsTypes="AA">
                                      <p:cBhvr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2.77778E-6 0.2391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L 4.44444E-6 0.22037 " pathEditMode="relative" ptsTypes="AA">
                                      <p:cBhvr>
                                        <p:cTn id="3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3.61111E-6 0.19954 " pathEditMode="relative" ptsTypes="AA">
                                      <p:cBhvr>
                                        <p:cTn id="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00416 0.1838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34"/>
          <p:cNvGrpSpPr>
            <a:grpSpLocks noChangeAspect="1"/>
          </p:cNvGrpSpPr>
          <p:nvPr/>
        </p:nvGrpSpPr>
        <p:grpSpPr>
          <a:xfrm>
            <a:off x="1775521" y="404664"/>
            <a:ext cx="8666589" cy="2446938"/>
            <a:chOff x="611560" y="2755456"/>
            <a:chExt cx="7776864" cy="2195741"/>
          </a:xfrm>
        </p:grpSpPr>
        <p:grpSp>
          <p:nvGrpSpPr>
            <p:cNvPr id="4" name="그룹 173"/>
            <p:cNvGrpSpPr/>
            <p:nvPr/>
          </p:nvGrpSpPr>
          <p:grpSpPr>
            <a:xfrm>
              <a:off x="694641" y="2755456"/>
              <a:ext cx="7674113" cy="2195741"/>
              <a:chOff x="694641" y="1546403"/>
              <a:chExt cx="7674113" cy="2195741"/>
            </a:xfrm>
          </p:grpSpPr>
          <p:grpSp>
            <p:nvGrpSpPr>
              <p:cNvPr id="5" name="그룹 165"/>
              <p:cNvGrpSpPr/>
              <p:nvPr/>
            </p:nvGrpSpPr>
            <p:grpSpPr>
              <a:xfrm>
                <a:off x="7478705" y="1564875"/>
                <a:ext cx="890049" cy="2177269"/>
                <a:chOff x="7478705" y="1564875"/>
                <a:chExt cx="890049" cy="2177269"/>
              </a:xfrm>
            </p:grpSpPr>
            <p:grpSp>
              <p:nvGrpSpPr>
                <p:cNvPr id="6" name="그룹 131"/>
                <p:cNvGrpSpPr/>
                <p:nvPr/>
              </p:nvGrpSpPr>
              <p:grpSpPr>
                <a:xfrm>
                  <a:off x="7478705" y="1564875"/>
                  <a:ext cx="890049" cy="2177269"/>
                  <a:chOff x="7954374" y="1623171"/>
                  <a:chExt cx="890049" cy="2177269"/>
                </a:xfrm>
              </p:grpSpPr>
              <p:pic>
                <p:nvPicPr>
                  <p:cNvPr id="463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69001" y="1623171"/>
                    <a:ext cx="875422" cy="17695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464" name="직사각형 463"/>
                  <p:cNvSpPr/>
                  <p:nvPr/>
                </p:nvSpPr>
                <p:spPr>
                  <a:xfrm>
                    <a:off x="8038928" y="3441404"/>
                    <a:ext cx="739644" cy="3590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ε</a:t>
                    </a:r>
                    <a:r>
                      <a:rPr lang="en-US" altLang="ko-KR" sz="2000" b="1" i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=3.0</a:t>
                    </a:r>
                    <a:endParaRPr lang="ko-KR" altLang="en-US" sz="2000" b="1" dirty="0"/>
                  </a:p>
                </p:txBody>
              </p:sp>
              <p:sp>
                <p:nvSpPr>
                  <p:cNvPr id="465" name="직사각형 464"/>
                  <p:cNvSpPr/>
                  <p:nvPr/>
                </p:nvSpPr>
                <p:spPr>
                  <a:xfrm rot="16200000">
                    <a:off x="7648374" y="1991145"/>
                    <a:ext cx="684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200"/>
                  </a:p>
                </p:txBody>
              </p:sp>
            </p:grpSp>
            <p:grpSp>
              <p:nvGrpSpPr>
                <p:cNvPr id="7" name="그룹 161"/>
                <p:cNvGrpSpPr/>
                <p:nvPr/>
              </p:nvGrpSpPr>
              <p:grpSpPr>
                <a:xfrm>
                  <a:off x="7587026" y="1586488"/>
                  <a:ext cx="720000" cy="720000"/>
                  <a:chOff x="457200" y="961252"/>
                  <a:chExt cx="1469126" cy="1469128"/>
                </a:xfrm>
              </p:grpSpPr>
              <p:cxnSp>
                <p:nvCxnSpPr>
                  <p:cNvPr id="453" name="직선 연결선 452"/>
                  <p:cNvCxnSpPr/>
                  <p:nvPr/>
                </p:nvCxnSpPr>
                <p:spPr>
                  <a:xfrm>
                    <a:off x="457200" y="1181020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직선 연결선 453"/>
                  <p:cNvCxnSpPr/>
                  <p:nvPr/>
                </p:nvCxnSpPr>
                <p:spPr>
                  <a:xfrm>
                    <a:off x="457200" y="1430384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직선 연결선 454"/>
                  <p:cNvCxnSpPr/>
                  <p:nvPr/>
                </p:nvCxnSpPr>
                <p:spPr>
                  <a:xfrm>
                    <a:off x="457200" y="1929112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직선 연결선 455"/>
                  <p:cNvCxnSpPr/>
                  <p:nvPr/>
                </p:nvCxnSpPr>
                <p:spPr>
                  <a:xfrm>
                    <a:off x="457200" y="2178477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직선 연결선 456"/>
                  <p:cNvCxnSpPr/>
                  <p:nvPr/>
                </p:nvCxnSpPr>
                <p:spPr>
                  <a:xfrm rot="5400000">
                    <a:off x="954623" y="1694982"/>
                    <a:ext cx="1469127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직선 연결선 457"/>
                  <p:cNvCxnSpPr/>
                  <p:nvPr/>
                </p:nvCxnSpPr>
                <p:spPr>
                  <a:xfrm rot="5400000">
                    <a:off x="699121" y="1694981"/>
                    <a:ext cx="1469127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직선 연결선 458"/>
                  <p:cNvCxnSpPr/>
                  <p:nvPr/>
                </p:nvCxnSpPr>
                <p:spPr>
                  <a:xfrm rot="5400000">
                    <a:off x="188119" y="1694982"/>
                    <a:ext cx="1469127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직선 연결선 459"/>
                  <p:cNvCxnSpPr/>
                  <p:nvPr/>
                </p:nvCxnSpPr>
                <p:spPr>
                  <a:xfrm rot="5400000">
                    <a:off x="-55146" y="1688864"/>
                    <a:ext cx="1456891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직선 연결선 460"/>
                  <p:cNvCxnSpPr/>
                  <p:nvPr/>
                </p:nvCxnSpPr>
                <p:spPr>
                  <a:xfrm rot="5400000">
                    <a:off x="443620" y="1694982"/>
                    <a:ext cx="1469127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직선 연결선 461"/>
                  <p:cNvCxnSpPr/>
                  <p:nvPr/>
                </p:nvCxnSpPr>
                <p:spPr>
                  <a:xfrm>
                    <a:off x="457200" y="167974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그룹 163"/>
              <p:cNvGrpSpPr/>
              <p:nvPr/>
            </p:nvGrpSpPr>
            <p:grpSpPr>
              <a:xfrm>
                <a:off x="5492271" y="1555639"/>
                <a:ext cx="867387" cy="2186505"/>
                <a:chOff x="5492271" y="1555639"/>
                <a:chExt cx="867387" cy="2186505"/>
              </a:xfrm>
            </p:grpSpPr>
            <p:grpSp>
              <p:nvGrpSpPr>
                <p:cNvPr id="9" name="그룹 134"/>
                <p:cNvGrpSpPr/>
                <p:nvPr/>
              </p:nvGrpSpPr>
              <p:grpSpPr>
                <a:xfrm>
                  <a:off x="5492271" y="1555639"/>
                  <a:ext cx="867387" cy="2186505"/>
                  <a:chOff x="5100438" y="1613935"/>
                  <a:chExt cx="867387" cy="2186505"/>
                </a:xfrm>
              </p:grpSpPr>
              <p:pic>
                <p:nvPicPr>
                  <p:cNvPr id="448" name="Picture 13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37879" y="1613935"/>
                    <a:ext cx="829946" cy="17899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449" name="직사각형 448"/>
                  <p:cNvSpPr/>
                  <p:nvPr/>
                </p:nvSpPr>
                <p:spPr>
                  <a:xfrm>
                    <a:off x="5182030" y="3441404"/>
                    <a:ext cx="739645" cy="3590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ε</a:t>
                    </a:r>
                    <a:r>
                      <a:rPr lang="en-US" altLang="ko-KR" sz="2000" b="1" i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=2.0</a:t>
                    </a:r>
                    <a:endParaRPr lang="ko-KR" altLang="en-US" sz="2000" b="1" dirty="0"/>
                  </a:p>
                </p:txBody>
              </p:sp>
              <p:sp>
                <p:nvSpPr>
                  <p:cNvPr id="450" name="직사각형 449"/>
                  <p:cNvSpPr/>
                  <p:nvPr/>
                </p:nvSpPr>
                <p:spPr>
                  <a:xfrm rot="16200000">
                    <a:off x="4794438" y="1972661"/>
                    <a:ext cx="684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200"/>
                  </a:p>
                </p:txBody>
              </p:sp>
            </p:grpSp>
            <p:grpSp>
              <p:nvGrpSpPr>
                <p:cNvPr id="10" name="그룹 202"/>
                <p:cNvGrpSpPr/>
                <p:nvPr/>
              </p:nvGrpSpPr>
              <p:grpSpPr>
                <a:xfrm>
                  <a:off x="5615087" y="1589904"/>
                  <a:ext cx="720000" cy="720000"/>
                  <a:chOff x="457200" y="961252"/>
                  <a:chExt cx="1469126" cy="1469128"/>
                </a:xfrm>
              </p:grpSpPr>
              <p:cxnSp>
                <p:nvCxnSpPr>
                  <p:cNvPr id="438" name="직선 연결선 437"/>
                  <p:cNvCxnSpPr/>
                  <p:nvPr/>
                </p:nvCxnSpPr>
                <p:spPr>
                  <a:xfrm>
                    <a:off x="457200" y="1181020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직선 연결선 438"/>
                  <p:cNvCxnSpPr/>
                  <p:nvPr/>
                </p:nvCxnSpPr>
                <p:spPr>
                  <a:xfrm>
                    <a:off x="457200" y="1430384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직선 연결선 439"/>
                  <p:cNvCxnSpPr/>
                  <p:nvPr/>
                </p:nvCxnSpPr>
                <p:spPr>
                  <a:xfrm>
                    <a:off x="457200" y="1929112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직선 연결선 440"/>
                  <p:cNvCxnSpPr/>
                  <p:nvPr/>
                </p:nvCxnSpPr>
                <p:spPr>
                  <a:xfrm>
                    <a:off x="457200" y="217847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직선 연결선 441"/>
                  <p:cNvCxnSpPr/>
                  <p:nvPr/>
                </p:nvCxnSpPr>
                <p:spPr>
                  <a:xfrm rot="5400000">
                    <a:off x="954623" y="1694982"/>
                    <a:ext cx="1469127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직선 연결선 442"/>
                  <p:cNvCxnSpPr/>
                  <p:nvPr/>
                </p:nvCxnSpPr>
                <p:spPr>
                  <a:xfrm rot="5400000">
                    <a:off x="699121" y="1694981"/>
                    <a:ext cx="1469127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직선 연결선 443"/>
                  <p:cNvCxnSpPr/>
                  <p:nvPr/>
                </p:nvCxnSpPr>
                <p:spPr>
                  <a:xfrm rot="5400000">
                    <a:off x="206964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직선 연결선 444"/>
                  <p:cNvCxnSpPr/>
                  <p:nvPr/>
                </p:nvCxnSpPr>
                <p:spPr>
                  <a:xfrm rot="5400000">
                    <a:off x="-55146" y="1688864"/>
                    <a:ext cx="1456891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직선 연결선 445"/>
                  <p:cNvCxnSpPr/>
                  <p:nvPr/>
                </p:nvCxnSpPr>
                <p:spPr>
                  <a:xfrm rot="5400000">
                    <a:off x="443620" y="1694982"/>
                    <a:ext cx="1469127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직선 연결선 446"/>
                  <p:cNvCxnSpPr/>
                  <p:nvPr/>
                </p:nvCxnSpPr>
                <p:spPr>
                  <a:xfrm>
                    <a:off x="457200" y="167974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그룹 162"/>
              <p:cNvGrpSpPr/>
              <p:nvPr/>
            </p:nvGrpSpPr>
            <p:grpSpPr>
              <a:xfrm>
                <a:off x="4536954" y="1555639"/>
                <a:ext cx="903157" cy="2186505"/>
                <a:chOff x="4536954" y="1555639"/>
                <a:chExt cx="903157" cy="2186505"/>
              </a:xfrm>
            </p:grpSpPr>
            <p:grpSp>
              <p:nvGrpSpPr>
                <p:cNvPr id="12" name="그룹 135"/>
                <p:cNvGrpSpPr/>
                <p:nvPr/>
              </p:nvGrpSpPr>
              <p:grpSpPr>
                <a:xfrm>
                  <a:off x="4536954" y="1555639"/>
                  <a:ext cx="903157" cy="2186505"/>
                  <a:chOff x="4145121" y="1613935"/>
                  <a:chExt cx="903157" cy="2186505"/>
                </a:xfrm>
              </p:grpSpPr>
              <p:pic>
                <p:nvPicPr>
                  <p:cNvPr id="433" name="Picture 14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67171" y="1613935"/>
                    <a:ext cx="881107" cy="17797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434" name="직사각형 433"/>
                  <p:cNvSpPr/>
                  <p:nvPr/>
                </p:nvSpPr>
                <p:spPr>
                  <a:xfrm>
                    <a:off x="4229732" y="3441404"/>
                    <a:ext cx="739645" cy="3590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ε</a:t>
                    </a:r>
                    <a:r>
                      <a:rPr lang="en-US" altLang="ko-KR" sz="2000" b="1" i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=1.8</a:t>
                    </a:r>
                    <a:endParaRPr lang="ko-KR" altLang="en-US" sz="2000" b="1" dirty="0"/>
                  </a:p>
                </p:txBody>
              </p:sp>
              <p:sp>
                <p:nvSpPr>
                  <p:cNvPr id="435" name="직사각형 434"/>
                  <p:cNvSpPr/>
                  <p:nvPr/>
                </p:nvSpPr>
                <p:spPr>
                  <a:xfrm rot="16200000">
                    <a:off x="3839121" y="1972661"/>
                    <a:ext cx="684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200"/>
                  </a:p>
                </p:txBody>
              </p:sp>
            </p:grpSp>
            <p:grpSp>
              <p:nvGrpSpPr>
                <p:cNvPr id="13" name="그룹 216"/>
                <p:cNvGrpSpPr/>
                <p:nvPr/>
              </p:nvGrpSpPr>
              <p:grpSpPr>
                <a:xfrm>
                  <a:off x="4655134" y="1590849"/>
                  <a:ext cx="720000" cy="720000"/>
                  <a:chOff x="457200" y="961252"/>
                  <a:chExt cx="1469126" cy="1469128"/>
                </a:xfrm>
              </p:grpSpPr>
              <p:cxnSp>
                <p:nvCxnSpPr>
                  <p:cNvPr id="423" name="직선 연결선 422"/>
                  <p:cNvCxnSpPr/>
                  <p:nvPr/>
                </p:nvCxnSpPr>
                <p:spPr>
                  <a:xfrm>
                    <a:off x="457200" y="1181020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직선 연결선 423"/>
                  <p:cNvCxnSpPr/>
                  <p:nvPr/>
                </p:nvCxnSpPr>
                <p:spPr>
                  <a:xfrm>
                    <a:off x="457200" y="1449229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/>
                  <p:cNvCxnSpPr/>
                  <p:nvPr/>
                </p:nvCxnSpPr>
                <p:spPr>
                  <a:xfrm>
                    <a:off x="457200" y="1929112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직선 연결선 425"/>
                  <p:cNvCxnSpPr/>
                  <p:nvPr/>
                </p:nvCxnSpPr>
                <p:spPr>
                  <a:xfrm>
                    <a:off x="457200" y="217847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직선 연결선 426"/>
                  <p:cNvCxnSpPr/>
                  <p:nvPr/>
                </p:nvCxnSpPr>
                <p:spPr>
                  <a:xfrm rot="5400000">
                    <a:off x="973468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직선 연결선 427"/>
                  <p:cNvCxnSpPr/>
                  <p:nvPr/>
                </p:nvCxnSpPr>
                <p:spPr>
                  <a:xfrm rot="5400000">
                    <a:off x="717967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직선 연결선 428"/>
                  <p:cNvCxnSpPr/>
                  <p:nvPr/>
                </p:nvCxnSpPr>
                <p:spPr>
                  <a:xfrm rot="5400000">
                    <a:off x="206964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직선 연결선 429"/>
                  <p:cNvCxnSpPr/>
                  <p:nvPr/>
                </p:nvCxnSpPr>
                <p:spPr>
                  <a:xfrm rot="5400000">
                    <a:off x="-55146" y="1688864"/>
                    <a:ext cx="1456891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직선 연결선 430"/>
                  <p:cNvCxnSpPr/>
                  <p:nvPr/>
                </p:nvCxnSpPr>
                <p:spPr>
                  <a:xfrm rot="5400000">
                    <a:off x="443620" y="1694982"/>
                    <a:ext cx="1469127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직선 연결선 431"/>
                  <p:cNvCxnSpPr/>
                  <p:nvPr/>
                </p:nvCxnSpPr>
                <p:spPr>
                  <a:xfrm>
                    <a:off x="457200" y="167974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" name="그룹 153"/>
              <p:cNvGrpSpPr/>
              <p:nvPr/>
            </p:nvGrpSpPr>
            <p:grpSpPr>
              <a:xfrm>
                <a:off x="3594142" y="1555639"/>
                <a:ext cx="893733" cy="2186505"/>
                <a:chOff x="3594142" y="1555639"/>
                <a:chExt cx="893733" cy="2186505"/>
              </a:xfrm>
            </p:grpSpPr>
            <p:grpSp>
              <p:nvGrpSpPr>
                <p:cNvPr id="15" name="그룹 136"/>
                <p:cNvGrpSpPr/>
                <p:nvPr/>
              </p:nvGrpSpPr>
              <p:grpSpPr>
                <a:xfrm>
                  <a:off x="3594142" y="1555639"/>
                  <a:ext cx="893733" cy="2186505"/>
                  <a:chOff x="3202309" y="1613935"/>
                  <a:chExt cx="893733" cy="2186505"/>
                </a:xfrm>
              </p:grpSpPr>
              <p:pic>
                <p:nvPicPr>
                  <p:cNvPr id="418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14935" y="1613935"/>
                    <a:ext cx="881107" cy="17949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419" name="직사각형 418"/>
                  <p:cNvSpPr/>
                  <p:nvPr/>
                </p:nvSpPr>
                <p:spPr>
                  <a:xfrm>
                    <a:off x="3277432" y="3441404"/>
                    <a:ext cx="739645" cy="3590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ε</a:t>
                    </a:r>
                    <a:r>
                      <a:rPr lang="en-US" altLang="ko-KR" sz="2000" b="1" i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=1.4</a:t>
                    </a:r>
                    <a:endParaRPr lang="ko-KR" altLang="en-US" sz="2000" b="1" dirty="0"/>
                  </a:p>
                </p:txBody>
              </p:sp>
              <p:sp>
                <p:nvSpPr>
                  <p:cNvPr id="420" name="직사각형 419"/>
                  <p:cNvSpPr/>
                  <p:nvPr/>
                </p:nvSpPr>
                <p:spPr>
                  <a:xfrm rot="16200000">
                    <a:off x="2896309" y="1981898"/>
                    <a:ext cx="684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200"/>
                  </a:p>
                </p:txBody>
              </p:sp>
            </p:grpSp>
            <p:grpSp>
              <p:nvGrpSpPr>
                <p:cNvPr id="16" name="그룹 256"/>
                <p:cNvGrpSpPr/>
                <p:nvPr/>
              </p:nvGrpSpPr>
              <p:grpSpPr>
                <a:xfrm>
                  <a:off x="3701413" y="1599129"/>
                  <a:ext cx="731575" cy="720000"/>
                  <a:chOff x="457200" y="961252"/>
                  <a:chExt cx="1492744" cy="1469129"/>
                </a:xfrm>
              </p:grpSpPr>
              <p:cxnSp>
                <p:nvCxnSpPr>
                  <p:cNvPr id="408" name="직선 연결선 407"/>
                  <p:cNvCxnSpPr/>
                  <p:nvPr/>
                </p:nvCxnSpPr>
                <p:spPr>
                  <a:xfrm>
                    <a:off x="457200" y="1181020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/>
                  <p:cNvCxnSpPr/>
                  <p:nvPr/>
                </p:nvCxnSpPr>
                <p:spPr>
                  <a:xfrm>
                    <a:off x="457200" y="1425611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/>
                  <p:cNvCxnSpPr/>
                  <p:nvPr/>
                </p:nvCxnSpPr>
                <p:spPr>
                  <a:xfrm>
                    <a:off x="480818" y="1929112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/>
                  <p:cNvCxnSpPr/>
                  <p:nvPr/>
                </p:nvCxnSpPr>
                <p:spPr>
                  <a:xfrm>
                    <a:off x="480818" y="217847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직선 연결선 411"/>
                  <p:cNvCxnSpPr/>
                  <p:nvPr/>
                </p:nvCxnSpPr>
                <p:spPr>
                  <a:xfrm rot="5400000">
                    <a:off x="997086" y="1694982"/>
                    <a:ext cx="1469129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/>
                  <p:cNvCxnSpPr/>
                  <p:nvPr/>
                </p:nvCxnSpPr>
                <p:spPr>
                  <a:xfrm rot="5400000">
                    <a:off x="741584" y="1694982"/>
                    <a:ext cx="1469129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직선 연결선 413"/>
                  <p:cNvCxnSpPr/>
                  <p:nvPr/>
                </p:nvCxnSpPr>
                <p:spPr>
                  <a:xfrm rot="5400000">
                    <a:off x="230582" y="1694982"/>
                    <a:ext cx="1469129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직선 연결선 414"/>
                  <p:cNvCxnSpPr/>
                  <p:nvPr/>
                </p:nvCxnSpPr>
                <p:spPr>
                  <a:xfrm rot="5400000">
                    <a:off x="-31529" y="1688865"/>
                    <a:ext cx="1456892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/>
                  <p:cNvCxnSpPr/>
                  <p:nvPr/>
                </p:nvCxnSpPr>
                <p:spPr>
                  <a:xfrm rot="5400000">
                    <a:off x="486083" y="1694982"/>
                    <a:ext cx="1469129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직선 연결선 416"/>
                  <p:cNvCxnSpPr/>
                  <p:nvPr/>
                </p:nvCxnSpPr>
                <p:spPr>
                  <a:xfrm>
                    <a:off x="480818" y="167974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그룹 152"/>
              <p:cNvGrpSpPr/>
              <p:nvPr/>
            </p:nvGrpSpPr>
            <p:grpSpPr>
              <a:xfrm>
                <a:off x="2629589" y="1555639"/>
                <a:ext cx="906050" cy="2186505"/>
                <a:chOff x="2629589" y="1555639"/>
                <a:chExt cx="906050" cy="2186505"/>
              </a:xfrm>
            </p:grpSpPr>
            <p:grpSp>
              <p:nvGrpSpPr>
                <p:cNvPr id="18" name="그룹 137"/>
                <p:cNvGrpSpPr/>
                <p:nvPr/>
              </p:nvGrpSpPr>
              <p:grpSpPr>
                <a:xfrm>
                  <a:off x="2629589" y="1555639"/>
                  <a:ext cx="906050" cy="2186505"/>
                  <a:chOff x="2237756" y="1613935"/>
                  <a:chExt cx="906050" cy="2186505"/>
                </a:xfrm>
              </p:grpSpPr>
              <p:pic>
                <p:nvPicPr>
                  <p:cNvPr id="40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57015" y="1613935"/>
                    <a:ext cx="886791" cy="17899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404" name="직사각형 403"/>
                  <p:cNvSpPr/>
                  <p:nvPr/>
                </p:nvSpPr>
                <p:spPr>
                  <a:xfrm>
                    <a:off x="2325133" y="3441404"/>
                    <a:ext cx="739645" cy="3590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ε</a:t>
                    </a:r>
                    <a:r>
                      <a:rPr lang="en-US" altLang="ko-KR" sz="2000" b="1" i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=1.3</a:t>
                    </a:r>
                    <a:endParaRPr lang="ko-KR" altLang="en-US" sz="2000" b="1" dirty="0"/>
                  </a:p>
                </p:txBody>
              </p:sp>
              <p:sp>
                <p:nvSpPr>
                  <p:cNvPr id="405" name="직사각형 404"/>
                  <p:cNvSpPr/>
                  <p:nvPr/>
                </p:nvSpPr>
                <p:spPr>
                  <a:xfrm rot="16200000">
                    <a:off x="1931756" y="1981898"/>
                    <a:ext cx="684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200"/>
                  </a:p>
                </p:txBody>
              </p:sp>
            </p:grpSp>
            <p:grpSp>
              <p:nvGrpSpPr>
                <p:cNvPr id="19" name="그룹 274"/>
                <p:cNvGrpSpPr/>
                <p:nvPr/>
              </p:nvGrpSpPr>
              <p:grpSpPr>
                <a:xfrm>
                  <a:off x="2748197" y="1589893"/>
                  <a:ext cx="720000" cy="720000"/>
                  <a:chOff x="457200" y="961252"/>
                  <a:chExt cx="1469126" cy="1469128"/>
                </a:xfrm>
              </p:grpSpPr>
              <p:cxnSp>
                <p:nvCxnSpPr>
                  <p:cNvPr id="393" name="직선 연결선 392"/>
                  <p:cNvCxnSpPr/>
                  <p:nvPr/>
                </p:nvCxnSpPr>
                <p:spPr>
                  <a:xfrm>
                    <a:off x="457200" y="1181020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/>
                  <p:cNvCxnSpPr/>
                  <p:nvPr/>
                </p:nvCxnSpPr>
                <p:spPr>
                  <a:xfrm>
                    <a:off x="457200" y="1449229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/>
                  <p:cNvCxnSpPr/>
                  <p:nvPr/>
                </p:nvCxnSpPr>
                <p:spPr>
                  <a:xfrm>
                    <a:off x="457200" y="1929112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/>
                  <p:cNvCxnSpPr/>
                  <p:nvPr/>
                </p:nvCxnSpPr>
                <p:spPr>
                  <a:xfrm>
                    <a:off x="457200" y="217847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/>
                  <p:cNvCxnSpPr/>
                  <p:nvPr/>
                </p:nvCxnSpPr>
                <p:spPr>
                  <a:xfrm rot="5400000">
                    <a:off x="973468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/>
                  <p:cNvCxnSpPr/>
                  <p:nvPr/>
                </p:nvCxnSpPr>
                <p:spPr>
                  <a:xfrm rot="5400000">
                    <a:off x="717967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직선 연결선 398"/>
                  <p:cNvCxnSpPr/>
                  <p:nvPr/>
                </p:nvCxnSpPr>
                <p:spPr>
                  <a:xfrm rot="5400000">
                    <a:off x="206964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/>
                  <p:cNvCxnSpPr/>
                  <p:nvPr/>
                </p:nvCxnSpPr>
                <p:spPr>
                  <a:xfrm rot="5400000">
                    <a:off x="-55146" y="1688864"/>
                    <a:ext cx="1456891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직선 연결선 400"/>
                  <p:cNvCxnSpPr/>
                  <p:nvPr/>
                </p:nvCxnSpPr>
                <p:spPr>
                  <a:xfrm rot="5400000">
                    <a:off x="462465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/>
                  <p:cNvCxnSpPr/>
                  <p:nvPr/>
                </p:nvCxnSpPr>
                <p:spPr>
                  <a:xfrm>
                    <a:off x="457200" y="167974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그룹 146"/>
              <p:cNvGrpSpPr/>
              <p:nvPr/>
            </p:nvGrpSpPr>
            <p:grpSpPr>
              <a:xfrm>
                <a:off x="1668430" y="1546403"/>
                <a:ext cx="900053" cy="2195741"/>
                <a:chOff x="1668430" y="1546403"/>
                <a:chExt cx="900053" cy="2195741"/>
              </a:xfrm>
            </p:grpSpPr>
            <p:grpSp>
              <p:nvGrpSpPr>
                <p:cNvPr id="21" name="그룹 138"/>
                <p:cNvGrpSpPr/>
                <p:nvPr/>
              </p:nvGrpSpPr>
              <p:grpSpPr>
                <a:xfrm>
                  <a:off x="1668430" y="1546403"/>
                  <a:ext cx="900053" cy="2195741"/>
                  <a:chOff x="1276597" y="1604699"/>
                  <a:chExt cx="900053" cy="2195741"/>
                </a:xfrm>
              </p:grpSpPr>
              <p:pic>
                <p:nvPicPr>
                  <p:cNvPr id="388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12597" y="1604699"/>
                    <a:ext cx="864053" cy="181533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389" name="직사각형 388"/>
                  <p:cNvSpPr/>
                  <p:nvPr/>
                </p:nvSpPr>
                <p:spPr>
                  <a:xfrm>
                    <a:off x="1372834" y="3441404"/>
                    <a:ext cx="739645" cy="3590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ε</a:t>
                    </a:r>
                    <a:r>
                      <a:rPr lang="en-US" altLang="ko-KR" sz="2000" b="1" i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=1.2</a:t>
                    </a:r>
                    <a:endParaRPr lang="ko-KR" altLang="en-US" sz="2000" b="1" dirty="0"/>
                  </a:p>
                </p:txBody>
              </p:sp>
              <p:sp>
                <p:nvSpPr>
                  <p:cNvPr id="390" name="직사각형 389"/>
                  <p:cNvSpPr/>
                  <p:nvPr/>
                </p:nvSpPr>
                <p:spPr>
                  <a:xfrm rot="16200000">
                    <a:off x="970597" y="1968038"/>
                    <a:ext cx="684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200"/>
                  </a:p>
                </p:txBody>
              </p:sp>
            </p:grpSp>
            <p:grpSp>
              <p:nvGrpSpPr>
                <p:cNvPr id="22" name="그룹 286"/>
                <p:cNvGrpSpPr/>
                <p:nvPr/>
              </p:nvGrpSpPr>
              <p:grpSpPr>
                <a:xfrm>
                  <a:off x="1786507" y="1592028"/>
                  <a:ext cx="720000" cy="720000"/>
                  <a:chOff x="457200" y="961252"/>
                  <a:chExt cx="1469126" cy="1469128"/>
                </a:xfrm>
              </p:grpSpPr>
              <p:cxnSp>
                <p:nvCxnSpPr>
                  <p:cNvPr id="378" name="직선 연결선 377"/>
                  <p:cNvCxnSpPr/>
                  <p:nvPr/>
                </p:nvCxnSpPr>
                <p:spPr>
                  <a:xfrm>
                    <a:off x="457200" y="1181020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/>
                  <p:cNvCxnSpPr/>
                  <p:nvPr/>
                </p:nvCxnSpPr>
                <p:spPr>
                  <a:xfrm>
                    <a:off x="457200" y="1449229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/>
                  <p:cNvCxnSpPr/>
                  <p:nvPr/>
                </p:nvCxnSpPr>
                <p:spPr>
                  <a:xfrm>
                    <a:off x="457200" y="1929112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직선 연결선 380"/>
                  <p:cNvCxnSpPr/>
                  <p:nvPr/>
                </p:nvCxnSpPr>
                <p:spPr>
                  <a:xfrm>
                    <a:off x="457200" y="217847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/>
                  <p:cNvCxnSpPr/>
                  <p:nvPr/>
                </p:nvCxnSpPr>
                <p:spPr>
                  <a:xfrm rot="5400000">
                    <a:off x="973468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/>
                  <p:cNvCxnSpPr/>
                  <p:nvPr/>
                </p:nvCxnSpPr>
                <p:spPr>
                  <a:xfrm rot="5400000">
                    <a:off x="717967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/>
                  <p:cNvCxnSpPr/>
                  <p:nvPr/>
                </p:nvCxnSpPr>
                <p:spPr>
                  <a:xfrm rot="5400000">
                    <a:off x="188118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/>
                  <p:cNvCxnSpPr/>
                  <p:nvPr/>
                </p:nvCxnSpPr>
                <p:spPr>
                  <a:xfrm rot="5400000">
                    <a:off x="-55146" y="1688864"/>
                    <a:ext cx="1456891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/>
                  <p:cNvCxnSpPr/>
                  <p:nvPr/>
                </p:nvCxnSpPr>
                <p:spPr>
                  <a:xfrm rot="5400000">
                    <a:off x="462465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/>
                  <p:cNvCxnSpPr/>
                  <p:nvPr/>
                </p:nvCxnSpPr>
                <p:spPr>
                  <a:xfrm>
                    <a:off x="457200" y="167974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그룹 145"/>
              <p:cNvGrpSpPr/>
              <p:nvPr/>
            </p:nvGrpSpPr>
            <p:grpSpPr>
              <a:xfrm>
                <a:off x="694641" y="1546403"/>
                <a:ext cx="892480" cy="2195741"/>
                <a:chOff x="694641" y="1546403"/>
                <a:chExt cx="892480" cy="2195741"/>
              </a:xfrm>
            </p:grpSpPr>
            <p:grpSp>
              <p:nvGrpSpPr>
                <p:cNvPr id="24" name="그룹 139"/>
                <p:cNvGrpSpPr/>
                <p:nvPr/>
              </p:nvGrpSpPr>
              <p:grpSpPr>
                <a:xfrm>
                  <a:off x="694641" y="1546403"/>
                  <a:ext cx="892480" cy="2195741"/>
                  <a:chOff x="247392" y="1604699"/>
                  <a:chExt cx="892480" cy="2195741"/>
                </a:xfrm>
              </p:grpSpPr>
              <p:sp>
                <p:nvSpPr>
                  <p:cNvPr id="373" name="직사각형 372"/>
                  <p:cNvSpPr/>
                  <p:nvPr/>
                </p:nvSpPr>
                <p:spPr>
                  <a:xfrm>
                    <a:off x="328175" y="3441404"/>
                    <a:ext cx="739644" cy="3590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ε</a:t>
                    </a:r>
                    <a:r>
                      <a:rPr lang="en-US" altLang="ko-KR" sz="2000" b="1" i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=</a:t>
                    </a:r>
                    <a:r>
                      <a:rPr lang="en-US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1.0</a:t>
                    </a:r>
                    <a:endParaRPr lang="ko-KR" altLang="en-US" sz="2000" b="1" dirty="0"/>
                  </a:p>
                </p:txBody>
              </p:sp>
              <p:pic>
                <p:nvPicPr>
                  <p:cNvPr id="374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7396" y="1604699"/>
                    <a:ext cx="892476" cy="181533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375" name="직사각형 374"/>
                  <p:cNvSpPr/>
                  <p:nvPr/>
                </p:nvSpPr>
                <p:spPr>
                  <a:xfrm rot="16200000">
                    <a:off x="-58608" y="1968038"/>
                    <a:ext cx="684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200"/>
                  </a:p>
                </p:txBody>
              </p:sp>
            </p:grpSp>
            <p:grpSp>
              <p:nvGrpSpPr>
                <p:cNvPr id="25" name="그룹 297"/>
                <p:cNvGrpSpPr/>
                <p:nvPr/>
              </p:nvGrpSpPr>
              <p:grpSpPr>
                <a:xfrm>
                  <a:off x="807107" y="1593133"/>
                  <a:ext cx="720000" cy="720000"/>
                  <a:chOff x="457200" y="961252"/>
                  <a:chExt cx="1469126" cy="1469128"/>
                </a:xfrm>
              </p:grpSpPr>
              <p:cxnSp>
                <p:nvCxnSpPr>
                  <p:cNvPr id="363" name="직선 연결선 362"/>
                  <p:cNvCxnSpPr/>
                  <p:nvPr/>
                </p:nvCxnSpPr>
                <p:spPr>
                  <a:xfrm>
                    <a:off x="457200" y="1181020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/>
                  <p:cNvCxnSpPr/>
                  <p:nvPr/>
                </p:nvCxnSpPr>
                <p:spPr>
                  <a:xfrm>
                    <a:off x="457200" y="1449229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/>
                  <p:cNvCxnSpPr/>
                  <p:nvPr/>
                </p:nvCxnSpPr>
                <p:spPr>
                  <a:xfrm>
                    <a:off x="457200" y="1929112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/>
                  <p:cNvCxnSpPr/>
                  <p:nvPr/>
                </p:nvCxnSpPr>
                <p:spPr>
                  <a:xfrm>
                    <a:off x="457200" y="217847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/>
                  <p:cNvCxnSpPr/>
                  <p:nvPr/>
                </p:nvCxnSpPr>
                <p:spPr>
                  <a:xfrm rot="5400000">
                    <a:off x="973468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/>
                  <p:cNvCxnSpPr/>
                  <p:nvPr/>
                </p:nvCxnSpPr>
                <p:spPr>
                  <a:xfrm rot="5400000">
                    <a:off x="699121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/>
                  <p:cNvCxnSpPr/>
                  <p:nvPr/>
                </p:nvCxnSpPr>
                <p:spPr>
                  <a:xfrm rot="5400000">
                    <a:off x="169273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/>
                  <p:cNvCxnSpPr/>
                  <p:nvPr/>
                </p:nvCxnSpPr>
                <p:spPr>
                  <a:xfrm rot="5400000">
                    <a:off x="-55146" y="1688864"/>
                    <a:ext cx="1456891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/>
                  <p:cNvCxnSpPr/>
                  <p:nvPr/>
                </p:nvCxnSpPr>
                <p:spPr>
                  <a:xfrm rot="5400000">
                    <a:off x="443620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직선 연결선 371"/>
                  <p:cNvCxnSpPr/>
                  <p:nvPr/>
                </p:nvCxnSpPr>
                <p:spPr>
                  <a:xfrm>
                    <a:off x="457200" y="167974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그룹 164"/>
              <p:cNvGrpSpPr/>
              <p:nvPr/>
            </p:nvGrpSpPr>
            <p:grpSpPr>
              <a:xfrm>
                <a:off x="6457439" y="1564875"/>
                <a:ext cx="868660" cy="2177269"/>
                <a:chOff x="6457439" y="1564875"/>
                <a:chExt cx="868660" cy="2177269"/>
              </a:xfrm>
            </p:grpSpPr>
            <p:grpSp>
              <p:nvGrpSpPr>
                <p:cNvPr id="27" name="그룹 318"/>
                <p:cNvGrpSpPr/>
                <p:nvPr/>
              </p:nvGrpSpPr>
              <p:grpSpPr>
                <a:xfrm>
                  <a:off x="6457439" y="1564875"/>
                  <a:ext cx="868660" cy="2177269"/>
                  <a:chOff x="6998442" y="1623171"/>
                  <a:chExt cx="868660" cy="2177269"/>
                </a:xfrm>
              </p:grpSpPr>
              <p:pic>
                <p:nvPicPr>
                  <p:cNvPr id="358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08734" y="1623171"/>
                    <a:ext cx="858368" cy="17848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359" name="직사각형 358"/>
                  <p:cNvSpPr/>
                  <p:nvPr/>
                </p:nvSpPr>
                <p:spPr>
                  <a:xfrm>
                    <a:off x="7086628" y="3441404"/>
                    <a:ext cx="739644" cy="3590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ε</a:t>
                    </a:r>
                    <a:r>
                      <a:rPr lang="en-US" altLang="ko-KR" sz="2000" b="1" i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ko-KR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=2.5</a:t>
                    </a:r>
                    <a:endParaRPr lang="ko-KR" altLang="en-US" sz="2000" b="1" dirty="0"/>
                  </a:p>
                </p:txBody>
              </p:sp>
              <p:sp>
                <p:nvSpPr>
                  <p:cNvPr id="360" name="직사각형 359"/>
                  <p:cNvSpPr/>
                  <p:nvPr/>
                </p:nvSpPr>
                <p:spPr>
                  <a:xfrm rot="16200000">
                    <a:off x="6692442" y="1986521"/>
                    <a:ext cx="684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200"/>
                  </a:p>
                </p:txBody>
              </p:sp>
            </p:grpSp>
            <p:grpSp>
              <p:nvGrpSpPr>
                <p:cNvPr id="28" name="그룹 323"/>
                <p:cNvGrpSpPr/>
                <p:nvPr/>
              </p:nvGrpSpPr>
              <p:grpSpPr>
                <a:xfrm>
                  <a:off x="6566383" y="1589892"/>
                  <a:ext cx="720000" cy="720000"/>
                  <a:chOff x="457200" y="961252"/>
                  <a:chExt cx="1469126" cy="1469128"/>
                </a:xfrm>
              </p:grpSpPr>
              <p:cxnSp>
                <p:nvCxnSpPr>
                  <p:cNvPr id="348" name="직선 연결선 347"/>
                  <p:cNvCxnSpPr/>
                  <p:nvPr/>
                </p:nvCxnSpPr>
                <p:spPr>
                  <a:xfrm>
                    <a:off x="457200" y="1181020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/>
                  <p:cNvCxnSpPr/>
                  <p:nvPr/>
                </p:nvCxnSpPr>
                <p:spPr>
                  <a:xfrm>
                    <a:off x="457200" y="1430384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/>
                  <p:cNvCxnSpPr/>
                  <p:nvPr/>
                </p:nvCxnSpPr>
                <p:spPr>
                  <a:xfrm>
                    <a:off x="457200" y="1929112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/>
                  <p:cNvCxnSpPr/>
                  <p:nvPr/>
                </p:nvCxnSpPr>
                <p:spPr>
                  <a:xfrm>
                    <a:off x="457200" y="2178477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/>
                  <p:cNvCxnSpPr/>
                  <p:nvPr/>
                </p:nvCxnSpPr>
                <p:spPr>
                  <a:xfrm rot="5400000">
                    <a:off x="954623" y="1694982"/>
                    <a:ext cx="1469127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/>
                  <p:cNvCxnSpPr/>
                  <p:nvPr/>
                </p:nvCxnSpPr>
                <p:spPr>
                  <a:xfrm rot="5400000">
                    <a:off x="699121" y="1694981"/>
                    <a:ext cx="1469127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직선 연결선 353"/>
                  <p:cNvCxnSpPr/>
                  <p:nvPr/>
                </p:nvCxnSpPr>
                <p:spPr>
                  <a:xfrm rot="5400000">
                    <a:off x="206964" y="1694981"/>
                    <a:ext cx="1469128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/>
                  <p:cNvCxnSpPr/>
                  <p:nvPr/>
                </p:nvCxnSpPr>
                <p:spPr>
                  <a:xfrm rot="5400000">
                    <a:off x="-55146" y="1688864"/>
                    <a:ext cx="1456891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/>
                  <p:cNvCxnSpPr/>
                  <p:nvPr/>
                </p:nvCxnSpPr>
                <p:spPr>
                  <a:xfrm rot="5400000">
                    <a:off x="443620" y="1694982"/>
                    <a:ext cx="1469127" cy="1669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/>
                  <p:cNvCxnSpPr/>
                  <p:nvPr/>
                </p:nvCxnSpPr>
                <p:spPr>
                  <a:xfrm>
                    <a:off x="457200" y="1679748"/>
                    <a:ext cx="1469126" cy="1581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37" name="직사각형 336"/>
            <p:cNvSpPr/>
            <p:nvPr/>
          </p:nvSpPr>
          <p:spPr>
            <a:xfrm>
              <a:off x="611560" y="2756217"/>
              <a:ext cx="7776864" cy="9045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dirty="0"/>
              <a:t>Single Linkage </a:t>
            </a:r>
            <a:r>
              <a:rPr lang="en-US" altLang="ko-KR" dirty="0" err="1"/>
              <a:t>Dendrogram</a:t>
            </a:r>
            <a:endParaRPr lang="ko-KR" altLang="en-US" dirty="0"/>
          </a:p>
        </p:txBody>
      </p:sp>
      <p:cxnSp>
        <p:nvCxnSpPr>
          <p:cNvPr id="466" name="직선 화살표 연결선 465"/>
          <p:cNvCxnSpPr/>
          <p:nvPr/>
        </p:nvCxnSpPr>
        <p:spPr>
          <a:xfrm>
            <a:off x="3969497" y="2013350"/>
            <a:ext cx="2833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직선 화살표 연결선 466"/>
          <p:cNvCxnSpPr/>
          <p:nvPr/>
        </p:nvCxnSpPr>
        <p:spPr>
          <a:xfrm>
            <a:off x="5032433" y="2013350"/>
            <a:ext cx="2833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직선 화살표 연결선 467"/>
          <p:cNvCxnSpPr/>
          <p:nvPr/>
        </p:nvCxnSpPr>
        <p:spPr>
          <a:xfrm>
            <a:off x="6096001" y="2013350"/>
            <a:ext cx="2833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화살표 연결선 468"/>
          <p:cNvCxnSpPr/>
          <p:nvPr/>
        </p:nvCxnSpPr>
        <p:spPr>
          <a:xfrm>
            <a:off x="2918146" y="2022391"/>
            <a:ext cx="2833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직선 화살표 연결선 469"/>
          <p:cNvCxnSpPr/>
          <p:nvPr/>
        </p:nvCxnSpPr>
        <p:spPr>
          <a:xfrm>
            <a:off x="8196563" y="2024640"/>
            <a:ext cx="2833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직선 화살표 연결선 470"/>
          <p:cNvCxnSpPr/>
          <p:nvPr/>
        </p:nvCxnSpPr>
        <p:spPr>
          <a:xfrm>
            <a:off x="9221784" y="2024640"/>
            <a:ext cx="2833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화살표 연결선 471"/>
          <p:cNvCxnSpPr/>
          <p:nvPr/>
        </p:nvCxnSpPr>
        <p:spPr>
          <a:xfrm>
            <a:off x="7176265" y="2024640"/>
            <a:ext cx="2833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342"/>
          <p:cNvGrpSpPr/>
          <p:nvPr/>
        </p:nvGrpSpPr>
        <p:grpSpPr>
          <a:xfrm>
            <a:off x="2300228" y="5215718"/>
            <a:ext cx="2196000" cy="773349"/>
            <a:chOff x="346429" y="3399769"/>
            <a:chExt cx="878400" cy="773349"/>
          </a:xfrm>
        </p:grpSpPr>
        <p:cxnSp>
          <p:nvCxnSpPr>
            <p:cNvPr id="205" name="Straight Connector 351"/>
            <p:cNvCxnSpPr>
              <a:cxnSpLocks/>
            </p:cNvCxnSpPr>
            <p:nvPr/>
          </p:nvCxnSpPr>
          <p:spPr bwMode="auto">
            <a:xfrm>
              <a:off x="346429" y="3399769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352"/>
            <p:cNvCxnSpPr>
              <a:cxnSpLocks/>
            </p:cNvCxnSpPr>
            <p:nvPr/>
          </p:nvCxnSpPr>
          <p:spPr bwMode="auto">
            <a:xfrm>
              <a:off x="346429" y="3553905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353"/>
            <p:cNvCxnSpPr>
              <a:cxnSpLocks/>
            </p:cNvCxnSpPr>
            <p:nvPr/>
          </p:nvCxnSpPr>
          <p:spPr bwMode="auto">
            <a:xfrm>
              <a:off x="346429" y="370893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59"/>
          <p:cNvGrpSpPr/>
          <p:nvPr/>
        </p:nvGrpSpPr>
        <p:grpSpPr>
          <a:xfrm>
            <a:off x="2032021" y="4941169"/>
            <a:ext cx="8276447" cy="1604257"/>
            <a:chOff x="508020" y="4941168"/>
            <a:chExt cx="8276447" cy="1604257"/>
          </a:xfrm>
        </p:grpSpPr>
        <p:cxnSp>
          <p:nvCxnSpPr>
            <p:cNvPr id="211" name="Straight Connector 357"/>
            <p:cNvCxnSpPr>
              <a:cxnSpLocks/>
            </p:cNvCxnSpPr>
            <p:nvPr/>
          </p:nvCxnSpPr>
          <p:spPr bwMode="auto">
            <a:xfrm>
              <a:off x="769745" y="6129169"/>
              <a:ext cx="7983548" cy="891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358"/>
            <p:cNvCxnSpPr>
              <a:cxnSpLocks/>
            </p:cNvCxnSpPr>
            <p:nvPr/>
          </p:nvCxnSpPr>
          <p:spPr bwMode="auto">
            <a:xfrm rot="16200000" flipV="1">
              <a:off x="161019" y="5535168"/>
              <a:ext cx="1188000" cy="0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362"/>
            <p:cNvCxnSpPr>
              <a:cxnSpLocks/>
            </p:cNvCxnSpPr>
            <p:nvPr/>
          </p:nvCxnSpPr>
          <p:spPr bwMode="auto">
            <a:xfrm rot="16200000">
              <a:off x="7423452" y="6130060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658"/>
            <p:cNvSpPr txBox="1">
              <a:spLocks noChangeArrowheads="1"/>
            </p:cNvSpPr>
            <p:nvPr/>
          </p:nvSpPr>
          <p:spPr bwMode="auto">
            <a:xfrm>
              <a:off x="510814" y="5551049"/>
              <a:ext cx="294366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3</a:t>
              </a:r>
            </a:p>
          </p:txBody>
        </p:sp>
        <p:sp>
          <p:nvSpPr>
            <p:cNvPr id="215" name="TextBox 658"/>
            <p:cNvSpPr txBox="1">
              <a:spLocks noChangeArrowheads="1"/>
            </p:cNvSpPr>
            <p:nvPr/>
          </p:nvSpPr>
          <p:spPr bwMode="auto">
            <a:xfrm flipH="1">
              <a:off x="508020" y="5711213"/>
              <a:ext cx="276805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2</a:t>
              </a:r>
            </a:p>
          </p:txBody>
        </p:sp>
        <p:sp>
          <p:nvSpPr>
            <p:cNvPr id="216" name="TextBox 658"/>
            <p:cNvSpPr txBox="1">
              <a:spLocks noChangeArrowheads="1"/>
            </p:cNvSpPr>
            <p:nvPr/>
          </p:nvSpPr>
          <p:spPr bwMode="auto">
            <a:xfrm>
              <a:off x="510814" y="5869964"/>
              <a:ext cx="294366" cy="250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1</a:t>
              </a:r>
            </a:p>
          </p:txBody>
        </p:sp>
        <p:sp>
          <p:nvSpPr>
            <p:cNvPr id="217" name="TextBox 658"/>
            <p:cNvSpPr txBox="1">
              <a:spLocks noChangeArrowheads="1"/>
            </p:cNvSpPr>
            <p:nvPr/>
          </p:nvSpPr>
          <p:spPr bwMode="auto">
            <a:xfrm>
              <a:off x="510814" y="5071971"/>
              <a:ext cx="294366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6</a:t>
              </a:r>
            </a:p>
          </p:txBody>
        </p:sp>
        <p:sp>
          <p:nvSpPr>
            <p:cNvPr id="219" name="TextBox 658"/>
            <p:cNvSpPr txBox="1">
              <a:spLocks noChangeArrowheads="1"/>
            </p:cNvSpPr>
            <p:nvPr/>
          </p:nvSpPr>
          <p:spPr bwMode="auto">
            <a:xfrm flipH="1">
              <a:off x="508020" y="5232135"/>
              <a:ext cx="276805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5</a:t>
              </a:r>
            </a:p>
          </p:txBody>
        </p:sp>
        <p:sp>
          <p:nvSpPr>
            <p:cNvPr id="220" name="TextBox 658"/>
            <p:cNvSpPr txBox="1">
              <a:spLocks noChangeArrowheads="1"/>
            </p:cNvSpPr>
            <p:nvPr/>
          </p:nvSpPr>
          <p:spPr bwMode="auto">
            <a:xfrm>
              <a:off x="510814" y="5390887"/>
              <a:ext cx="294366" cy="250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200" b="1" dirty="0"/>
                <a:t>4</a:t>
              </a: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644186" y="6073869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endParaRPr lang="ko-KR" altLang="en-US" sz="1600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7271904" y="6130060"/>
              <a:ext cx="4411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2.0</a:t>
              </a:r>
              <a:endParaRPr lang="ko-KR" altLang="en-US" sz="1600" dirty="0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8468355" y="6083760"/>
              <a:ext cx="316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latin typeface="Times New Roman" charset="0"/>
                  <a:ea typeface="Times New Roman" charset="0"/>
                  <a:cs typeface="Times New Roman" charset="0"/>
                </a:rPr>
                <a:t>ε</a:t>
              </a:r>
              <a:endParaRPr lang="ko-KR" altLang="en-US" sz="2400" dirty="0"/>
            </a:p>
          </p:txBody>
        </p:sp>
        <p:cxnSp>
          <p:nvCxnSpPr>
            <p:cNvPr id="224" name="Straight Connector 362"/>
            <p:cNvCxnSpPr>
              <a:cxnSpLocks/>
            </p:cNvCxnSpPr>
            <p:nvPr/>
          </p:nvCxnSpPr>
          <p:spPr bwMode="auto">
            <a:xfrm rot="16200000">
              <a:off x="6266542" y="6139508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직사각형 224"/>
            <p:cNvSpPr/>
            <p:nvPr/>
          </p:nvSpPr>
          <p:spPr>
            <a:xfrm>
              <a:off x="6063699" y="6139508"/>
              <a:ext cx="5437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1.75</a:t>
              </a:r>
              <a:endParaRPr lang="ko-KR" altLang="en-US" sz="1600" dirty="0"/>
            </a:p>
          </p:txBody>
        </p:sp>
        <p:cxnSp>
          <p:nvCxnSpPr>
            <p:cNvPr id="226" name="Straight Connector 362"/>
            <p:cNvCxnSpPr>
              <a:cxnSpLocks/>
            </p:cNvCxnSpPr>
            <p:nvPr/>
          </p:nvCxnSpPr>
          <p:spPr bwMode="auto">
            <a:xfrm rot="16200000">
              <a:off x="5154890" y="6148369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직사각형 226"/>
            <p:cNvSpPr/>
            <p:nvPr/>
          </p:nvSpPr>
          <p:spPr>
            <a:xfrm>
              <a:off x="5003342" y="6139508"/>
              <a:ext cx="4411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1.5</a:t>
              </a:r>
              <a:endParaRPr lang="ko-KR" altLang="en-US" sz="1600" dirty="0"/>
            </a:p>
          </p:txBody>
        </p:sp>
        <p:cxnSp>
          <p:nvCxnSpPr>
            <p:cNvPr id="228" name="Straight Connector 362"/>
            <p:cNvCxnSpPr>
              <a:cxnSpLocks/>
            </p:cNvCxnSpPr>
            <p:nvPr/>
          </p:nvCxnSpPr>
          <p:spPr bwMode="auto">
            <a:xfrm rot="16200000">
              <a:off x="4043238" y="6139508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3840394" y="6139508"/>
              <a:ext cx="5437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1.25</a:t>
              </a:r>
              <a:endParaRPr lang="ko-KR" altLang="en-US" sz="1600" dirty="0"/>
            </a:p>
          </p:txBody>
        </p:sp>
        <p:cxnSp>
          <p:nvCxnSpPr>
            <p:cNvPr id="230" name="Straight Connector 362"/>
            <p:cNvCxnSpPr>
              <a:cxnSpLocks/>
            </p:cNvCxnSpPr>
            <p:nvPr/>
          </p:nvCxnSpPr>
          <p:spPr bwMode="auto">
            <a:xfrm rot="16200000">
              <a:off x="2906876" y="6139508"/>
              <a:ext cx="119388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직사각형 230"/>
            <p:cNvSpPr/>
            <p:nvPr/>
          </p:nvSpPr>
          <p:spPr>
            <a:xfrm>
              <a:off x="2755328" y="6139508"/>
              <a:ext cx="4411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1.0</a:t>
              </a:r>
              <a:endParaRPr lang="ko-KR" altLang="en-US" sz="1600" dirty="0"/>
            </a:p>
          </p:txBody>
        </p:sp>
      </p:grpSp>
      <p:grpSp>
        <p:nvGrpSpPr>
          <p:cNvPr id="31" name="그룹 342"/>
          <p:cNvGrpSpPr/>
          <p:nvPr/>
        </p:nvGrpSpPr>
        <p:grpSpPr>
          <a:xfrm>
            <a:off x="4499908" y="5291024"/>
            <a:ext cx="792000" cy="698043"/>
            <a:chOff x="346429" y="3475075"/>
            <a:chExt cx="878400" cy="698043"/>
          </a:xfrm>
        </p:grpSpPr>
        <p:cxnSp>
          <p:nvCxnSpPr>
            <p:cNvPr id="235" name="Straight Connector 352"/>
            <p:cNvCxnSpPr>
              <a:cxnSpLocks/>
            </p:cNvCxnSpPr>
            <p:nvPr/>
          </p:nvCxnSpPr>
          <p:spPr bwMode="auto">
            <a:xfrm>
              <a:off x="346429" y="3475075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353"/>
            <p:cNvCxnSpPr>
              <a:cxnSpLocks/>
            </p:cNvCxnSpPr>
            <p:nvPr/>
          </p:nvCxnSpPr>
          <p:spPr bwMode="auto">
            <a:xfrm>
              <a:off x="346429" y="370893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342"/>
          <p:cNvGrpSpPr/>
          <p:nvPr/>
        </p:nvGrpSpPr>
        <p:grpSpPr>
          <a:xfrm>
            <a:off x="5303206" y="5418008"/>
            <a:ext cx="612000" cy="507995"/>
            <a:chOff x="346429" y="3602059"/>
            <a:chExt cx="878400" cy="507995"/>
          </a:xfrm>
        </p:grpSpPr>
        <p:cxnSp>
          <p:nvCxnSpPr>
            <p:cNvPr id="241" name="Straight Connector 354"/>
            <p:cNvCxnSpPr>
              <a:cxnSpLocks/>
            </p:cNvCxnSpPr>
            <p:nvPr/>
          </p:nvCxnSpPr>
          <p:spPr bwMode="auto">
            <a:xfrm>
              <a:off x="346429" y="3602059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355"/>
            <p:cNvCxnSpPr>
              <a:cxnSpLocks/>
            </p:cNvCxnSpPr>
            <p:nvPr/>
          </p:nvCxnSpPr>
          <p:spPr bwMode="auto">
            <a:xfrm>
              <a:off x="346429" y="385954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356"/>
            <p:cNvCxnSpPr>
              <a:cxnSpLocks/>
            </p:cNvCxnSpPr>
            <p:nvPr/>
          </p:nvCxnSpPr>
          <p:spPr bwMode="auto">
            <a:xfrm>
              <a:off x="346429" y="4109163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그룹 342"/>
          <p:cNvGrpSpPr/>
          <p:nvPr/>
        </p:nvGrpSpPr>
        <p:grpSpPr>
          <a:xfrm>
            <a:off x="5935512" y="5418008"/>
            <a:ext cx="432000" cy="381867"/>
            <a:chOff x="346429" y="3602059"/>
            <a:chExt cx="878400" cy="381867"/>
          </a:xfrm>
        </p:grpSpPr>
        <p:cxnSp>
          <p:nvCxnSpPr>
            <p:cNvPr id="245" name="Straight Connector 355"/>
            <p:cNvCxnSpPr>
              <a:cxnSpLocks/>
            </p:cNvCxnSpPr>
            <p:nvPr/>
          </p:nvCxnSpPr>
          <p:spPr bwMode="auto">
            <a:xfrm>
              <a:off x="346429" y="3602059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56"/>
            <p:cNvCxnSpPr>
              <a:cxnSpLocks/>
            </p:cNvCxnSpPr>
            <p:nvPr/>
          </p:nvCxnSpPr>
          <p:spPr bwMode="auto">
            <a:xfrm>
              <a:off x="346429" y="3983035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7" name="Straight Connector 356"/>
          <p:cNvCxnSpPr>
            <a:cxnSpLocks/>
          </p:cNvCxnSpPr>
          <p:nvPr/>
        </p:nvCxnSpPr>
        <p:spPr bwMode="auto">
          <a:xfrm>
            <a:off x="6374382" y="5609322"/>
            <a:ext cx="37440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356"/>
          <p:cNvCxnSpPr>
            <a:cxnSpLocks/>
          </p:cNvCxnSpPr>
          <p:nvPr/>
        </p:nvCxnSpPr>
        <p:spPr bwMode="auto">
          <a:xfrm rot="16200000">
            <a:off x="4449326" y="5280241"/>
            <a:ext cx="1080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356"/>
          <p:cNvCxnSpPr>
            <a:cxnSpLocks/>
          </p:cNvCxnSpPr>
          <p:nvPr/>
        </p:nvCxnSpPr>
        <p:spPr bwMode="auto">
          <a:xfrm rot="16200000">
            <a:off x="5249466" y="5910433"/>
            <a:ext cx="1080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356"/>
          <p:cNvCxnSpPr>
            <a:cxnSpLocks/>
          </p:cNvCxnSpPr>
          <p:nvPr/>
        </p:nvCxnSpPr>
        <p:spPr bwMode="auto">
          <a:xfrm rot="16200000">
            <a:off x="5208066" y="5407007"/>
            <a:ext cx="1908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356"/>
          <p:cNvCxnSpPr>
            <a:cxnSpLocks/>
          </p:cNvCxnSpPr>
          <p:nvPr/>
        </p:nvCxnSpPr>
        <p:spPr bwMode="auto">
          <a:xfrm rot="16200000">
            <a:off x="5824606" y="5801508"/>
            <a:ext cx="1908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356"/>
          <p:cNvCxnSpPr>
            <a:cxnSpLocks/>
          </p:cNvCxnSpPr>
          <p:nvPr/>
        </p:nvCxnSpPr>
        <p:spPr bwMode="auto">
          <a:xfrm rot="16200000">
            <a:off x="6203586" y="5613368"/>
            <a:ext cx="3600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0" name="그룹 316"/>
          <p:cNvGrpSpPr/>
          <p:nvPr/>
        </p:nvGrpSpPr>
        <p:grpSpPr>
          <a:xfrm>
            <a:off x="6456041" y="3188848"/>
            <a:ext cx="3610237" cy="1464288"/>
            <a:chOff x="5280319" y="4298576"/>
            <a:chExt cx="3610237" cy="1464288"/>
          </a:xfrm>
        </p:grpSpPr>
        <p:sp>
          <p:nvSpPr>
            <p:cNvPr id="260" name="직사각형 259"/>
            <p:cNvSpPr/>
            <p:nvPr/>
          </p:nvSpPr>
          <p:spPr>
            <a:xfrm>
              <a:off x="5280319" y="4298576"/>
              <a:ext cx="3528176" cy="1464288"/>
            </a:xfrm>
            <a:prstGeom prst="rect">
              <a:avLst/>
            </a:prstGeom>
            <a:solidFill>
              <a:srgbClr val="FFFFFF">
                <a:alpha val="65882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4" name="그룹 310"/>
            <p:cNvGrpSpPr/>
            <p:nvPr/>
          </p:nvGrpSpPr>
          <p:grpSpPr>
            <a:xfrm>
              <a:off x="5310147" y="4306528"/>
              <a:ext cx="3580409" cy="1399830"/>
              <a:chOff x="773563" y="4665525"/>
              <a:chExt cx="3580409" cy="1399830"/>
            </a:xfrm>
          </p:grpSpPr>
          <p:cxnSp>
            <p:nvCxnSpPr>
              <p:cNvPr id="270" name="직선 연결선 91"/>
              <p:cNvCxnSpPr>
                <a:cxnSpLocks/>
              </p:cNvCxnSpPr>
              <p:nvPr/>
            </p:nvCxnSpPr>
            <p:spPr>
              <a:xfrm flipV="1">
                <a:off x="1931569" y="5549442"/>
                <a:ext cx="712107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C00000"/>
                </a:solidFill>
                <a:prstDash val="solid"/>
              </a:ln>
              <a:effectLst>
                <a:glow rad="25400">
                  <a:sysClr val="window" lastClr="FFFFFF">
                    <a:alpha val="65000"/>
                  </a:sys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</p:cxnSp>
          <p:grpSp>
            <p:nvGrpSpPr>
              <p:cNvPr id="253" name="그룹 308"/>
              <p:cNvGrpSpPr/>
              <p:nvPr/>
            </p:nvGrpSpPr>
            <p:grpSpPr>
              <a:xfrm>
                <a:off x="773563" y="4822050"/>
                <a:ext cx="1368755" cy="943295"/>
                <a:chOff x="1217705" y="4878774"/>
                <a:chExt cx="1110343" cy="812800"/>
              </a:xfrm>
              <a:solidFill>
                <a:schemeClr val="accent1">
                  <a:lumMod val="75000"/>
                </a:schemeClr>
              </a:solidFill>
            </p:grpSpPr>
            <p:cxnSp>
              <p:nvCxnSpPr>
                <p:cNvPr id="301" name="직선 연결선 91"/>
                <p:cNvCxnSpPr>
                  <a:cxnSpLocks/>
                </p:cNvCxnSpPr>
                <p:nvPr/>
              </p:nvCxnSpPr>
              <p:spPr>
                <a:xfrm flipV="1">
                  <a:off x="1583781" y="5085957"/>
                  <a:ext cx="252000" cy="360000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effectLst>
                  <a:glow rad="25400">
                    <a:sysClr val="window" lastClr="FFFFFF">
                      <a:alpha val="65000"/>
                    </a:sysClr>
                  </a:glow>
                </a:effectLst>
              </p:spPr>
            </p:cxnSp>
            <p:cxnSp>
              <p:nvCxnSpPr>
                <p:cNvPr id="302" name="직선 연결선 91"/>
                <p:cNvCxnSpPr>
                  <a:cxnSpLocks/>
                </p:cNvCxnSpPr>
                <p:nvPr/>
              </p:nvCxnSpPr>
              <p:spPr>
                <a:xfrm flipH="1" flipV="1">
                  <a:off x="1823259" y="5107725"/>
                  <a:ext cx="292289" cy="394308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effectLst>
                  <a:glow rad="25400">
                    <a:sysClr val="window" lastClr="FFFFFF">
                      <a:alpha val="65000"/>
                    </a:sysClr>
                  </a:glow>
                </a:effectLst>
              </p:spPr>
            </p:cxnSp>
            <p:cxnSp>
              <p:nvCxnSpPr>
                <p:cNvPr id="303" name="직선 연결선 91"/>
                <p:cNvCxnSpPr>
                  <a:cxnSpLocks/>
                </p:cNvCxnSpPr>
                <p:nvPr/>
              </p:nvCxnSpPr>
              <p:spPr>
                <a:xfrm flipH="1" flipV="1">
                  <a:off x="1492840" y="5280293"/>
                  <a:ext cx="427649" cy="14773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effectLst>
                  <a:glow rad="25400">
                    <a:sysClr val="window" lastClr="FFFFFF">
                      <a:alpha val="65000"/>
                    </a:sysClr>
                  </a:glow>
                </a:effectLst>
              </p:spPr>
            </p:cxnSp>
            <p:cxnSp>
              <p:nvCxnSpPr>
                <p:cNvPr id="304" name="직선 연결선 91"/>
                <p:cNvCxnSpPr>
                  <a:cxnSpLocks/>
                </p:cNvCxnSpPr>
                <p:nvPr/>
              </p:nvCxnSpPr>
              <p:spPr>
                <a:xfrm flipH="1" flipV="1">
                  <a:off x="1569261" y="5100465"/>
                  <a:ext cx="292289" cy="394308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effectLst>
                  <a:glow rad="25400">
                    <a:sysClr val="window" lastClr="FFFFFF">
                      <a:alpha val="65000"/>
                    </a:sysClr>
                  </a:glow>
                </a:effectLst>
              </p:spPr>
            </p:cxnSp>
            <p:sp>
              <p:nvSpPr>
                <p:cNvPr id="305" name="Oval 3"/>
                <p:cNvSpPr>
                  <a:spLocks/>
                </p:cNvSpPr>
                <p:nvPr/>
              </p:nvSpPr>
              <p:spPr>
                <a:xfrm>
                  <a:off x="1739944" y="5048604"/>
                  <a:ext cx="114346" cy="123090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306" name="Oval 3"/>
                <p:cNvSpPr>
                  <a:spLocks/>
                </p:cNvSpPr>
                <p:nvPr/>
              </p:nvSpPr>
              <p:spPr>
                <a:xfrm>
                  <a:off x="1892344" y="5215518"/>
                  <a:ext cx="114346" cy="123090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307" name="Oval 3"/>
                <p:cNvSpPr>
                  <a:spLocks/>
                </p:cNvSpPr>
                <p:nvPr/>
              </p:nvSpPr>
              <p:spPr>
                <a:xfrm>
                  <a:off x="1645606" y="5215518"/>
                  <a:ext cx="114346" cy="123090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308" name="Oval 3"/>
                <p:cNvSpPr>
                  <a:spLocks/>
                </p:cNvSpPr>
                <p:nvPr/>
              </p:nvSpPr>
              <p:spPr>
                <a:xfrm>
                  <a:off x="1776232" y="5404200"/>
                  <a:ext cx="114346" cy="123090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309" name="Oval 3"/>
                <p:cNvSpPr>
                  <a:spLocks/>
                </p:cNvSpPr>
                <p:nvPr/>
              </p:nvSpPr>
              <p:spPr>
                <a:xfrm>
                  <a:off x="1398868" y="5201004"/>
                  <a:ext cx="114346" cy="123090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310" name="Oval 3"/>
                <p:cNvSpPr>
                  <a:spLocks/>
                </p:cNvSpPr>
                <p:nvPr/>
              </p:nvSpPr>
              <p:spPr>
                <a:xfrm>
                  <a:off x="1514980" y="5346144"/>
                  <a:ext cx="114346" cy="123090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311" name="Oval 3"/>
                <p:cNvSpPr>
                  <a:spLocks/>
                </p:cNvSpPr>
                <p:nvPr/>
              </p:nvSpPr>
              <p:spPr>
                <a:xfrm>
                  <a:off x="1500466" y="5041350"/>
                  <a:ext cx="114346" cy="123090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312" name="Oval 3"/>
                <p:cNvSpPr>
                  <a:spLocks/>
                </p:cNvSpPr>
                <p:nvPr/>
              </p:nvSpPr>
              <p:spPr>
                <a:xfrm>
                  <a:off x="2051998" y="5418714"/>
                  <a:ext cx="114346" cy="123090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313" name="자유형 312"/>
                <p:cNvSpPr/>
                <p:nvPr/>
              </p:nvSpPr>
              <p:spPr>
                <a:xfrm>
                  <a:off x="1217705" y="4878774"/>
                  <a:ext cx="1110343" cy="812800"/>
                </a:xfrm>
                <a:custGeom>
                  <a:avLst/>
                  <a:gdLst>
                    <a:gd name="connsiteX0" fmla="*/ 1081314 w 1110343"/>
                    <a:gd name="connsiteY0" fmla="*/ 720876 h 812800"/>
                    <a:gd name="connsiteX1" fmla="*/ 950686 w 1110343"/>
                    <a:gd name="connsiteY1" fmla="*/ 227391 h 812800"/>
                    <a:gd name="connsiteX2" fmla="*/ 558800 w 1110343"/>
                    <a:gd name="connsiteY2" fmla="*/ 9676 h 812800"/>
                    <a:gd name="connsiteX3" fmla="*/ 152400 w 1110343"/>
                    <a:gd name="connsiteY3" fmla="*/ 169333 h 812800"/>
                    <a:gd name="connsiteX4" fmla="*/ 65314 w 1110343"/>
                    <a:gd name="connsiteY4" fmla="*/ 590248 h 812800"/>
                    <a:gd name="connsiteX5" fmla="*/ 544286 w 1110343"/>
                    <a:gd name="connsiteY5" fmla="*/ 778933 h 812800"/>
                    <a:gd name="connsiteX6" fmla="*/ 1110343 w 1110343"/>
                    <a:gd name="connsiteY6" fmla="*/ 793448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0343" h="812800">
                      <a:moveTo>
                        <a:pt x="1081314" y="720876"/>
                      </a:moveTo>
                      <a:cubicBezTo>
                        <a:pt x="1059543" y="533400"/>
                        <a:pt x="1037772" y="345924"/>
                        <a:pt x="950686" y="227391"/>
                      </a:cubicBezTo>
                      <a:cubicBezTo>
                        <a:pt x="863600" y="108858"/>
                        <a:pt x="691848" y="19352"/>
                        <a:pt x="558800" y="9676"/>
                      </a:cubicBezTo>
                      <a:cubicBezTo>
                        <a:pt x="425752" y="0"/>
                        <a:pt x="234648" y="72571"/>
                        <a:pt x="152400" y="169333"/>
                      </a:cubicBezTo>
                      <a:cubicBezTo>
                        <a:pt x="70152" y="266095"/>
                        <a:pt x="0" y="488648"/>
                        <a:pt x="65314" y="590248"/>
                      </a:cubicBezTo>
                      <a:cubicBezTo>
                        <a:pt x="130628" y="691848"/>
                        <a:pt x="370115" y="745066"/>
                        <a:pt x="544286" y="778933"/>
                      </a:cubicBezTo>
                      <a:cubicBezTo>
                        <a:pt x="718457" y="812800"/>
                        <a:pt x="914400" y="803124"/>
                        <a:pt x="1110343" y="793448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4" name="그룹 309"/>
              <p:cNvGrpSpPr/>
              <p:nvPr/>
            </p:nvGrpSpPr>
            <p:grpSpPr>
              <a:xfrm>
                <a:off x="2614468" y="5162611"/>
                <a:ext cx="1168768" cy="902744"/>
                <a:chOff x="2711059" y="5172222"/>
                <a:chExt cx="948112" cy="777859"/>
              </a:xfrm>
            </p:grpSpPr>
            <p:grpSp>
              <p:nvGrpSpPr>
                <p:cNvPr id="255" name="그룹 271"/>
                <p:cNvGrpSpPr/>
                <p:nvPr/>
              </p:nvGrpSpPr>
              <p:grpSpPr>
                <a:xfrm rot="9762354">
                  <a:off x="2755930" y="5338890"/>
                  <a:ext cx="767476" cy="500454"/>
                  <a:chOff x="6610970" y="1640614"/>
                  <a:chExt cx="767476" cy="500454"/>
                </a:xfrm>
                <a:solidFill>
                  <a:schemeClr val="accent3">
                    <a:lumMod val="75000"/>
                  </a:schemeClr>
                </a:solidFill>
              </p:grpSpPr>
              <p:cxnSp>
                <p:nvCxnSpPr>
                  <p:cNvPr id="288" name="직선 연결선 91"/>
                  <p:cNvCxnSpPr>
                    <a:cxnSpLocks/>
                  </p:cNvCxnSpPr>
                  <p:nvPr/>
                </p:nvCxnSpPr>
                <p:spPr>
                  <a:xfrm flipH="1" flipV="1">
                    <a:off x="7035361" y="1706989"/>
                    <a:ext cx="292289" cy="394308"/>
                  </a:xfrm>
                  <a:prstGeom prst="line">
                    <a:avLst/>
                  </a:prstGeom>
                  <a:grpFill/>
                  <a:ln w="28575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</a:ln>
                  <a:effectLst>
                    <a:glow rad="25400">
                      <a:sysClr val="window" lastClr="FFFFFF">
                        <a:alpha val="65000"/>
                      </a:sysClr>
                    </a:glow>
                  </a:effectLst>
                </p:spPr>
              </p:cxnSp>
              <p:cxnSp>
                <p:nvCxnSpPr>
                  <p:cNvPr id="289" name="직선 연결선 91"/>
                  <p:cNvCxnSpPr>
                    <a:cxnSpLocks/>
                  </p:cNvCxnSpPr>
                  <p:nvPr/>
                </p:nvCxnSpPr>
                <p:spPr>
                  <a:xfrm flipV="1">
                    <a:off x="6795883" y="1685221"/>
                    <a:ext cx="252000" cy="360000"/>
                  </a:xfrm>
                  <a:prstGeom prst="line">
                    <a:avLst/>
                  </a:prstGeom>
                  <a:grpFill/>
                  <a:ln w="28575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</a:ln>
                  <a:effectLst>
                    <a:glow rad="25400">
                      <a:sysClr val="window" lastClr="FFFFFF">
                        <a:alpha val="65000"/>
                      </a:sysClr>
                    </a:glow>
                  </a:effectLst>
                </p:spPr>
              </p:cxnSp>
              <p:cxnSp>
                <p:nvCxnSpPr>
                  <p:cNvPr id="290" name="직선 연결선 91"/>
                  <p:cNvCxnSpPr>
                    <a:cxnSpLocks/>
                  </p:cNvCxnSpPr>
                  <p:nvPr/>
                </p:nvCxnSpPr>
                <p:spPr>
                  <a:xfrm flipH="1" flipV="1">
                    <a:off x="6704942" y="1879557"/>
                    <a:ext cx="427649" cy="14773"/>
                  </a:xfrm>
                  <a:prstGeom prst="line">
                    <a:avLst/>
                  </a:prstGeom>
                  <a:grpFill/>
                  <a:ln w="28575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</a:ln>
                  <a:effectLst>
                    <a:glow rad="25400">
                      <a:sysClr val="window" lastClr="FFFFFF">
                        <a:alpha val="65000"/>
                      </a:sysClr>
                    </a:glow>
                  </a:effectLst>
                </p:spPr>
              </p:cxnSp>
              <p:cxnSp>
                <p:nvCxnSpPr>
                  <p:cNvPr id="291" name="직선 연결선 91"/>
                  <p:cNvCxnSpPr>
                    <a:cxnSpLocks/>
                  </p:cNvCxnSpPr>
                  <p:nvPr/>
                </p:nvCxnSpPr>
                <p:spPr>
                  <a:xfrm flipH="1" flipV="1">
                    <a:off x="6781363" y="1699729"/>
                    <a:ext cx="292289" cy="394308"/>
                  </a:xfrm>
                  <a:prstGeom prst="line">
                    <a:avLst/>
                  </a:prstGeom>
                  <a:grpFill/>
                  <a:ln w="28575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</a:ln>
                  <a:effectLst>
                    <a:glow rad="25400">
                      <a:sysClr val="window" lastClr="FFFFFF">
                        <a:alpha val="65000"/>
                      </a:sysClr>
                    </a:glow>
                  </a:effectLst>
                </p:spPr>
              </p:cxnSp>
              <p:sp>
                <p:nvSpPr>
                  <p:cNvPr id="292" name="Oval 3"/>
                  <p:cNvSpPr>
                    <a:spLocks/>
                  </p:cNvSpPr>
                  <p:nvPr/>
                </p:nvSpPr>
                <p:spPr>
                  <a:xfrm>
                    <a:off x="6952046" y="1647868"/>
                    <a:ext cx="114346" cy="123090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0" rIns="0" bIns="0" rtlCol="0" anchor="ctr" anchorCtr="1"/>
                  <a:lstStyle/>
                  <a:p>
                    <a:pPr algn="ctr">
                      <a:defRPr/>
                    </a:pPr>
                    <a:endParaRPr lang="en-US" kern="0" dirty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4" name="Oval 3"/>
                  <p:cNvSpPr>
                    <a:spLocks/>
                  </p:cNvSpPr>
                  <p:nvPr/>
                </p:nvSpPr>
                <p:spPr>
                  <a:xfrm>
                    <a:off x="7104446" y="1814782"/>
                    <a:ext cx="114346" cy="123090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0" rIns="0" bIns="0" rtlCol="0" anchor="ctr" anchorCtr="1"/>
                  <a:lstStyle/>
                  <a:p>
                    <a:pPr algn="ctr">
                      <a:defRPr/>
                    </a:pPr>
                    <a:endParaRPr lang="en-US" kern="0" dirty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5" name="Oval 3"/>
                  <p:cNvSpPr>
                    <a:spLocks/>
                  </p:cNvSpPr>
                  <p:nvPr/>
                </p:nvSpPr>
                <p:spPr>
                  <a:xfrm>
                    <a:off x="6857708" y="1814782"/>
                    <a:ext cx="114346" cy="123090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0" rIns="0" bIns="0" rtlCol="0" anchor="ctr" anchorCtr="1"/>
                  <a:lstStyle/>
                  <a:p>
                    <a:pPr algn="ctr">
                      <a:defRPr/>
                    </a:pPr>
                    <a:endParaRPr lang="en-US" kern="0" dirty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6" name="Oval 3"/>
                  <p:cNvSpPr>
                    <a:spLocks/>
                  </p:cNvSpPr>
                  <p:nvPr/>
                </p:nvSpPr>
                <p:spPr>
                  <a:xfrm>
                    <a:off x="6988334" y="2003464"/>
                    <a:ext cx="114346" cy="123090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0" rIns="0" bIns="0" rtlCol="0" anchor="ctr" anchorCtr="1"/>
                  <a:lstStyle/>
                  <a:p>
                    <a:pPr algn="ctr">
                      <a:defRPr/>
                    </a:pPr>
                    <a:endParaRPr lang="en-US" kern="0" dirty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7" name="Oval 3"/>
                  <p:cNvSpPr>
                    <a:spLocks/>
                  </p:cNvSpPr>
                  <p:nvPr/>
                </p:nvSpPr>
                <p:spPr>
                  <a:xfrm>
                    <a:off x="6610970" y="1800268"/>
                    <a:ext cx="114346" cy="123090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0" rIns="0" bIns="0" rtlCol="0" anchor="ctr" anchorCtr="1"/>
                  <a:lstStyle/>
                  <a:p>
                    <a:pPr algn="ctr">
                      <a:defRPr/>
                    </a:pPr>
                    <a:endParaRPr lang="en-US" kern="0" dirty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8" name="Oval 3"/>
                  <p:cNvSpPr>
                    <a:spLocks/>
                  </p:cNvSpPr>
                  <p:nvPr/>
                </p:nvSpPr>
                <p:spPr>
                  <a:xfrm>
                    <a:off x="6727082" y="1945408"/>
                    <a:ext cx="114346" cy="123090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0" rIns="0" bIns="0" rtlCol="0" anchor="ctr" anchorCtr="1"/>
                  <a:lstStyle/>
                  <a:p>
                    <a:pPr algn="ctr">
                      <a:defRPr/>
                    </a:pPr>
                    <a:endParaRPr lang="en-US" kern="0" dirty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9" name="Oval 3"/>
                  <p:cNvSpPr>
                    <a:spLocks/>
                  </p:cNvSpPr>
                  <p:nvPr/>
                </p:nvSpPr>
                <p:spPr>
                  <a:xfrm>
                    <a:off x="6712568" y="1640614"/>
                    <a:ext cx="114346" cy="123090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0" rIns="0" bIns="0" rtlCol="0" anchor="ctr" anchorCtr="1"/>
                  <a:lstStyle/>
                  <a:p>
                    <a:pPr algn="ctr">
                      <a:defRPr/>
                    </a:pPr>
                    <a:endParaRPr lang="en-US" kern="0" dirty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0" name="Oval 3"/>
                  <p:cNvSpPr>
                    <a:spLocks/>
                  </p:cNvSpPr>
                  <p:nvPr/>
                </p:nvSpPr>
                <p:spPr>
                  <a:xfrm>
                    <a:off x="7264100" y="2017978"/>
                    <a:ext cx="114346" cy="123090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3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0" rIns="0" bIns="0" rtlCol="0" anchor="ctr" anchorCtr="1"/>
                  <a:lstStyle/>
                  <a:p>
                    <a:pPr algn="ctr">
                      <a:defRPr/>
                    </a:pPr>
                    <a:endParaRPr lang="en-US" kern="0" dirty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87" name="자유형 286"/>
                <p:cNvSpPr/>
                <p:nvPr/>
              </p:nvSpPr>
              <p:spPr>
                <a:xfrm rot="8852674">
                  <a:off x="2711059" y="5172222"/>
                  <a:ext cx="948112" cy="777859"/>
                </a:xfrm>
                <a:custGeom>
                  <a:avLst/>
                  <a:gdLst>
                    <a:gd name="connsiteX0" fmla="*/ 1081314 w 1110343"/>
                    <a:gd name="connsiteY0" fmla="*/ 720876 h 812800"/>
                    <a:gd name="connsiteX1" fmla="*/ 950686 w 1110343"/>
                    <a:gd name="connsiteY1" fmla="*/ 227391 h 812800"/>
                    <a:gd name="connsiteX2" fmla="*/ 558800 w 1110343"/>
                    <a:gd name="connsiteY2" fmla="*/ 9676 h 812800"/>
                    <a:gd name="connsiteX3" fmla="*/ 152400 w 1110343"/>
                    <a:gd name="connsiteY3" fmla="*/ 169333 h 812800"/>
                    <a:gd name="connsiteX4" fmla="*/ 65314 w 1110343"/>
                    <a:gd name="connsiteY4" fmla="*/ 590248 h 812800"/>
                    <a:gd name="connsiteX5" fmla="*/ 544286 w 1110343"/>
                    <a:gd name="connsiteY5" fmla="*/ 778933 h 812800"/>
                    <a:gd name="connsiteX6" fmla="*/ 1110343 w 1110343"/>
                    <a:gd name="connsiteY6" fmla="*/ 793448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0343" h="812800">
                      <a:moveTo>
                        <a:pt x="1081314" y="720876"/>
                      </a:moveTo>
                      <a:cubicBezTo>
                        <a:pt x="1059543" y="533400"/>
                        <a:pt x="1037772" y="345924"/>
                        <a:pt x="950686" y="227391"/>
                      </a:cubicBezTo>
                      <a:cubicBezTo>
                        <a:pt x="863600" y="108858"/>
                        <a:pt x="691848" y="19352"/>
                        <a:pt x="558800" y="9676"/>
                      </a:cubicBezTo>
                      <a:cubicBezTo>
                        <a:pt x="425752" y="0"/>
                        <a:pt x="234648" y="72571"/>
                        <a:pt x="152400" y="169333"/>
                      </a:cubicBezTo>
                      <a:cubicBezTo>
                        <a:pt x="70152" y="266095"/>
                        <a:pt x="0" y="488648"/>
                        <a:pt x="65314" y="590248"/>
                      </a:cubicBezTo>
                      <a:cubicBezTo>
                        <a:pt x="130628" y="691848"/>
                        <a:pt x="370115" y="745066"/>
                        <a:pt x="544286" y="778933"/>
                      </a:cubicBezTo>
                      <a:cubicBezTo>
                        <a:pt x="718457" y="812800"/>
                        <a:pt x="914400" y="803124"/>
                        <a:pt x="1110343" y="793448"/>
                      </a:cubicBezTo>
                    </a:path>
                  </a:pathLst>
                </a:cu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4" name="직사각형 283"/>
              <p:cNvSpPr/>
              <p:nvPr/>
            </p:nvSpPr>
            <p:spPr>
              <a:xfrm>
                <a:off x="1689460" y="4665525"/>
                <a:ext cx="2664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kern="0" dirty="0">
                    <a:solidFill>
                      <a:srgbClr val="C00000"/>
                    </a:solidFill>
                    <a:cs typeface="Times New Roman"/>
                  </a:rPr>
                  <a:t>Single Linkage Distance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5" name="직선 화살표 연결선 284"/>
              <p:cNvCxnSpPr/>
              <p:nvPr/>
            </p:nvCxnSpPr>
            <p:spPr>
              <a:xfrm flipH="1">
                <a:off x="2369415" y="5043580"/>
                <a:ext cx="412476" cy="38825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2" name="직사각형 231"/>
          <p:cNvSpPr/>
          <p:nvPr/>
        </p:nvSpPr>
        <p:spPr>
          <a:xfrm>
            <a:off x="2135560" y="4293097"/>
            <a:ext cx="4608512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Single Linkage </a:t>
            </a:r>
            <a:r>
              <a:rPr lang="en-US" altLang="ko-KR" sz="2400" b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Dendrogram</a:t>
            </a:r>
            <a:endParaRPr lang="ko-KR" altLang="en-US" sz="2400" b="1" baseline="-250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6" name="TextBox 658">
            <a:extLst>
              <a:ext uri="{FF2B5EF4-FFF2-40B4-BE49-F238E27FC236}">
                <a16:creationId xmlns:a16="http://schemas.microsoft.com/office/drawing/2014/main" id="{9C43D785-DC70-E541-B87E-DCDCE1B5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584" y="1506059"/>
            <a:ext cx="294366" cy="3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57" name="TextBox 658">
            <a:extLst>
              <a:ext uri="{FF2B5EF4-FFF2-40B4-BE49-F238E27FC236}">
                <a16:creationId xmlns:a16="http://schemas.microsoft.com/office/drawing/2014/main" id="{5DC84E3C-5629-DD45-9AAD-6E8174AF993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400411" y="1404696"/>
            <a:ext cx="276805" cy="3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58" name="TextBox 658">
            <a:extLst>
              <a:ext uri="{FF2B5EF4-FFF2-40B4-BE49-F238E27FC236}">
                <a16:creationId xmlns:a16="http://schemas.microsoft.com/office/drawing/2014/main" id="{C54FAF2E-10BD-634B-9604-4CA50521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980" y="1314745"/>
            <a:ext cx="294366" cy="3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59" name="TextBox 658">
            <a:extLst>
              <a:ext uri="{FF2B5EF4-FFF2-40B4-BE49-F238E27FC236}">
                <a16:creationId xmlns:a16="http://schemas.microsoft.com/office/drawing/2014/main" id="{0286632F-0E9D-CD46-8012-684518FA2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612" y="2372332"/>
            <a:ext cx="294366" cy="3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61" name="TextBox 658">
            <a:extLst>
              <a:ext uri="{FF2B5EF4-FFF2-40B4-BE49-F238E27FC236}">
                <a16:creationId xmlns:a16="http://schemas.microsoft.com/office/drawing/2014/main" id="{F0AD3CDB-B368-5044-A5E8-491E27B8643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66058" y="2212550"/>
            <a:ext cx="276805" cy="3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62" name="TextBox 658">
            <a:extLst>
              <a:ext uri="{FF2B5EF4-FFF2-40B4-BE49-F238E27FC236}">
                <a16:creationId xmlns:a16="http://schemas.microsoft.com/office/drawing/2014/main" id="{61C5C654-C4FF-CA4D-9AFB-DB10B6DEA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20" y="2196784"/>
            <a:ext cx="294366" cy="3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73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458"/>
          <p:cNvGrpSpPr/>
          <p:nvPr/>
        </p:nvGrpSpPr>
        <p:grpSpPr>
          <a:xfrm>
            <a:off x="1840474" y="1645179"/>
            <a:ext cx="2848869" cy="2173872"/>
            <a:chOff x="258598" y="1399196"/>
            <a:chExt cx="2848869" cy="2173872"/>
          </a:xfrm>
        </p:grpSpPr>
        <p:grpSp>
          <p:nvGrpSpPr>
            <p:cNvPr id="4" name="그룹 346"/>
            <p:cNvGrpSpPr/>
            <p:nvPr/>
          </p:nvGrpSpPr>
          <p:grpSpPr>
            <a:xfrm>
              <a:off x="282554" y="1464490"/>
              <a:ext cx="2824913" cy="2108578"/>
              <a:chOff x="1222209" y="4535793"/>
              <a:chExt cx="3257308" cy="2545077"/>
            </a:xfrm>
          </p:grpSpPr>
          <p:grpSp>
            <p:nvGrpSpPr>
              <p:cNvPr id="5" name="Group 112"/>
              <p:cNvGrpSpPr/>
              <p:nvPr/>
            </p:nvGrpSpPr>
            <p:grpSpPr>
              <a:xfrm>
                <a:off x="1378261" y="4535793"/>
                <a:ext cx="3101256" cy="2545077"/>
                <a:chOff x="312536" y="513063"/>
                <a:chExt cx="3223442" cy="2432182"/>
              </a:xfrm>
            </p:grpSpPr>
            <p:pic>
              <p:nvPicPr>
                <p:cNvPr id="622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CFCFC"/>
                    </a:clrFrom>
                    <a:clrTo>
                      <a:srgbClr val="FCFCFC">
                        <a:alpha val="0"/>
                      </a:srgbClr>
                    </a:clrTo>
                  </a:clrChange>
                  <a:lum contrast="20000"/>
                </a:blip>
                <a:stretch>
                  <a:fillRect/>
                </a:stretch>
              </p:blipFill>
              <p:spPr>
                <a:xfrm>
                  <a:off x="312536" y="513063"/>
                  <a:ext cx="2774011" cy="2342226"/>
                </a:xfrm>
                <a:prstGeom prst="rect">
                  <a:avLst/>
                </a:prstGeom>
              </p:spPr>
            </p:pic>
            <p:sp>
              <p:nvSpPr>
                <p:cNvPr id="623" name="Rectangle 68"/>
                <p:cNvSpPr/>
                <p:nvPr/>
              </p:nvSpPr>
              <p:spPr>
                <a:xfrm>
                  <a:off x="2544535" y="1612987"/>
                  <a:ext cx="991443" cy="133225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2000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624" name="Rectangle 69"/>
                <p:cNvSpPr/>
                <p:nvPr/>
              </p:nvSpPr>
              <p:spPr>
                <a:xfrm>
                  <a:off x="1886821" y="2593995"/>
                  <a:ext cx="991443" cy="345223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2000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" name="그룹 232"/>
              <p:cNvGrpSpPr/>
              <p:nvPr/>
            </p:nvGrpSpPr>
            <p:grpSpPr>
              <a:xfrm>
                <a:off x="1222209" y="5008542"/>
                <a:ext cx="1866631" cy="1376515"/>
                <a:chOff x="161970" y="1860096"/>
                <a:chExt cx="1866631" cy="1376515"/>
              </a:xfrm>
            </p:grpSpPr>
            <p:cxnSp>
              <p:nvCxnSpPr>
                <p:cNvPr id="608" name="직선 연결선 91"/>
                <p:cNvCxnSpPr>
                  <a:cxnSpLocks/>
                </p:cNvCxnSpPr>
                <p:nvPr/>
              </p:nvCxnSpPr>
              <p:spPr>
                <a:xfrm rot="16200000" flipV="1">
                  <a:off x="15074" y="2674208"/>
                  <a:ext cx="1043541" cy="3908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glow rad="25400">
                    <a:sysClr val="window" lastClr="FFFFFF">
                      <a:alpha val="65000"/>
                    </a:sysClr>
                  </a:glow>
                </a:effectLst>
              </p:spPr>
            </p:cxnSp>
            <p:cxnSp>
              <p:nvCxnSpPr>
                <p:cNvPr id="609" name="직선 연결선 89"/>
                <p:cNvCxnSpPr>
                  <a:cxnSpLocks noChangeAspect="1"/>
                </p:cNvCxnSpPr>
                <p:nvPr/>
              </p:nvCxnSpPr>
              <p:spPr>
                <a:xfrm>
                  <a:off x="454824" y="2099981"/>
                  <a:ext cx="703143" cy="38097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glow rad="25400">
                    <a:sysClr val="window" lastClr="FFFFFF">
                      <a:alpha val="65000"/>
                    </a:sysClr>
                  </a:glow>
                </a:effectLst>
              </p:spPr>
            </p:cxnSp>
            <p:cxnSp>
              <p:nvCxnSpPr>
                <p:cNvPr id="610" name="직선 연결선 91"/>
                <p:cNvCxnSpPr>
                  <a:cxnSpLocks/>
                </p:cNvCxnSpPr>
                <p:nvPr/>
              </p:nvCxnSpPr>
              <p:spPr>
                <a:xfrm>
                  <a:off x="1184305" y="2165767"/>
                  <a:ext cx="497734" cy="16713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glow rad="25400">
                    <a:sysClr val="window" lastClr="FFFFFF">
                      <a:alpha val="65000"/>
                    </a:sysClr>
                  </a:glow>
                </a:effectLst>
              </p:spPr>
            </p:cxnSp>
            <p:cxnSp>
              <p:nvCxnSpPr>
                <p:cNvPr id="611" name="직선 연결선 91"/>
                <p:cNvCxnSpPr>
                  <a:cxnSpLocks/>
                </p:cNvCxnSpPr>
                <p:nvPr/>
              </p:nvCxnSpPr>
              <p:spPr>
                <a:xfrm rot="5400000" flipH="1" flipV="1">
                  <a:off x="1394602" y="2610810"/>
                  <a:ext cx="536774" cy="14400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glow rad="25400">
                    <a:sysClr val="window" lastClr="FFFFFF">
                      <a:alpha val="65000"/>
                    </a:sysClr>
                  </a:glow>
                </a:effectLst>
              </p:spPr>
            </p:cxnSp>
            <p:cxnSp>
              <p:nvCxnSpPr>
                <p:cNvPr id="612" name="직선 연결선 91"/>
                <p:cNvCxnSpPr/>
                <p:nvPr/>
              </p:nvCxnSpPr>
              <p:spPr>
                <a:xfrm rot="10800000" flipH="1">
                  <a:off x="1083660" y="2980011"/>
                  <a:ext cx="499535" cy="8943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glow rad="25400">
                    <a:sysClr val="window" lastClr="FFFFFF">
                      <a:alpha val="65000"/>
                    </a:sysClr>
                  </a:glow>
                </a:effectLst>
              </p:spPr>
            </p:cxnSp>
            <p:cxnSp>
              <p:nvCxnSpPr>
                <p:cNvPr id="613" name="직선 연결선 91"/>
                <p:cNvCxnSpPr/>
                <p:nvPr/>
              </p:nvCxnSpPr>
              <p:spPr>
                <a:xfrm rot="5400000" flipH="1" flipV="1">
                  <a:off x="728558" y="2948183"/>
                  <a:ext cx="167170" cy="40968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glow rad="25400">
                    <a:sysClr val="window" lastClr="FFFFFF">
                      <a:alpha val="65000"/>
                    </a:sysClr>
                  </a:glow>
                </a:effectLst>
              </p:spPr>
            </p:cxnSp>
            <p:cxnSp>
              <p:nvCxnSpPr>
                <p:cNvPr id="614" name="직선 연결선 91"/>
                <p:cNvCxnSpPr>
                  <a:cxnSpLocks/>
                </p:cNvCxnSpPr>
                <p:nvPr/>
              </p:nvCxnSpPr>
              <p:spPr>
                <a:xfrm rot="5400000" flipH="1" flipV="1">
                  <a:off x="687470" y="2582134"/>
                  <a:ext cx="769201" cy="8046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glow rad="25400">
                    <a:sysClr val="window" lastClr="FFFFFF">
                      <a:alpha val="65000"/>
                    </a:sysClr>
                  </a:glow>
                </a:effectLst>
              </p:spPr>
            </p:cxnSp>
            <p:sp>
              <p:nvSpPr>
                <p:cNvPr id="615" name="TextBox 614"/>
                <p:cNvSpPr txBox="1"/>
                <p:nvPr/>
              </p:nvSpPr>
              <p:spPr>
                <a:xfrm>
                  <a:off x="1661416" y="2593963"/>
                  <a:ext cx="367185" cy="26004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lIns="0" tIns="0" rIns="0" bIns="0" rtlCol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>
                      <a:solidFill>
                        <a:sysClr val="windowText" lastClr="000000"/>
                      </a:solidFill>
                      <a:effectLst>
                        <a:glow rad="38100">
                          <a:sysClr val="window" lastClr="FFFFFF">
                            <a:alpha val="90000"/>
                          </a:sysClr>
                        </a:glow>
                      </a:effectLst>
                      <a:latin typeface="Times New Roman"/>
                      <a:cs typeface="Times New Roman"/>
                    </a:rPr>
                    <a:t>1.4</a:t>
                  </a:r>
                </a:p>
              </p:txBody>
            </p:sp>
            <p:sp>
              <p:nvSpPr>
                <p:cNvPr id="616" name="TextBox 615"/>
                <p:cNvSpPr txBox="1"/>
                <p:nvPr/>
              </p:nvSpPr>
              <p:spPr>
                <a:xfrm>
                  <a:off x="1163062" y="2761318"/>
                  <a:ext cx="277258" cy="26004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lIns="0" tIns="0" rIns="0" bIns="0" rtlCol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>
                      <a:solidFill>
                        <a:sysClr val="windowText" lastClr="000000"/>
                      </a:solidFill>
                      <a:effectLst>
                        <a:glow rad="38100">
                          <a:sysClr val="window" lastClr="FFFFFF">
                            <a:alpha val="90000"/>
                          </a:sysClr>
                        </a:glow>
                      </a:effectLst>
                      <a:latin typeface="Times New Roman"/>
                      <a:cs typeface="Times New Roman"/>
                    </a:rPr>
                    <a:t>1.2</a:t>
                  </a:r>
                </a:p>
              </p:txBody>
            </p:sp>
            <p:sp>
              <p:nvSpPr>
                <p:cNvPr id="617" name="TextBox 616"/>
                <p:cNvSpPr txBox="1"/>
                <p:nvPr/>
              </p:nvSpPr>
              <p:spPr>
                <a:xfrm>
                  <a:off x="744954" y="2894637"/>
                  <a:ext cx="86188" cy="26004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lIns="0" tIns="0" rIns="0" bIns="0" rtlCol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>
                      <a:solidFill>
                        <a:sysClr val="windowText" lastClr="000000"/>
                      </a:solidFill>
                      <a:effectLst>
                        <a:glow rad="38100">
                          <a:sysClr val="window" lastClr="FFFFFF">
                            <a:alpha val="90000"/>
                          </a:sysClr>
                        </a:glow>
                      </a:effectLst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618" name="TextBox 617"/>
                <p:cNvSpPr txBox="1"/>
                <p:nvPr/>
              </p:nvSpPr>
              <p:spPr>
                <a:xfrm>
                  <a:off x="657083" y="1860096"/>
                  <a:ext cx="321801" cy="26004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lIns="0" tIns="0" rIns="0" bIns="0" rtlCol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>
                      <a:solidFill>
                        <a:sysClr val="windowText" lastClr="000000"/>
                      </a:solidFill>
                      <a:effectLst>
                        <a:glow rad="38100">
                          <a:sysClr val="window" lastClr="FFFFFF">
                            <a:alpha val="90000"/>
                          </a:sysClr>
                        </a:glow>
                      </a:effectLst>
                      <a:latin typeface="Times New Roman"/>
                      <a:cs typeface="Times New Roman"/>
                    </a:rPr>
                    <a:t>1.2</a:t>
                  </a:r>
                </a:p>
              </p:txBody>
            </p:sp>
            <p:sp>
              <p:nvSpPr>
                <p:cNvPr id="619" name="TextBox 618"/>
                <p:cNvSpPr txBox="1"/>
                <p:nvPr/>
              </p:nvSpPr>
              <p:spPr>
                <a:xfrm>
                  <a:off x="1334975" y="1973130"/>
                  <a:ext cx="287446" cy="26004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lIns="0" tIns="0" rIns="0" bIns="0" rtlCol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>
                      <a:solidFill>
                        <a:sysClr val="windowText" lastClr="000000"/>
                      </a:solidFill>
                      <a:effectLst>
                        <a:glow rad="38100">
                          <a:sysClr val="window" lastClr="FFFFFF">
                            <a:alpha val="90000"/>
                          </a:sysClr>
                        </a:glow>
                      </a:effectLst>
                      <a:latin typeface="Times New Roman"/>
                      <a:cs typeface="Times New Roman"/>
                    </a:rPr>
                    <a:t>1.3</a:t>
                  </a:r>
                </a:p>
              </p:txBody>
            </p:sp>
            <p:sp>
              <p:nvSpPr>
                <p:cNvPr id="620" name="TextBox 619"/>
                <p:cNvSpPr txBox="1"/>
                <p:nvPr/>
              </p:nvSpPr>
              <p:spPr>
                <a:xfrm>
                  <a:off x="161970" y="2517398"/>
                  <a:ext cx="392484" cy="26004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lIns="0" tIns="0" rIns="0" bIns="0" rtlCol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>
                      <a:solidFill>
                        <a:sysClr val="windowText" lastClr="000000"/>
                      </a:solidFill>
                      <a:effectLst>
                        <a:glow rad="38100">
                          <a:sysClr val="window" lastClr="FFFFFF">
                            <a:alpha val="90000"/>
                          </a:sysClr>
                        </a:glow>
                      </a:effectLst>
                      <a:latin typeface="Times New Roman"/>
                      <a:cs typeface="Times New Roman"/>
                    </a:rPr>
                    <a:t>2.6</a:t>
                  </a:r>
                </a:p>
              </p:txBody>
            </p:sp>
            <p:sp>
              <p:nvSpPr>
                <p:cNvPr id="621" name="TextBox 620"/>
                <p:cNvSpPr txBox="1"/>
                <p:nvPr/>
              </p:nvSpPr>
              <p:spPr>
                <a:xfrm>
                  <a:off x="665727" y="2490548"/>
                  <a:ext cx="441773" cy="26004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lIns="0" tIns="0" rIns="0" bIns="0" rtlCol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>
                      <a:solidFill>
                        <a:sysClr val="windowText" lastClr="000000"/>
                      </a:solidFill>
                      <a:effectLst>
                        <a:glow rad="38100">
                          <a:sysClr val="window" lastClr="FFFFFF">
                            <a:alpha val="90000"/>
                          </a:sysClr>
                        </a:glow>
                      </a:effectLst>
                      <a:latin typeface="Times New Roman"/>
                      <a:cs typeface="Times New Roman"/>
                    </a:rPr>
                    <a:t>1.8</a:t>
                  </a:r>
                </a:p>
              </p:txBody>
            </p:sp>
          </p:grpSp>
          <p:grpSp>
            <p:nvGrpSpPr>
              <p:cNvPr id="7" name="그룹 314"/>
              <p:cNvGrpSpPr/>
              <p:nvPr/>
            </p:nvGrpSpPr>
            <p:grpSpPr>
              <a:xfrm>
                <a:off x="1321686" y="4866555"/>
                <a:ext cx="1786205" cy="1875432"/>
                <a:chOff x="261447" y="1718109"/>
                <a:chExt cx="1786205" cy="1875432"/>
              </a:xfrm>
            </p:grpSpPr>
            <p:sp>
              <p:nvSpPr>
                <p:cNvPr id="596" name="Oval 3"/>
                <p:cNvSpPr>
                  <a:spLocks/>
                </p:cNvSpPr>
                <p:nvPr/>
              </p:nvSpPr>
              <p:spPr>
                <a:xfrm>
                  <a:off x="445299" y="2027982"/>
                  <a:ext cx="144000" cy="144000"/>
                </a:xfrm>
                <a:prstGeom prst="ellipse">
                  <a:avLst/>
                </a:prstGeom>
                <a:solidFill>
                  <a:srgbClr val="000000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597" name="Rectangle 6"/>
                <p:cNvSpPr/>
                <p:nvPr/>
              </p:nvSpPr>
              <p:spPr>
                <a:xfrm>
                  <a:off x="261447" y="1718109"/>
                  <a:ext cx="483507" cy="334341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 lIns="0" tIns="0" rIns="0" bIns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b="1" i="1" kern="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x</a:t>
                  </a:r>
                  <a:r>
                    <a:rPr lang="en-US" b="1" kern="0" baseline="-1100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1</a:t>
                  </a:r>
                  <a:endParaRPr lang="en-US" b="1" kern="0" dirty="0">
                    <a:solidFill>
                      <a:sysClr val="windowText" lastClr="000000"/>
                    </a:solidFill>
                    <a:effectLst>
                      <a:glow rad="63500">
                        <a:srgbClr val="FFFFFF"/>
                      </a:glow>
                    </a:effectLst>
                  </a:endParaRPr>
                </a:p>
              </p:txBody>
            </p:sp>
            <p:sp>
              <p:nvSpPr>
                <p:cNvPr id="598" name="Oval 3"/>
                <p:cNvSpPr>
                  <a:spLocks/>
                </p:cNvSpPr>
                <p:nvPr/>
              </p:nvSpPr>
              <p:spPr>
                <a:xfrm>
                  <a:off x="484388" y="3215523"/>
                  <a:ext cx="144000" cy="144000"/>
                </a:xfrm>
                <a:prstGeom prst="ellipse">
                  <a:avLst/>
                </a:prstGeom>
                <a:solidFill>
                  <a:srgbClr val="000000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599" name="Rectangle 6"/>
                <p:cNvSpPr/>
                <p:nvPr/>
              </p:nvSpPr>
              <p:spPr>
                <a:xfrm>
                  <a:off x="311522" y="3259200"/>
                  <a:ext cx="483507" cy="334341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 lIns="0" tIns="0" rIns="0" bIns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b="1" i="1" kern="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x</a:t>
                  </a:r>
                  <a:r>
                    <a:rPr lang="en-US" b="1" kern="0" baseline="-1100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6</a:t>
                  </a:r>
                  <a:endParaRPr lang="en-US" b="1" kern="0" dirty="0">
                    <a:solidFill>
                      <a:sysClr val="windowText" lastClr="000000"/>
                    </a:solidFill>
                    <a:effectLst>
                      <a:glow rad="63500">
                        <a:srgbClr val="FFFFFF"/>
                      </a:glow>
                    </a:effectLst>
                  </a:endParaRPr>
                </a:p>
              </p:txBody>
            </p:sp>
            <p:sp>
              <p:nvSpPr>
                <p:cNvPr id="600" name="Oval 3"/>
                <p:cNvSpPr>
                  <a:spLocks/>
                </p:cNvSpPr>
                <p:nvPr/>
              </p:nvSpPr>
              <p:spPr>
                <a:xfrm>
                  <a:off x="1516521" y="2908010"/>
                  <a:ext cx="144000" cy="144000"/>
                </a:xfrm>
                <a:prstGeom prst="ellipse">
                  <a:avLst/>
                </a:prstGeom>
                <a:solidFill>
                  <a:srgbClr val="000000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601" name="Rectangle 6"/>
                <p:cNvSpPr/>
                <p:nvPr/>
              </p:nvSpPr>
              <p:spPr>
                <a:xfrm>
                  <a:off x="1331916" y="3021800"/>
                  <a:ext cx="483507" cy="334341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 lIns="0" tIns="0" rIns="0" bIns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b="1" i="1" kern="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x</a:t>
                  </a:r>
                  <a:r>
                    <a:rPr lang="en-US" b="1" kern="0" baseline="-1100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4</a:t>
                  </a:r>
                  <a:endParaRPr lang="en-US" b="1" kern="0" dirty="0">
                    <a:solidFill>
                      <a:sysClr val="windowText" lastClr="000000"/>
                    </a:solidFill>
                    <a:effectLst>
                      <a:glow rad="63500">
                        <a:srgbClr val="FFFFFF"/>
                      </a:glow>
                    </a:effectLst>
                  </a:endParaRPr>
                </a:p>
              </p:txBody>
            </p:sp>
            <p:sp>
              <p:nvSpPr>
                <p:cNvPr id="602" name="Oval 3"/>
                <p:cNvSpPr>
                  <a:spLocks/>
                </p:cNvSpPr>
                <p:nvPr/>
              </p:nvSpPr>
              <p:spPr>
                <a:xfrm>
                  <a:off x="1682039" y="2270424"/>
                  <a:ext cx="144000" cy="144000"/>
                </a:xfrm>
                <a:prstGeom prst="ellipse">
                  <a:avLst/>
                </a:prstGeom>
                <a:solidFill>
                  <a:srgbClr val="000000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603" name="Rectangle 6"/>
                <p:cNvSpPr/>
                <p:nvPr/>
              </p:nvSpPr>
              <p:spPr>
                <a:xfrm>
                  <a:off x="1564145" y="1936297"/>
                  <a:ext cx="483507" cy="334341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 lIns="0" tIns="0" rIns="0" bIns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b="1" i="1" kern="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x</a:t>
                  </a:r>
                  <a:r>
                    <a:rPr lang="en-US" b="1" kern="0" baseline="-1100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3</a:t>
                  </a:r>
                  <a:endParaRPr lang="en-US" b="1" kern="0" dirty="0">
                    <a:solidFill>
                      <a:sysClr val="windowText" lastClr="000000"/>
                    </a:solidFill>
                    <a:effectLst>
                      <a:glow rad="63500">
                        <a:srgbClr val="FFFFFF"/>
                      </a:glow>
                    </a:effectLst>
                  </a:endParaRPr>
                </a:p>
              </p:txBody>
            </p:sp>
            <p:sp>
              <p:nvSpPr>
                <p:cNvPr id="604" name="Oval 3"/>
                <p:cNvSpPr>
                  <a:spLocks/>
                </p:cNvSpPr>
                <p:nvPr/>
              </p:nvSpPr>
              <p:spPr>
                <a:xfrm>
                  <a:off x="1040305" y="2093767"/>
                  <a:ext cx="144000" cy="144000"/>
                </a:xfrm>
                <a:prstGeom prst="ellipse">
                  <a:avLst/>
                </a:prstGeom>
                <a:solidFill>
                  <a:srgbClr val="000000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605" name="Rectangle 6"/>
                <p:cNvSpPr/>
                <p:nvPr/>
              </p:nvSpPr>
              <p:spPr>
                <a:xfrm>
                  <a:off x="906977" y="1795175"/>
                  <a:ext cx="483507" cy="334341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 lIns="0" tIns="0" rIns="0" bIns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b="1" i="1" kern="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x</a:t>
                  </a:r>
                  <a:r>
                    <a:rPr lang="en-US" b="1" kern="0" baseline="-1100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2</a:t>
                  </a:r>
                  <a:endParaRPr lang="en-US" b="1" kern="0" dirty="0">
                    <a:solidFill>
                      <a:sysClr val="windowText" lastClr="000000"/>
                    </a:solidFill>
                    <a:effectLst>
                      <a:glow rad="63500">
                        <a:srgbClr val="FFFFFF"/>
                      </a:glow>
                    </a:effectLst>
                  </a:endParaRPr>
                </a:p>
              </p:txBody>
            </p:sp>
            <p:sp>
              <p:nvSpPr>
                <p:cNvPr id="606" name="Oval 3"/>
                <p:cNvSpPr>
                  <a:spLocks/>
                </p:cNvSpPr>
                <p:nvPr/>
              </p:nvSpPr>
              <p:spPr>
                <a:xfrm>
                  <a:off x="959836" y="3006966"/>
                  <a:ext cx="144000" cy="144000"/>
                </a:xfrm>
                <a:prstGeom prst="ellipse">
                  <a:avLst/>
                </a:prstGeom>
                <a:solidFill>
                  <a:srgbClr val="000000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607" name="Rectangle 6"/>
                <p:cNvSpPr/>
                <p:nvPr/>
              </p:nvSpPr>
              <p:spPr>
                <a:xfrm>
                  <a:off x="803380" y="3096875"/>
                  <a:ext cx="483507" cy="334341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 lIns="0" tIns="0" rIns="0" bIns="0" anchor="ctr" anchorCtr="1">
                  <a:spAutoFit/>
                </a:bodyPr>
                <a:lstStyle/>
                <a:p>
                  <a:pPr>
                    <a:defRPr/>
                  </a:pPr>
                  <a:r>
                    <a:rPr lang="en-US" b="1" i="1" kern="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x</a:t>
                  </a:r>
                  <a:r>
                    <a:rPr lang="en-US" b="1" kern="0" baseline="-11000" dirty="0">
                      <a:solidFill>
                        <a:sysClr val="windowText" lastClr="000000"/>
                      </a:solidFill>
                      <a:effectLst>
                        <a:glow rad="63500">
                          <a:srgbClr val="FFFFFF"/>
                        </a:glow>
                      </a:effectLst>
                      <a:latin typeface="Times New Roman"/>
                      <a:cs typeface="Times New Roman"/>
                    </a:rPr>
                    <a:t>5</a:t>
                  </a:r>
                  <a:endParaRPr lang="en-US" b="1" kern="0" dirty="0">
                    <a:solidFill>
                      <a:sysClr val="windowText" lastClr="000000"/>
                    </a:solidFill>
                    <a:effectLst>
                      <a:glow rad="63500">
                        <a:srgbClr val="FFFFFF"/>
                      </a:glow>
                    </a:effectLst>
                  </a:endParaRPr>
                </a:p>
              </p:txBody>
            </p:sp>
          </p:grpSp>
        </p:grpSp>
        <p:sp>
          <p:nvSpPr>
            <p:cNvPr id="592" name="Rectangle 279"/>
            <p:cNvSpPr/>
            <p:nvPr/>
          </p:nvSpPr>
          <p:spPr>
            <a:xfrm>
              <a:off x="258598" y="1399196"/>
              <a:ext cx="2160000" cy="1956985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2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8" name="그룹 348"/>
          <p:cNvGrpSpPr/>
          <p:nvPr/>
        </p:nvGrpSpPr>
        <p:grpSpPr>
          <a:xfrm>
            <a:off x="4324465" y="979877"/>
            <a:ext cx="5972054" cy="2402622"/>
            <a:chOff x="219240" y="616782"/>
            <a:chExt cx="5972054" cy="2402622"/>
          </a:xfrm>
        </p:grpSpPr>
        <p:grpSp>
          <p:nvGrpSpPr>
            <p:cNvPr id="9" name="그룹 139"/>
            <p:cNvGrpSpPr/>
            <p:nvPr/>
          </p:nvGrpSpPr>
          <p:grpSpPr>
            <a:xfrm>
              <a:off x="336544" y="905700"/>
              <a:ext cx="1973885" cy="2113704"/>
              <a:chOff x="247392" y="1604699"/>
              <a:chExt cx="1973885" cy="2113704"/>
            </a:xfrm>
          </p:grpSpPr>
          <p:sp>
            <p:nvSpPr>
              <p:cNvPr id="713" name="직사각형 4"/>
              <p:cNvSpPr/>
              <p:nvPr/>
            </p:nvSpPr>
            <p:spPr>
              <a:xfrm>
                <a:off x="1118090" y="3441404"/>
                <a:ext cx="11031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latin typeface="Times New Roman" charset="0"/>
                    <a:ea typeface="Times New Roman" charset="0"/>
                    <a:cs typeface="Times New Roman" charset="0"/>
                  </a:rPr>
                  <a:t>Graph</a:t>
                </a:r>
                <a:r>
                  <a:rPr lang="en-US" sz="1200" b="1" dirty="0">
                    <a:latin typeface="Times New Roman" charset="0"/>
                    <a:ea typeface="Times New Roman" charset="0"/>
                    <a:cs typeface="Times New Roman" charset="0"/>
                  </a:rPr>
                  <a:t>(X, 1.0)</a:t>
                </a:r>
                <a:endParaRPr lang="ko-KR" altLang="en-US" sz="1200" b="1" dirty="0"/>
              </a:p>
            </p:txBody>
          </p:sp>
          <p:pic>
            <p:nvPicPr>
              <p:cNvPr id="714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196546" y="1604699"/>
                <a:ext cx="892476" cy="1815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15" name="직사각형 6"/>
              <p:cNvSpPr/>
              <p:nvPr/>
            </p:nvSpPr>
            <p:spPr>
              <a:xfrm rot="16200000">
                <a:off x="-58608" y="1968038"/>
                <a:ext cx="684000" cy="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138"/>
            <p:cNvGrpSpPr/>
            <p:nvPr/>
          </p:nvGrpSpPr>
          <p:grpSpPr>
            <a:xfrm>
              <a:off x="1310333" y="905700"/>
              <a:ext cx="1989339" cy="2113704"/>
              <a:chOff x="1276597" y="1604699"/>
              <a:chExt cx="1989339" cy="2113704"/>
            </a:xfrm>
          </p:grpSpPr>
          <p:pic>
            <p:nvPicPr>
              <p:cNvPr id="710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61747" y="1604699"/>
                <a:ext cx="864053" cy="1815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11" name="직사각형 9"/>
              <p:cNvSpPr/>
              <p:nvPr/>
            </p:nvSpPr>
            <p:spPr>
              <a:xfrm>
                <a:off x="2162749" y="3441404"/>
                <a:ext cx="11031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latin typeface="Times New Roman" charset="0"/>
                    <a:ea typeface="Times New Roman" charset="0"/>
                    <a:cs typeface="Times New Roman" charset="0"/>
                  </a:rPr>
                  <a:t>Graph</a:t>
                </a:r>
                <a:r>
                  <a:rPr lang="en-US" sz="1200" b="1" dirty="0">
                    <a:latin typeface="Times New Roman" charset="0"/>
                    <a:ea typeface="Times New Roman" charset="0"/>
                    <a:cs typeface="Times New Roman" charset="0"/>
                  </a:rPr>
                  <a:t>(X, 1.2)</a:t>
                </a:r>
                <a:endParaRPr lang="ko-KR" altLang="en-US" sz="1200" b="1" dirty="0"/>
              </a:p>
            </p:txBody>
          </p:sp>
          <p:sp>
            <p:nvSpPr>
              <p:cNvPr id="712" name="직사각형 10"/>
              <p:cNvSpPr/>
              <p:nvPr/>
            </p:nvSpPr>
            <p:spPr>
              <a:xfrm rot="16200000">
                <a:off x="970597" y="1968038"/>
                <a:ext cx="684000" cy="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37"/>
            <p:cNvGrpSpPr/>
            <p:nvPr/>
          </p:nvGrpSpPr>
          <p:grpSpPr>
            <a:xfrm>
              <a:off x="2271492" y="914936"/>
              <a:ext cx="1992054" cy="2104468"/>
              <a:chOff x="2237756" y="1613935"/>
              <a:chExt cx="1992054" cy="2104468"/>
            </a:xfrm>
          </p:grpSpPr>
          <p:pic>
            <p:nvPicPr>
              <p:cNvPr id="707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06165" y="1613935"/>
                <a:ext cx="886791" cy="1789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08" name="직사각형 707"/>
              <p:cNvSpPr/>
              <p:nvPr/>
            </p:nvSpPr>
            <p:spPr>
              <a:xfrm>
                <a:off x="3126623" y="3441404"/>
                <a:ext cx="11031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latin typeface="Times New Roman" charset="0"/>
                    <a:ea typeface="Times New Roman" charset="0"/>
                    <a:cs typeface="Times New Roman" charset="0"/>
                  </a:rPr>
                  <a:t>Graph</a:t>
                </a:r>
                <a:r>
                  <a:rPr lang="en-US" sz="1200" b="1" dirty="0">
                    <a:latin typeface="Times New Roman" charset="0"/>
                    <a:ea typeface="Times New Roman" charset="0"/>
                    <a:cs typeface="Times New Roman" charset="0"/>
                  </a:rPr>
                  <a:t>(X, 1.3)</a:t>
                </a:r>
                <a:endParaRPr lang="ko-KR" altLang="en-US" sz="1200" b="1" dirty="0"/>
              </a:p>
            </p:txBody>
          </p:sp>
          <p:sp>
            <p:nvSpPr>
              <p:cNvPr id="709" name="직사각형 708"/>
              <p:cNvSpPr/>
              <p:nvPr/>
            </p:nvSpPr>
            <p:spPr>
              <a:xfrm rot="16200000">
                <a:off x="1931756" y="1981898"/>
                <a:ext cx="684000" cy="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36"/>
            <p:cNvGrpSpPr/>
            <p:nvPr/>
          </p:nvGrpSpPr>
          <p:grpSpPr>
            <a:xfrm>
              <a:off x="3236045" y="914936"/>
              <a:ext cx="1991375" cy="2104468"/>
              <a:chOff x="3202309" y="1613935"/>
              <a:chExt cx="1991375" cy="2104468"/>
            </a:xfrm>
          </p:grpSpPr>
          <p:pic>
            <p:nvPicPr>
              <p:cNvPr id="704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64085" y="1613935"/>
                <a:ext cx="881107" cy="179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05" name="직사각형 704"/>
              <p:cNvSpPr/>
              <p:nvPr/>
            </p:nvSpPr>
            <p:spPr>
              <a:xfrm>
                <a:off x="4090497" y="3441404"/>
                <a:ext cx="11031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latin typeface="Times New Roman" charset="0"/>
                    <a:ea typeface="Times New Roman" charset="0"/>
                    <a:cs typeface="Times New Roman" charset="0"/>
                  </a:rPr>
                  <a:t>Graph</a:t>
                </a:r>
                <a:r>
                  <a:rPr lang="en-US" sz="1200" b="1" dirty="0">
                    <a:latin typeface="Times New Roman" charset="0"/>
                    <a:ea typeface="Times New Roman" charset="0"/>
                    <a:cs typeface="Times New Roman" charset="0"/>
                  </a:rPr>
                  <a:t>(X, 1.4)</a:t>
                </a:r>
                <a:endParaRPr lang="ko-KR" altLang="en-US" sz="1200" b="1" dirty="0"/>
              </a:p>
            </p:txBody>
          </p:sp>
          <p:sp>
            <p:nvSpPr>
              <p:cNvPr id="706" name="직사각형 705"/>
              <p:cNvSpPr/>
              <p:nvPr/>
            </p:nvSpPr>
            <p:spPr>
              <a:xfrm rot="16200000">
                <a:off x="2896309" y="1981898"/>
                <a:ext cx="684000" cy="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35"/>
            <p:cNvGrpSpPr/>
            <p:nvPr/>
          </p:nvGrpSpPr>
          <p:grpSpPr>
            <a:xfrm>
              <a:off x="4178857" y="914936"/>
              <a:ext cx="2012437" cy="2104468"/>
              <a:chOff x="4145121" y="1613935"/>
              <a:chExt cx="2012437" cy="2104468"/>
            </a:xfrm>
          </p:grpSpPr>
          <p:pic>
            <p:nvPicPr>
              <p:cNvPr id="701" name="Picture 14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116321" y="1613935"/>
                <a:ext cx="881107" cy="1779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02" name="직사각형 701"/>
              <p:cNvSpPr/>
              <p:nvPr/>
            </p:nvSpPr>
            <p:spPr>
              <a:xfrm>
                <a:off x="5054371" y="3441404"/>
                <a:ext cx="11031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latin typeface="Times New Roman" charset="0"/>
                    <a:ea typeface="Times New Roman" charset="0"/>
                    <a:cs typeface="Times New Roman" charset="0"/>
                  </a:rPr>
                  <a:t>Graph</a:t>
                </a:r>
                <a:r>
                  <a:rPr lang="en-US" sz="1200" b="1" dirty="0">
                    <a:latin typeface="Times New Roman" charset="0"/>
                    <a:ea typeface="Times New Roman" charset="0"/>
                    <a:cs typeface="Times New Roman" charset="0"/>
                  </a:rPr>
                  <a:t>(X, 1.8)</a:t>
                </a:r>
                <a:endParaRPr lang="ko-KR" altLang="en-US" sz="1200" b="1" dirty="0"/>
              </a:p>
            </p:txBody>
          </p:sp>
          <p:sp>
            <p:nvSpPr>
              <p:cNvPr id="703" name="직사각형 702"/>
              <p:cNvSpPr/>
              <p:nvPr/>
            </p:nvSpPr>
            <p:spPr>
              <a:xfrm rot="16200000">
                <a:off x="3839121" y="1972661"/>
                <a:ext cx="684000" cy="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202"/>
            <p:cNvGrpSpPr/>
            <p:nvPr/>
          </p:nvGrpSpPr>
          <p:grpSpPr>
            <a:xfrm>
              <a:off x="5256990" y="949305"/>
              <a:ext cx="720000" cy="720159"/>
              <a:chOff x="457200" y="961252"/>
              <a:chExt cx="1469126" cy="1469128"/>
            </a:xfrm>
          </p:grpSpPr>
          <p:cxnSp>
            <p:nvCxnSpPr>
              <p:cNvPr id="691" name="직선 연결선 690"/>
              <p:cNvCxnSpPr/>
              <p:nvPr/>
            </p:nvCxnSpPr>
            <p:spPr>
              <a:xfrm>
                <a:off x="457200" y="1181020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직선 연결선 691"/>
              <p:cNvCxnSpPr/>
              <p:nvPr/>
            </p:nvCxnSpPr>
            <p:spPr>
              <a:xfrm>
                <a:off x="457200" y="1430384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직선 연결선 692"/>
              <p:cNvCxnSpPr/>
              <p:nvPr/>
            </p:nvCxnSpPr>
            <p:spPr>
              <a:xfrm>
                <a:off x="457200" y="1929112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직선 연결선 693"/>
              <p:cNvCxnSpPr/>
              <p:nvPr/>
            </p:nvCxnSpPr>
            <p:spPr>
              <a:xfrm>
                <a:off x="457200" y="217847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직선 연결선 694"/>
              <p:cNvCxnSpPr/>
              <p:nvPr/>
            </p:nvCxnSpPr>
            <p:spPr>
              <a:xfrm rot="5400000">
                <a:off x="954623" y="1694982"/>
                <a:ext cx="1469127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직선 연결선 695"/>
              <p:cNvCxnSpPr/>
              <p:nvPr/>
            </p:nvCxnSpPr>
            <p:spPr>
              <a:xfrm rot="5400000">
                <a:off x="699121" y="1694981"/>
                <a:ext cx="1469127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직선 연결선 696"/>
              <p:cNvCxnSpPr/>
              <p:nvPr/>
            </p:nvCxnSpPr>
            <p:spPr>
              <a:xfrm rot="5400000">
                <a:off x="206964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직선 연결선 697"/>
              <p:cNvCxnSpPr/>
              <p:nvPr/>
            </p:nvCxnSpPr>
            <p:spPr>
              <a:xfrm rot="5400000">
                <a:off x="-55146" y="1688864"/>
                <a:ext cx="1456891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직선 연결선 698"/>
              <p:cNvCxnSpPr/>
              <p:nvPr/>
            </p:nvCxnSpPr>
            <p:spPr>
              <a:xfrm rot="5400000">
                <a:off x="443620" y="1694982"/>
                <a:ext cx="1469127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직선 연결선 699"/>
              <p:cNvCxnSpPr/>
              <p:nvPr/>
            </p:nvCxnSpPr>
            <p:spPr>
              <a:xfrm>
                <a:off x="457200" y="167974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216"/>
            <p:cNvGrpSpPr/>
            <p:nvPr/>
          </p:nvGrpSpPr>
          <p:grpSpPr>
            <a:xfrm>
              <a:off x="4297037" y="950252"/>
              <a:ext cx="720000" cy="720161"/>
              <a:chOff x="457200" y="961252"/>
              <a:chExt cx="1469126" cy="1469128"/>
            </a:xfrm>
          </p:grpSpPr>
          <p:cxnSp>
            <p:nvCxnSpPr>
              <p:cNvPr id="681" name="직선 연결선 680"/>
              <p:cNvCxnSpPr/>
              <p:nvPr/>
            </p:nvCxnSpPr>
            <p:spPr>
              <a:xfrm>
                <a:off x="457200" y="1181020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직선 연결선 681"/>
              <p:cNvCxnSpPr/>
              <p:nvPr/>
            </p:nvCxnSpPr>
            <p:spPr>
              <a:xfrm>
                <a:off x="457200" y="1449229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직선 연결선 682"/>
              <p:cNvCxnSpPr/>
              <p:nvPr/>
            </p:nvCxnSpPr>
            <p:spPr>
              <a:xfrm>
                <a:off x="457200" y="1929112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직선 연결선 683"/>
              <p:cNvCxnSpPr/>
              <p:nvPr/>
            </p:nvCxnSpPr>
            <p:spPr>
              <a:xfrm>
                <a:off x="457200" y="217847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직선 연결선 684"/>
              <p:cNvCxnSpPr/>
              <p:nvPr/>
            </p:nvCxnSpPr>
            <p:spPr>
              <a:xfrm rot="5400000">
                <a:off x="973468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직선 연결선 685"/>
              <p:cNvCxnSpPr/>
              <p:nvPr/>
            </p:nvCxnSpPr>
            <p:spPr>
              <a:xfrm rot="5400000">
                <a:off x="717967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직선 연결선 686"/>
              <p:cNvCxnSpPr/>
              <p:nvPr/>
            </p:nvCxnSpPr>
            <p:spPr>
              <a:xfrm rot="5400000">
                <a:off x="206964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직선 연결선 687"/>
              <p:cNvCxnSpPr/>
              <p:nvPr/>
            </p:nvCxnSpPr>
            <p:spPr>
              <a:xfrm rot="5400000">
                <a:off x="-55146" y="1688864"/>
                <a:ext cx="1456891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직선 연결선 688"/>
              <p:cNvCxnSpPr/>
              <p:nvPr/>
            </p:nvCxnSpPr>
            <p:spPr>
              <a:xfrm rot="5400000">
                <a:off x="443620" y="1694982"/>
                <a:ext cx="1469127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직선 연결선 689"/>
              <p:cNvCxnSpPr/>
              <p:nvPr/>
            </p:nvCxnSpPr>
            <p:spPr>
              <a:xfrm>
                <a:off x="457200" y="167974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256"/>
            <p:cNvGrpSpPr/>
            <p:nvPr/>
          </p:nvGrpSpPr>
          <p:grpSpPr>
            <a:xfrm>
              <a:off x="3343316" y="958532"/>
              <a:ext cx="720000" cy="720161"/>
              <a:chOff x="457200" y="961252"/>
              <a:chExt cx="1469126" cy="1469128"/>
            </a:xfrm>
          </p:grpSpPr>
          <p:cxnSp>
            <p:nvCxnSpPr>
              <p:cNvPr id="671" name="직선 연결선 670"/>
              <p:cNvCxnSpPr/>
              <p:nvPr/>
            </p:nvCxnSpPr>
            <p:spPr>
              <a:xfrm>
                <a:off x="457200" y="1181020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직선 연결선 671"/>
              <p:cNvCxnSpPr/>
              <p:nvPr/>
            </p:nvCxnSpPr>
            <p:spPr>
              <a:xfrm>
                <a:off x="457200" y="1449229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직선 연결선 672"/>
              <p:cNvCxnSpPr/>
              <p:nvPr/>
            </p:nvCxnSpPr>
            <p:spPr>
              <a:xfrm>
                <a:off x="457200" y="1929112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직선 연결선 673"/>
              <p:cNvCxnSpPr/>
              <p:nvPr/>
            </p:nvCxnSpPr>
            <p:spPr>
              <a:xfrm>
                <a:off x="457200" y="217847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직선 연결선 674"/>
              <p:cNvCxnSpPr/>
              <p:nvPr/>
            </p:nvCxnSpPr>
            <p:spPr>
              <a:xfrm rot="5400000">
                <a:off x="973468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직선 연결선 675"/>
              <p:cNvCxnSpPr/>
              <p:nvPr/>
            </p:nvCxnSpPr>
            <p:spPr>
              <a:xfrm rot="5400000">
                <a:off x="717967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직선 연결선 676"/>
              <p:cNvCxnSpPr/>
              <p:nvPr/>
            </p:nvCxnSpPr>
            <p:spPr>
              <a:xfrm rot="5400000">
                <a:off x="206964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직선 연결선 677"/>
              <p:cNvCxnSpPr/>
              <p:nvPr/>
            </p:nvCxnSpPr>
            <p:spPr>
              <a:xfrm rot="5400000">
                <a:off x="-55146" y="1688864"/>
                <a:ext cx="1456891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직선 연결선 678"/>
              <p:cNvCxnSpPr/>
              <p:nvPr/>
            </p:nvCxnSpPr>
            <p:spPr>
              <a:xfrm rot="5400000">
                <a:off x="462465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직선 연결선 679"/>
              <p:cNvCxnSpPr/>
              <p:nvPr/>
            </p:nvCxnSpPr>
            <p:spPr>
              <a:xfrm>
                <a:off x="457200" y="167974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274"/>
            <p:cNvGrpSpPr/>
            <p:nvPr/>
          </p:nvGrpSpPr>
          <p:grpSpPr>
            <a:xfrm>
              <a:off x="2390100" y="949296"/>
              <a:ext cx="720000" cy="720161"/>
              <a:chOff x="457200" y="961252"/>
              <a:chExt cx="1469126" cy="1469128"/>
            </a:xfrm>
          </p:grpSpPr>
          <p:cxnSp>
            <p:nvCxnSpPr>
              <p:cNvPr id="661" name="직선 연결선 660"/>
              <p:cNvCxnSpPr/>
              <p:nvPr/>
            </p:nvCxnSpPr>
            <p:spPr>
              <a:xfrm>
                <a:off x="457200" y="1181020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직선 연결선 661"/>
              <p:cNvCxnSpPr/>
              <p:nvPr/>
            </p:nvCxnSpPr>
            <p:spPr>
              <a:xfrm>
                <a:off x="457200" y="1449229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직선 연결선 662"/>
              <p:cNvCxnSpPr/>
              <p:nvPr/>
            </p:nvCxnSpPr>
            <p:spPr>
              <a:xfrm>
                <a:off x="457200" y="1929112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직선 연결선 663"/>
              <p:cNvCxnSpPr/>
              <p:nvPr/>
            </p:nvCxnSpPr>
            <p:spPr>
              <a:xfrm>
                <a:off x="457200" y="217847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직선 연결선 664"/>
              <p:cNvCxnSpPr/>
              <p:nvPr/>
            </p:nvCxnSpPr>
            <p:spPr>
              <a:xfrm rot="5400000">
                <a:off x="973468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직선 연결선 665"/>
              <p:cNvCxnSpPr/>
              <p:nvPr/>
            </p:nvCxnSpPr>
            <p:spPr>
              <a:xfrm rot="5400000">
                <a:off x="717967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직선 연결선 666"/>
              <p:cNvCxnSpPr/>
              <p:nvPr/>
            </p:nvCxnSpPr>
            <p:spPr>
              <a:xfrm rot="5400000">
                <a:off x="206964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직선 연결선 667"/>
              <p:cNvCxnSpPr/>
              <p:nvPr/>
            </p:nvCxnSpPr>
            <p:spPr>
              <a:xfrm rot="5400000">
                <a:off x="-55146" y="1688864"/>
                <a:ext cx="1456891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직선 연결선 668"/>
              <p:cNvCxnSpPr/>
              <p:nvPr/>
            </p:nvCxnSpPr>
            <p:spPr>
              <a:xfrm rot="5400000">
                <a:off x="462465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직선 연결선 669"/>
              <p:cNvCxnSpPr/>
              <p:nvPr/>
            </p:nvCxnSpPr>
            <p:spPr>
              <a:xfrm>
                <a:off x="457200" y="167974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286"/>
            <p:cNvGrpSpPr/>
            <p:nvPr/>
          </p:nvGrpSpPr>
          <p:grpSpPr>
            <a:xfrm>
              <a:off x="1428410" y="951431"/>
              <a:ext cx="720000" cy="720161"/>
              <a:chOff x="457200" y="961252"/>
              <a:chExt cx="1469126" cy="1469128"/>
            </a:xfrm>
          </p:grpSpPr>
          <p:cxnSp>
            <p:nvCxnSpPr>
              <p:cNvPr id="651" name="직선 연결선 650"/>
              <p:cNvCxnSpPr/>
              <p:nvPr/>
            </p:nvCxnSpPr>
            <p:spPr>
              <a:xfrm>
                <a:off x="457200" y="1181020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직선 연결선 651"/>
              <p:cNvCxnSpPr/>
              <p:nvPr/>
            </p:nvCxnSpPr>
            <p:spPr>
              <a:xfrm>
                <a:off x="457200" y="1449229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직선 연결선 652"/>
              <p:cNvCxnSpPr/>
              <p:nvPr/>
            </p:nvCxnSpPr>
            <p:spPr>
              <a:xfrm>
                <a:off x="457200" y="1929112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직선 연결선 653"/>
              <p:cNvCxnSpPr/>
              <p:nvPr/>
            </p:nvCxnSpPr>
            <p:spPr>
              <a:xfrm>
                <a:off x="457200" y="217847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직선 연결선 654"/>
              <p:cNvCxnSpPr/>
              <p:nvPr/>
            </p:nvCxnSpPr>
            <p:spPr>
              <a:xfrm rot="5400000">
                <a:off x="973468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직선 연결선 655"/>
              <p:cNvCxnSpPr/>
              <p:nvPr/>
            </p:nvCxnSpPr>
            <p:spPr>
              <a:xfrm rot="5400000">
                <a:off x="717967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직선 연결선 656"/>
              <p:cNvCxnSpPr/>
              <p:nvPr/>
            </p:nvCxnSpPr>
            <p:spPr>
              <a:xfrm rot="5400000">
                <a:off x="188118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직선 연결선 657"/>
              <p:cNvCxnSpPr/>
              <p:nvPr/>
            </p:nvCxnSpPr>
            <p:spPr>
              <a:xfrm rot="5400000">
                <a:off x="-55146" y="1688864"/>
                <a:ext cx="1456891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직선 연결선 658"/>
              <p:cNvCxnSpPr/>
              <p:nvPr/>
            </p:nvCxnSpPr>
            <p:spPr>
              <a:xfrm rot="5400000">
                <a:off x="462465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직선 연결선 659"/>
              <p:cNvCxnSpPr/>
              <p:nvPr/>
            </p:nvCxnSpPr>
            <p:spPr>
              <a:xfrm>
                <a:off x="457200" y="167974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297"/>
            <p:cNvGrpSpPr/>
            <p:nvPr/>
          </p:nvGrpSpPr>
          <p:grpSpPr>
            <a:xfrm>
              <a:off x="449010" y="952536"/>
              <a:ext cx="720000" cy="720161"/>
              <a:chOff x="457200" y="961252"/>
              <a:chExt cx="1469126" cy="1469128"/>
            </a:xfrm>
          </p:grpSpPr>
          <p:cxnSp>
            <p:nvCxnSpPr>
              <p:cNvPr id="641" name="직선 연결선 640"/>
              <p:cNvCxnSpPr/>
              <p:nvPr/>
            </p:nvCxnSpPr>
            <p:spPr>
              <a:xfrm>
                <a:off x="457200" y="1181020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직선 연결선 641"/>
              <p:cNvCxnSpPr/>
              <p:nvPr/>
            </p:nvCxnSpPr>
            <p:spPr>
              <a:xfrm>
                <a:off x="457200" y="1449229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직선 연결선 642"/>
              <p:cNvCxnSpPr/>
              <p:nvPr/>
            </p:nvCxnSpPr>
            <p:spPr>
              <a:xfrm>
                <a:off x="457200" y="1929112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직선 연결선 643"/>
              <p:cNvCxnSpPr/>
              <p:nvPr/>
            </p:nvCxnSpPr>
            <p:spPr>
              <a:xfrm>
                <a:off x="457200" y="217847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직선 연결선 644"/>
              <p:cNvCxnSpPr/>
              <p:nvPr/>
            </p:nvCxnSpPr>
            <p:spPr>
              <a:xfrm rot="5400000">
                <a:off x="973468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직선 연결선 645"/>
              <p:cNvCxnSpPr/>
              <p:nvPr/>
            </p:nvCxnSpPr>
            <p:spPr>
              <a:xfrm rot="5400000">
                <a:off x="699121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직선 연결선 646"/>
              <p:cNvCxnSpPr/>
              <p:nvPr/>
            </p:nvCxnSpPr>
            <p:spPr>
              <a:xfrm rot="5400000">
                <a:off x="169273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직선 연결선 647"/>
              <p:cNvCxnSpPr/>
              <p:nvPr/>
            </p:nvCxnSpPr>
            <p:spPr>
              <a:xfrm rot="5400000">
                <a:off x="-55146" y="1688864"/>
                <a:ext cx="1456891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직선 연결선 648"/>
              <p:cNvCxnSpPr/>
              <p:nvPr/>
            </p:nvCxnSpPr>
            <p:spPr>
              <a:xfrm rot="5400000">
                <a:off x="443620" y="1694981"/>
                <a:ext cx="1469128" cy="166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직선 연결선 649"/>
              <p:cNvCxnSpPr/>
              <p:nvPr/>
            </p:nvCxnSpPr>
            <p:spPr>
              <a:xfrm>
                <a:off x="457200" y="1679748"/>
                <a:ext cx="1469126" cy="158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7" name="직사각형 636"/>
            <p:cNvSpPr/>
            <p:nvPr/>
          </p:nvSpPr>
          <p:spPr>
            <a:xfrm>
              <a:off x="306317" y="2721180"/>
              <a:ext cx="987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Graph(X, 0)</a:t>
              </a:r>
              <a:endParaRPr lang="ko-KR" altLang="en-US" sz="1200" b="1" dirty="0"/>
            </a:p>
          </p:txBody>
        </p:sp>
        <p:pic>
          <p:nvPicPr>
            <p:cNvPr id="638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5323" y="884475"/>
              <a:ext cx="892476" cy="1815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39" name="직선 연결선 638"/>
            <p:cNvCxnSpPr>
              <a:cxnSpLocks noChangeAspect="1"/>
            </p:cNvCxnSpPr>
            <p:nvPr/>
          </p:nvCxnSpPr>
          <p:spPr>
            <a:xfrm flipV="1">
              <a:off x="532558" y="2489524"/>
              <a:ext cx="144000" cy="9600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직사각형 639"/>
            <p:cNvSpPr/>
            <p:nvPr/>
          </p:nvSpPr>
          <p:spPr>
            <a:xfrm>
              <a:off x="219240" y="616782"/>
              <a:ext cx="5845772" cy="11408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309"/>
          <p:cNvGrpSpPr/>
          <p:nvPr/>
        </p:nvGrpSpPr>
        <p:grpSpPr>
          <a:xfrm>
            <a:off x="7328495" y="2318196"/>
            <a:ext cx="880273" cy="830527"/>
            <a:chOff x="1137567" y="5371275"/>
            <a:chExt cx="880273" cy="830527"/>
          </a:xfrm>
        </p:grpSpPr>
        <p:sp>
          <p:nvSpPr>
            <p:cNvPr id="717" name="자유형 716"/>
            <p:cNvSpPr/>
            <p:nvPr/>
          </p:nvSpPr>
          <p:spPr>
            <a:xfrm>
              <a:off x="1225542" y="5764614"/>
              <a:ext cx="752763" cy="437188"/>
            </a:xfrm>
            <a:custGeom>
              <a:avLst/>
              <a:gdLst>
                <a:gd name="connsiteX0" fmla="*/ 715818 w 752763"/>
                <a:gd name="connsiteY0" fmla="*/ 129309 h 437188"/>
                <a:gd name="connsiteX1" fmla="*/ 577273 w 752763"/>
                <a:gd name="connsiteY1" fmla="*/ 18473 h 437188"/>
                <a:gd name="connsiteX2" fmla="*/ 383309 w 752763"/>
                <a:gd name="connsiteY2" fmla="*/ 27709 h 437188"/>
                <a:gd name="connsiteX3" fmla="*/ 217055 w 752763"/>
                <a:gd name="connsiteY3" fmla="*/ 36945 h 437188"/>
                <a:gd name="connsiteX4" fmla="*/ 23091 w 752763"/>
                <a:gd name="connsiteY4" fmla="*/ 249382 h 437188"/>
                <a:gd name="connsiteX5" fmla="*/ 78509 w 752763"/>
                <a:gd name="connsiteY5" fmla="*/ 434109 h 437188"/>
                <a:gd name="connsiteX6" fmla="*/ 337128 w 752763"/>
                <a:gd name="connsiteY6" fmla="*/ 267854 h 437188"/>
                <a:gd name="connsiteX7" fmla="*/ 688109 w 752763"/>
                <a:gd name="connsiteY7" fmla="*/ 267854 h 437188"/>
                <a:gd name="connsiteX8" fmla="*/ 715818 w 752763"/>
                <a:gd name="connsiteY8" fmla="*/ 129309 h 43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763" h="437188">
                  <a:moveTo>
                    <a:pt x="715818" y="129309"/>
                  </a:moveTo>
                  <a:cubicBezTo>
                    <a:pt x="697345" y="87746"/>
                    <a:pt x="632691" y="35406"/>
                    <a:pt x="577273" y="18473"/>
                  </a:cubicBezTo>
                  <a:cubicBezTo>
                    <a:pt x="521855" y="1540"/>
                    <a:pt x="383309" y="27709"/>
                    <a:pt x="383309" y="27709"/>
                  </a:cubicBezTo>
                  <a:cubicBezTo>
                    <a:pt x="323273" y="30788"/>
                    <a:pt x="277091" y="0"/>
                    <a:pt x="217055" y="36945"/>
                  </a:cubicBezTo>
                  <a:cubicBezTo>
                    <a:pt x="157019" y="73890"/>
                    <a:pt x="46182" y="183188"/>
                    <a:pt x="23091" y="249382"/>
                  </a:cubicBezTo>
                  <a:cubicBezTo>
                    <a:pt x="0" y="315576"/>
                    <a:pt x="26170" y="431030"/>
                    <a:pt x="78509" y="434109"/>
                  </a:cubicBezTo>
                  <a:cubicBezTo>
                    <a:pt x="130848" y="437188"/>
                    <a:pt x="235528" y="295563"/>
                    <a:pt x="337128" y="267854"/>
                  </a:cubicBezTo>
                  <a:cubicBezTo>
                    <a:pt x="438728" y="240145"/>
                    <a:pt x="623455" y="294024"/>
                    <a:pt x="688109" y="267854"/>
                  </a:cubicBezTo>
                  <a:cubicBezTo>
                    <a:pt x="752763" y="241684"/>
                    <a:pt x="734291" y="170873"/>
                    <a:pt x="715818" y="129309"/>
                  </a:cubicBezTo>
                  <a:close/>
                </a:path>
              </a:pathLst>
            </a:cu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 rot="650978">
              <a:off x="1137567" y="5371275"/>
              <a:ext cx="880273" cy="252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719" name="자유형 718"/>
          <p:cNvSpPr/>
          <p:nvPr/>
        </p:nvSpPr>
        <p:spPr>
          <a:xfrm>
            <a:off x="8311890" y="2224287"/>
            <a:ext cx="882072" cy="912860"/>
          </a:xfrm>
          <a:custGeom>
            <a:avLst/>
            <a:gdLst>
              <a:gd name="connsiteX0" fmla="*/ 409479 w 882072"/>
              <a:gd name="connsiteY0" fmla="*/ 330969 h 912860"/>
              <a:gd name="connsiteX1" fmla="*/ 67733 w 882072"/>
              <a:gd name="connsiteY1" fmla="*/ 247842 h 912860"/>
              <a:gd name="connsiteX2" fmla="*/ 30788 w 882072"/>
              <a:gd name="connsiteY2" fmla="*/ 90824 h 912860"/>
              <a:gd name="connsiteX3" fmla="*/ 252461 w 882072"/>
              <a:gd name="connsiteY3" fmla="*/ 16933 h 912860"/>
              <a:gd name="connsiteX4" fmla="*/ 732752 w 882072"/>
              <a:gd name="connsiteY4" fmla="*/ 192424 h 912860"/>
              <a:gd name="connsiteX5" fmla="*/ 880533 w 882072"/>
              <a:gd name="connsiteY5" fmla="*/ 367914 h 912860"/>
              <a:gd name="connsiteX6" fmla="*/ 741988 w 882072"/>
              <a:gd name="connsiteY6" fmla="*/ 737369 h 912860"/>
              <a:gd name="connsiteX7" fmla="*/ 363297 w 882072"/>
              <a:gd name="connsiteY7" fmla="*/ 765078 h 912860"/>
              <a:gd name="connsiteX8" fmla="*/ 150861 w 882072"/>
              <a:gd name="connsiteY8" fmla="*/ 912860 h 912860"/>
              <a:gd name="connsiteX9" fmla="*/ 49261 w 882072"/>
              <a:gd name="connsiteY9" fmla="*/ 765078 h 912860"/>
              <a:gd name="connsiteX10" fmla="*/ 233988 w 882072"/>
              <a:gd name="connsiteY10" fmla="*/ 580351 h 912860"/>
              <a:gd name="connsiteX11" fmla="*/ 557261 w 882072"/>
              <a:gd name="connsiteY11" fmla="*/ 506460 h 912860"/>
              <a:gd name="connsiteX12" fmla="*/ 594206 w 882072"/>
              <a:gd name="connsiteY12" fmla="*/ 367914 h 912860"/>
              <a:gd name="connsiteX13" fmla="*/ 409479 w 882072"/>
              <a:gd name="connsiteY13" fmla="*/ 330969 h 91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2072" h="912860">
                <a:moveTo>
                  <a:pt x="409479" y="330969"/>
                </a:moveTo>
                <a:cubicBezTo>
                  <a:pt x="321734" y="310957"/>
                  <a:pt x="130848" y="287866"/>
                  <a:pt x="67733" y="247842"/>
                </a:cubicBezTo>
                <a:cubicBezTo>
                  <a:pt x="4618" y="207818"/>
                  <a:pt x="0" y="129309"/>
                  <a:pt x="30788" y="90824"/>
                </a:cubicBezTo>
                <a:cubicBezTo>
                  <a:pt x="61576" y="52339"/>
                  <a:pt x="135467" y="0"/>
                  <a:pt x="252461" y="16933"/>
                </a:cubicBezTo>
                <a:cubicBezTo>
                  <a:pt x="369455" y="33866"/>
                  <a:pt x="628073" y="133927"/>
                  <a:pt x="732752" y="192424"/>
                </a:cubicBezTo>
                <a:cubicBezTo>
                  <a:pt x="837431" y="250921"/>
                  <a:pt x="878994" y="277090"/>
                  <a:pt x="880533" y="367914"/>
                </a:cubicBezTo>
                <a:cubicBezTo>
                  <a:pt x="882072" y="458738"/>
                  <a:pt x="828194" y="671175"/>
                  <a:pt x="741988" y="737369"/>
                </a:cubicBezTo>
                <a:cubicBezTo>
                  <a:pt x="655782" y="803563"/>
                  <a:pt x="461818" y="735830"/>
                  <a:pt x="363297" y="765078"/>
                </a:cubicBezTo>
                <a:cubicBezTo>
                  <a:pt x="264776" y="794326"/>
                  <a:pt x="203200" y="912860"/>
                  <a:pt x="150861" y="912860"/>
                </a:cubicBezTo>
                <a:cubicBezTo>
                  <a:pt x="98522" y="912860"/>
                  <a:pt x="35407" y="820496"/>
                  <a:pt x="49261" y="765078"/>
                </a:cubicBezTo>
                <a:cubicBezTo>
                  <a:pt x="63116" y="709660"/>
                  <a:pt x="149321" y="623454"/>
                  <a:pt x="233988" y="580351"/>
                </a:cubicBezTo>
                <a:cubicBezTo>
                  <a:pt x="318655" y="537248"/>
                  <a:pt x="497225" y="541866"/>
                  <a:pt x="557261" y="506460"/>
                </a:cubicBezTo>
                <a:cubicBezTo>
                  <a:pt x="617297" y="471054"/>
                  <a:pt x="623455" y="395623"/>
                  <a:pt x="594206" y="367914"/>
                </a:cubicBezTo>
                <a:cubicBezTo>
                  <a:pt x="564958" y="340205"/>
                  <a:pt x="497224" y="350981"/>
                  <a:pt x="409479" y="330969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308"/>
          <p:cNvGrpSpPr/>
          <p:nvPr/>
        </p:nvGrpSpPr>
        <p:grpSpPr>
          <a:xfrm>
            <a:off x="6379863" y="2255489"/>
            <a:ext cx="812313" cy="881658"/>
            <a:chOff x="3711451" y="4437024"/>
            <a:chExt cx="812313" cy="881658"/>
          </a:xfrm>
        </p:grpSpPr>
        <p:sp>
          <p:nvSpPr>
            <p:cNvPr id="721" name="타원 720"/>
            <p:cNvSpPr/>
            <p:nvPr/>
          </p:nvSpPr>
          <p:spPr>
            <a:xfrm rot="650978">
              <a:off x="3711451" y="4437024"/>
              <a:ext cx="539101" cy="252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22" name="타원 721"/>
            <p:cNvSpPr/>
            <p:nvPr/>
          </p:nvSpPr>
          <p:spPr>
            <a:xfrm>
              <a:off x="4334076" y="4596904"/>
              <a:ext cx="180000" cy="180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23" name="자유형 722"/>
            <p:cNvSpPr/>
            <p:nvPr/>
          </p:nvSpPr>
          <p:spPr>
            <a:xfrm>
              <a:off x="3771001" y="4881494"/>
              <a:ext cx="752763" cy="437188"/>
            </a:xfrm>
            <a:custGeom>
              <a:avLst/>
              <a:gdLst>
                <a:gd name="connsiteX0" fmla="*/ 715818 w 752763"/>
                <a:gd name="connsiteY0" fmla="*/ 129309 h 437188"/>
                <a:gd name="connsiteX1" fmla="*/ 577273 w 752763"/>
                <a:gd name="connsiteY1" fmla="*/ 18473 h 437188"/>
                <a:gd name="connsiteX2" fmla="*/ 383309 w 752763"/>
                <a:gd name="connsiteY2" fmla="*/ 27709 h 437188"/>
                <a:gd name="connsiteX3" fmla="*/ 217055 w 752763"/>
                <a:gd name="connsiteY3" fmla="*/ 36945 h 437188"/>
                <a:gd name="connsiteX4" fmla="*/ 23091 w 752763"/>
                <a:gd name="connsiteY4" fmla="*/ 249382 h 437188"/>
                <a:gd name="connsiteX5" fmla="*/ 78509 w 752763"/>
                <a:gd name="connsiteY5" fmla="*/ 434109 h 437188"/>
                <a:gd name="connsiteX6" fmla="*/ 337128 w 752763"/>
                <a:gd name="connsiteY6" fmla="*/ 267854 h 437188"/>
                <a:gd name="connsiteX7" fmla="*/ 688109 w 752763"/>
                <a:gd name="connsiteY7" fmla="*/ 267854 h 437188"/>
                <a:gd name="connsiteX8" fmla="*/ 715818 w 752763"/>
                <a:gd name="connsiteY8" fmla="*/ 129309 h 43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763" h="437188">
                  <a:moveTo>
                    <a:pt x="715818" y="129309"/>
                  </a:moveTo>
                  <a:cubicBezTo>
                    <a:pt x="697345" y="87746"/>
                    <a:pt x="632691" y="35406"/>
                    <a:pt x="577273" y="18473"/>
                  </a:cubicBezTo>
                  <a:cubicBezTo>
                    <a:pt x="521855" y="1540"/>
                    <a:pt x="383309" y="27709"/>
                    <a:pt x="383309" y="27709"/>
                  </a:cubicBezTo>
                  <a:cubicBezTo>
                    <a:pt x="323273" y="30788"/>
                    <a:pt x="277091" y="0"/>
                    <a:pt x="217055" y="36945"/>
                  </a:cubicBezTo>
                  <a:cubicBezTo>
                    <a:pt x="157019" y="73890"/>
                    <a:pt x="46182" y="183188"/>
                    <a:pt x="23091" y="249382"/>
                  </a:cubicBezTo>
                  <a:cubicBezTo>
                    <a:pt x="0" y="315576"/>
                    <a:pt x="26170" y="431030"/>
                    <a:pt x="78509" y="434109"/>
                  </a:cubicBezTo>
                  <a:cubicBezTo>
                    <a:pt x="130848" y="437188"/>
                    <a:pt x="235528" y="295563"/>
                    <a:pt x="337128" y="267854"/>
                  </a:cubicBezTo>
                  <a:cubicBezTo>
                    <a:pt x="438728" y="240145"/>
                    <a:pt x="623455" y="294024"/>
                    <a:pt x="688109" y="267854"/>
                  </a:cubicBezTo>
                  <a:cubicBezTo>
                    <a:pt x="752763" y="241684"/>
                    <a:pt x="734291" y="170873"/>
                    <a:pt x="715818" y="129309"/>
                  </a:cubicBezTo>
                  <a:close/>
                </a:path>
              </a:pathLst>
            </a:cu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97"/>
          <p:cNvGrpSpPr/>
          <p:nvPr/>
        </p:nvGrpSpPr>
        <p:grpSpPr>
          <a:xfrm>
            <a:off x="5437037" y="2263212"/>
            <a:ext cx="766492" cy="796137"/>
            <a:chOff x="2518592" y="4236138"/>
            <a:chExt cx="766492" cy="796137"/>
          </a:xfrm>
        </p:grpSpPr>
        <p:sp>
          <p:nvSpPr>
            <p:cNvPr id="725" name="타원 724"/>
            <p:cNvSpPr/>
            <p:nvPr/>
          </p:nvSpPr>
          <p:spPr>
            <a:xfrm>
              <a:off x="2518592" y="4236138"/>
              <a:ext cx="180000" cy="180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26" name="타원 725"/>
            <p:cNvSpPr/>
            <p:nvPr/>
          </p:nvSpPr>
          <p:spPr>
            <a:xfrm>
              <a:off x="2800296" y="4286942"/>
              <a:ext cx="180000" cy="180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27" name="타원 726"/>
            <p:cNvSpPr/>
            <p:nvPr/>
          </p:nvSpPr>
          <p:spPr>
            <a:xfrm>
              <a:off x="3105084" y="4388538"/>
              <a:ext cx="180000" cy="180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28" name="타원 727"/>
            <p:cNvSpPr/>
            <p:nvPr/>
          </p:nvSpPr>
          <p:spPr>
            <a:xfrm>
              <a:off x="3058904" y="4721034"/>
              <a:ext cx="180000" cy="180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29" name="타원 728"/>
            <p:cNvSpPr/>
            <p:nvPr/>
          </p:nvSpPr>
          <p:spPr>
            <a:xfrm rot="19299358">
              <a:off x="2544255" y="4766048"/>
              <a:ext cx="449634" cy="26622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그룹 286"/>
          <p:cNvGrpSpPr/>
          <p:nvPr/>
        </p:nvGrpSpPr>
        <p:grpSpPr>
          <a:xfrm>
            <a:off x="4467928" y="2255490"/>
            <a:ext cx="766492" cy="819221"/>
            <a:chOff x="385853" y="1595001"/>
            <a:chExt cx="766492" cy="819221"/>
          </a:xfrm>
        </p:grpSpPr>
        <p:sp>
          <p:nvSpPr>
            <p:cNvPr id="731" name="타원 730"/>
            <p:cNvSpPr/>
            <p:nvPr/>
          </p:nvSpPr>
          <p:spPr>
            <a:xfrm>
              <a:off x="385853" y="1595001"/>
              <a:ext cx="180000" cy="180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2" name="타원 731"/>
            <p:cNvSpPr/>
            <p:nvPr/>
          </p:nvSpPr>
          <p:spPr>
            <a:xfrm>
              <a:off x="667557" y="1645805"/>
              <a:ext cx="180000" cy="180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3" name="타원 732"/>
            <p:cNvSpPr/>
            <p:nvPr/>
          </p:nvSpPr>
          <p:spPr>
            <a:xfrm>
              <a:off x="972345" y="1747401"/>
              <a:ext cx="180000" cy="180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4" name="타원 733"/>
            <p:cNvSpPr/>
            <p:nvPr/>
          </p:nvSpPr>
          <p:spPr>
            <a:xfrm>
              <a:off x="926165" y="2079897"/>
              <a:ext cx="180000" cy="180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5" name="타원 734"/>
            <p:cNvSpPr/>
            <p:nvPr/>
          </p:nvSpPr>
          <p:spPr>
            <a:xfrm>
              <a:off x="627140" y="2081822"/>
              <a:ext cx="180000" cy="180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6" name="타원 735"/>
            <p:cNvSpPr/>
            <p:nvPr/>
          </p:nvSpPr>
          <p:spPr>
            <a:xfrm>
              <a:off x="420715" y="2234222"/>
              <a:ext cx="180000" cy="180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737" name="TextBox 736"/>
          <p:cNvSpPr txBox="1"/>
          <p:nvPr/>
        </p:nvSpPr>
        <p:spPr>
          <a:xfrm>
            <a:off x="4340603" y="1710473"/>
            <a:ext cx="1825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Graph filtration</a:t>
            </a:r>
          </a:p>
        </p:txBody>
      </p:sp>
      <p:cxnSp>
        <p:nvCxnSpPr>
          <p:cNvPr id="738" name="Straight Arrow Connector 119"/>
          <p:cNvCxnSpPr/>
          <p:nvPr/>
        </p:nvCxnSpPr>
        <p:spPr bwMode="auto">
          <a:xfrm>
            <a:off x="6294974" y="2001499"/>
            <a:ext cx="3420000" cy="1588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9721827" y="1661789"/>
            <a:ext cx="311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endParaRPr lang="ko-KR" altLang="en-US" sz="2400" dirty="0"/>
          </a:p>
        </p:txBody>
      </p:sp>
      <p:cxnSp>
        <p:nvCxnSpPr>
          <p:cNvPr id="740" name="직선 연결선 91"/>
          <p:cNvCxnSpPr>
            <a:cxnSpLocks/>
          </p:cNvCxnSpPr>
          <p:nvPr/>
        </p:nvCxnSpPr>
        <p:spPr>
          <a:xfrm>
            <a:off x="4781489" y="4052188"/>
            <a:ext cx="40071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>
            <a:glow rad="25400">
              <a:sysClr val="window" lastClr="FFFFFF">
                <a:alpha val="65000"/>
              </a:sysClr>
            </a:glow>
          </a:effectLst>
        </p:spPr>
      </p:cxnSp>
      <p:cxnSp>
        <p:nvCxnSpPr>
          <p:cNvPr id="741" name="직선 연결선 91"/>
          <p:cNvCxnSpPr>
            <a:cxnSpLocks/>
          </p:cNvCxnSpPr>
          <p:nvPr/>
        </p:nvCxnSpPr>
        <p:spPr>
          <a:xfrm>
            <a:off x="8375566" y="4052188"/>
            <a:ext cx="40071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>
            <a:glow rad="25400">
              <a:sysClr val="window" lastClr="FFFFFF">
                <a:alpha val="65000"/>
              </a:sysClr>
            </a:glow>
          </a:effectLst>
        </p:spPr>
      </p:cxnSp>
      <p:grpSp>
        <p:nvGrpSpPr>
          <p:cNvPr id="24" name="그룹 374"/>
          <p:cNvGrpSpPr/>
          <p:nvPr/>
        </p:nvGrpSpPr>
        <p:grpSpPr>
          <a:xfrm>
            <a:off x="3749511" y="3594360"/>
            <a:ext cx="1379046" cy="1452978"/>
            <a:chOff x="1093748" y="4142871"/>
            <a:chExt cx="1475854" cy="1580339"/>
          </a:xfrm>
        </p:grpSpPr>
        <p:grpSp>
          <p:nvGrpSpPr>
            <p:cNvPr id="25" name="그룹 277"/>
            <p:cNvGrpSpPr/>
            <p:nvPr/>
          </p:nvGrpSpPr>
          <p:grpSpPr>
            <a:xfrm>
              <a:off x="1093748" y="4142871"/>
              <a:ext cx="1475854" cy="1580339"/>
              <a:chOff x="2705427" y="4575600"/>
              <a:chExt cx="1475854" cy="1580339"/>
            </a:xfrm>
          </p:grpSpPr>
          <p:sp>
            <p:nvSpPr>
              <p:cNvPr id="745" name="Rectangle 16"/>
              <p:cNvSpPr/>
              <p:nvPr/>
            </p:nvSpPr>
            <p:spPr>
              <a:xfrm>
                <a:off x="2705427" y="4575600"/>
                <a:ext cx="379863" cy="1171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altLang="ko-KR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altLang="ko-KR" sz="1600" b="1" kern="0" dirty="0">
                  <a:solidFill>
                    <a:sysClr val="windowText" lastClr="000000"/>
                  </a:solidFill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ko-KR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3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ko-KR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4</a:t>
                </a:r>
                <a:endParaRPr lang="en-US" altLang="ko-KR" sz="1600" b="1" kern="0" dirty="0">
                  <a:solidFill>
                    <a:sysClr val="windowText" lastClr="000000"/>
                  </a:solidFill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ko-KR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5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ko-KR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altLang="ko-KR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6" name="TextBox 745"/>
              <p:cNvSpPr txBox="1"/>
              <p:nvPr/>
            </p:nvSpPr>
            <p:spPr>
              <a:xfrm>
                <a:off x="2987084" y="5848165"/>
                <a:ext cx="1125121" cy="307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ε</a:t>
                </a:r>
                <a:r>
                  <a:rPr lang="en-US" sz="1200" b="1" kern="0" baseline="-250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sz="1200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= 1</a:t>
                </a:r>
                <a:r>
                  <a:rPr lang="en-US" sz="1200" b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     2    </a:t>
                </a:r>
              </a:p>
            </p:txBody>
          </p:sp>
          <p:cxnSp>
            <p:nvCxnSpPr>
              <p:cNvPr id="747" name="Straight Connector 18"/>
              <p:cNvCxnSpPr/>
              <p:nvPr/>
            </p:nvCxnSpPr>
            <p:spPr>
              <a:xfrm>
                <a:off x="2838363" y="5835067"/>
                <a:ext cx="1342918" cy="99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8" name="Straight Connector 19"/>
              <p:cNvCxnSpPr/>
              <p:nvPr/>
            </p:nvCxnSpPr>
            <p:spPr>
              <a:xfrm rot="16200000">
                <a:off x="3219257" y="5834305"/>
                <a:ext cx="112299" cy="152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9" name="Straight Connector 20"/>
              <p:cNvCxnSpPr/>
              <p:nvPr/>
            </p:nvCxnSpPr>
            <p:spPr>
              <a:xfrm rot="16200000">
                <a:off x="3637809" y="5834305"/>
                <a:ext cx="112299" cy="152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50" name="Right Bracket 25"/>
              <p:cNvSpPr/>
              <p:nvPr/>
            </p:nvSpPr>
            <p:spPr>
              <a:xfrm>
                <a:off x="3042624" y="5399501"/>
                <a:ext cx="237803" cy="216000"/>
              </a:xfrm>
              <a:prstGeom prst="rightBracket">
                <a:avLst>
                  <a:gd name="adj" fmla="val 2938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cxnSp>
            <p:nvCxnSpPr>
              <p:cNvPr id="751" name="Straight Connector 31"/>
              <p:cNvCxnSpPr/>
              <p:nvPr/>
            </p:nvCxnSpPr>
            <p:spPr>
              <a:xfrm>
                <a:off x="3297275" y="5519838"/>
                <a:ext cx="730800" cy="90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44" name="Straight Connector 28"/>
            <p:cNvCxnSpPr/>
            <p:nvPr/>
          </p:nvCxnSpPr>
          <p:spPr>
            <a:xfrm rot="5400000" flipH="1" flipV="1">
              <a:off x="1561538" y="5291982"/>
              <a:ext cx="214421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그룹 292"/>
          <p:cNvGrpSpPr/>
          <p:nvPr/>
        </p:nvGrpSpPr>
        <p:grpSpPr>
          <a:xfrm>
            <a:off x="5329893" y="3397585"/>
            <a:ext cx="1463879" cy="1649761"/>
            <a:chOff x="2331821" y="4003498"/>
            <a:chExt cx="1566642" cy="1794367"/>
          </a:xfrm>
        </p:grpSpPr>
        <p:grpSp>
          <p:nvGrpSpPr>
            <p:cNvPr id="27" name="그룹 277"/>
            <p:cNvGrpSpPr/>
            <p:nvPr/>
          </p:nvGrpSpPr>
          <p:grpSpPr>
            <a:xfrm>
              <a:off x="2331821" y="4003498"/>
              <a:ext cx="1566642" cy="1794367"/>
              <a:chOff x="2705427" y="4361575"/>
              <a:chExt cx="1566642" cy="1794367"/>
            </a:xfrm>
          </p:grpSpPr>
          <p:sp>
            <p:nvSpPr>
              <p:cNvPr id="761" name="Rectangle 16"/>
              <p:cNvSpPr/>
              <p:nvPr/>
            </p:nvSpPr>
            <p:spPr>
              <a:xfrm>
                <a:off x="2705427" y="4361575"/>
                <a:ext cx="379863" cy="138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1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1600" b="1" kern="0" dirty="0">
                  <a:solidFill>
                    <a:sysClr val="windowText" lastClr="000000"/>
                  </a:solidFill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3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ko-KR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4</a:t>
                </a:r>
                <a:endParaRPr lang="en-US" altLang="ko-KR" sz="1600" b="1" kern="0" dirty="0">
                  <a:solidFill>
                    <a:sysClr val="windowText" lastClr="000000"/>
                  </a:solidFill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ko-KR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5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ko-KR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altLang="ko-KR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2" name="TextBox 761"/>
              <p:cNvSpPr txBox="1"/>
              <p:nvPr/>
            </p:nvSpPr>
            <p:spPr>
              <a:xfrm>
                <a:off x="2987084" y="5848165"/>
                <a:ext cx="1284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ko-KR" sz="1200" b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    1  </a:t>
                </a:r>
                <a:r>
                  <a:rPr lang="en-US" sz="1200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ε</a:t>
                </a:r>
                <a:r>
                  <a:rPr lang="en-US" sz="1200" b="1" kern="0" baseline="-250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1200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= 1.2</a:t>
                </a:r>
                <a:endParaRPr lang="en-US" sz="1200" b="1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763" name="Straight Connector 18"/>
              <p:cNvCxnSpPr/>
              <p:nvPr/>
            </p:nvCxnSpPr>
            <p:spPr>
              <a:xfrm>
                <a:off x="2838363" y="5835067"/>
                <a:ext cx="1342918" cy="99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4" name="Straight Connector 19"/>
              <p:cNvCxnSpPr/>
              <p:nvPr/>
            </p:nvCxnSpPr>
            <p:spPr>
              <a:xfrm rot="16200000">
                <a:off x="3219257" y="5834305"/>
                <a:ext cx="112299" cy="152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5" name="Straight Connector 20"/>
              <p:cNvCxnSpPr/>
              <p:nvPr/>
            </p:nvCxnSpPr>
            <p:spPr>
              <a:xfrm rot="16200000">
                <a:off x="3637809" y="5834305"/>
                <a:ext cx="112299" cy="152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6" name="Right Bracket 25"/>
              <p:cNvSpPr/>
              <p:nvPr/>
            </p:nvSpPr>
            <p:spPr>
              <a:xfrm>
                <a:off x="3042625" y="4506179"/>
                <a:ext cx="642679" cy="207667"/>
              </a:xfrm>
              <a:prstGeom prst="rightBracket">
                <a:avLst>
                  <a:gd name="adj" fmla="val 2938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cxnSp>
          <p:nvCxnSpPr>
            <p:cNvPr id="754" name="Straight Connector 28"/>
            <p:cNvCxnSpPr/>
            <p:nvPr/>
          </p:nvCxnSpPr>
          <p:spPr>
            <a:xfrm rot="5400000" flipH="1" flipV="1">
              <a:off x="2774036" y="4795626"/>
              <a:ext cx="1075326" cy="1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5" name="Right Bracket 25"/>
            <p:cNvSpPr/>
            <p:nvPr/>
          </p:nvSpPr>
          <p:spPr>
            <a:xfrm>
              <a:off x="2670944" y="5029727"/>
              <a:ext cx="237803" cy="216451"/>
            </a:xfrm>
            <a:prstGeom prst="rightBracket">
              <a:avLst>
                <a:gd name="adj" fmla="val 2938"/>
              </a:avLst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cxnSp>
          <p:nvCxnSpPr>
            <p:cNvPr id="756" name="Straight Connector 31"/>
            <p:cNvCxnSpPr/>
            <p:nvPr/>
          </p:nvCxnSpPr>
          <p:spPr>
            <a:xfrm>
              <a:off x="2917413" y="5157206"/>
              <a:ext cx="394283" cy="1306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7" name="Straight Connector 31"/>
            <p:cNvCxnSpPr/>
            <p:nvPr/>
          </p:nvCxnSpPr>
          <p:spPr>
            <a:xfrm rot="10800000" flipH="1">
              <a:off x="3311697" y="4251936"/>
              <a:ext cx="336009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8" name="Straight Connector 28"/>
            <p:cNvCxnSpPr/>
            <p:nvPr/>
          </p:nvCxnSpPr>
          <p:spPr>
            <a:xfrm rot="5400000" flipH="1" flipV="1">
              <a:off x="2795801" y="5250899"/>
              <a:ext cx="225892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9" name="꺾인 연결선 758"/>
            <p:cNvCxnSpPr/>
            <p:nvPr/>
          </p:nvCxnSpPr>
          <p:spPr>
            <a:xfrm>
              <a:off x="2700109" y="4831271"/>
              <a:ext cx="612000" cy="327241"/>
            </a:xfrm>
            <a:prstGeom prst="bentConnector3">
              <a:avLst>
                <a:gd name="adj1" fmla="val 1020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31"/>
            <p:cNvCxnSpPr/>
            <p:nvPr/>
          </p:nvCxnSpPr>
          <p:spPr>
            <a:xfrm rot="10800000" flipH="1">
              <a:off x="3327810" y="4984425"/>
              <a:ext cx="336009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그룹 300"/>
          <p:cNvGrpSpPr/>
          <p:nvPr/>
        </p:nvGrpSpPr>
        <p:grpSpPr>
          <a:xfrm>
            <a:off x="6953393" y="3397585"/>
            <a:ext cx="1812273" cy="1649760"/>
            <a:chOff x="4245152" y="4069920"/>
            <a:chExt cx="1939493" cy="1794366"/>
          </a:xfrm>
        </p:grpSpPr>
        <p:grpSp>
          <p:nvGrpSpPr>
            <p:cNvPr id="29" name="그룹 277"/>
            <p:cNvGrpSpPr/>
            <p:nvPr/>
          </p:nvGrpSpPr>
          <p:grpSpPr>
            <a:xfrm>
              <a:off x="4245152" y="4069920"/>
              <a:ext cx="1939493" cy="1794366"/>
              <a:chOff x="2705427" y="4361576"/>
              <a:chExt cx="1939493" cy="1794366"/>
            </a:xfrm>
          </p:grpSpPr>
          <p:sp>
            <p:nvSpPr>
              <p:cNvPr id="780" name="Rectangle 16"/>
              <p:cNvSpPr/>
              <p:nvPr/>
            </p:nvSpPr>
            <p:spPr>
              <a:xfrm>
                <a:off x="2705427" y="4361576"/>
                <a:ext cx="379863" cy="138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1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1600" b="1" kern="0" dirty="0">
                  <a:solidFill>
                    <a:sysClr val="windowText" lastClr="000000"/>
                  </a:solidFill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3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ko-KR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4</a:t>
                </a:r>
                <a:endParaRPr lang="en-US" altLang="ko-KR" sz="1600" b="1" kern="0" dirty="0">
                  <a:solidFill>
                    <a:sysClr val="windowText" lastClr="000000"/>
                  </a:solidFill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ko-KR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5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ko-KR" sz="1600" b="1" i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sz="1600" b="1" kern="0" baseline="-1100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altLang="ko-KR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>
                <a:off x="2987084" y="5848165"/>
                <a:ext cx="1657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ko-KR" sz="1200" b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rPr>
                  <a:t>    1     1.2  </a:t>
                </a:r>
                <a:r>
                  <a:rPr lang="en-US" sz="1200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ε</a:t>
                </a:r>
                <a:r>
                  <a:rPr lang="en-US" sz="1200" b="1" kern="0" baseline="-250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  <a:r>
                  <a:rPr lang="en-US" sz="1200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= 1.3</a:t>
                </a:r>
                <a:endParaRPr lang="en-US" sz="1200" b="1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782" name="Straight Connector 18"/>
              <p:cNvCxnSpPr/>
              <p:nvPr/>
            </p:nvCxnSpPr>
            <p:spPr>
              <a:xfrm>
                <a:off x="2838363" y="5835067"/>
                <a:ext cx="1675919" cy="99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3" name="Straight Connector 19"/>
              <p:cNvCxnSpPr/>
              <p:nvPr/>
            </p:nvCxnSpPr>
            <p:spPr>
              <a:xfrm rot="16200000">
                <a:off x="3219257" y="5834305"/>
                <a:ext cx="112299" cy="152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4" name="Straight Connector 20"/>
              <p:cNvCxnSpPr/>
              <p:nvPr/>
            </p:nvCxnSpPr>
            <p:spPr>
              <a:xfrm rot="16200000">
                <a:off x="3637809" y="5834305"/>
                <a:ext cx="112299" cy="152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5" name="Right Bracket 25"/>
              <p:cNvSpPr/>
              <p:nvPr/>
            </p:nvSpPr>
            <p:spPr>
              <a:xfrm>
                <a:off x="3042625" y="4506179"/>
                <a:ext cx="642679" cy="207667"/>
              </a:xfrm>
              <a:prstGeom prst="rightBracket">
                <a:avLst>
                  <a:gd name="adj" fmla="val 2938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cxnSp>
          <p:nvCxnSpPr>
            <p:cNvPr id="769" name="Straight Connector 28"/>
            <p:cNvCxnSpPr/>
            <p:nvPr/>
          </p:nvCxnSpPr>
          <p:spPr>
            <a:xfrm rot="5400000" flipH="1" flipV="1">
              <a:off x="4687367" y="4862047"/>
              <a:ext cx="1075326" cy="1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0" name="Right Bracket 25"/>
            <p:cNvSpPr/>
            <p:nvPr/>
          </p:nvSpPr>
          <p:spPr>
            <a:xfrm>
              <a:off x="4584275" y="5096148"/>
              <a:ext cx="237803" cy="216451"/>
            </a:xfrm>
            <a:prstGeom prst="rightBracket">
              <a:avLst>
                <a:gd name="adj" fmla="val 2938"/>
              </a:avLst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cxnSp>
          <p:nvCxnSpPr>
            <p:cNvPr id="771" name="Straight Connector 31"/>
            <p:cNvCxnSpPr/>
            <p:nvPr/>
          </p:nvCxnSpPr>
          <p:spPr>
            <a:xfrm>
              <a:off x="4830744" y="5223627"/>
              <a:ext cx="394283" cy="1306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2" name="Straight Connector 31"/>
            <p:cNvCxnSpPr/>
            <p:nvPr/>
          </p:nvCxnSpPr>
          <p:spPr>
            <a:xfrm rot="10800000" flipH="1">
              <a:off x="5229286" y="4318357"/>
              <a:ext cx="216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3" name="Straight Connector 28"/>
            <p:cNvCxnSpPr/>
            <p:nvPr/>
          </p:nvCxnSpPr>
          <p:spPr>
            <a:xfrm rot="5400000" flipH="1" flipV="1">
              <a:off x="4709132" y="5317320"/>
              <a:ext cx="225892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4" name="꺾인 연결선 773"/>
            <p:cNvCxnSpPr/>
            <p:nvPr/>
          </p:nvCxnSpPr>
          <p:spPr>
            <a:xfrm>
              <a:off x="4601865" y="4897692"/>
              <a:ext cx="612000" cy="327241"/>
            </a:xfrm>
            <a:prstGeom prst="bentConnector3">
              <a:avLst>
                <a:gd name="adj1" fmla="val 1020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31"/>
            <p:cNvCxnSpPr/>
            <p:nvPr/>
          </p:nvCxnSpPr>
          <p:spPr>
            <a:xfrm rot="10800000" flipH="1">
              <a:off x="5258350" y="5050846"/>
              <a:ext cx="504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6" name="Straight Connector 20"/>
            <p:cNvCxnSpPr/>
            <p:nvPr/>
          </p:nvCxnSpPr>
          <p:spPr>
            <a:xfrm rot="16200000">
              <a:off x="5376234" y="5544574"/>
              <a:ext cx="112299" cy="152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7" name="꺾인 연결선 776"/>
            <p:cNvCxnSpPr/>
            <p:nvPr/>
          </p:nvCxnSpPr>
          <p:spPr>
            <a:xfrm flipV="1">
              <a:off x="4593858" y="4318357"/>
              <a:ext cx="843154" cy="349294"/>
            </a:xfrm>
            <a:prstGeom prst="bentConnector3">
              <a:avLst>
                <a:gd name="adj1" fmla="val 9942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28"/>
            <p:cNvCxnSpPr/>
            <p:nvPr/>
          </p:nvCxnSpPr>
          <p:spPr>
            <a:xfrm rot="5400000" flipH="1" flipV="1">
              <a:off x="4886067" y="5014447"/>
              <a:ext cx="1075326" cy="1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9" name="Straight Connector 31"/>
            <p:cNvCxnSpPr/>
            <p:nvPr/>
          </p:nvCxnSpPr>
          <p:spPr>
            <a:xfrm rot="10800000" flipH="1">
              <a:off x="5431153" y="4488359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86" name="직선 연결선 91"/>
          <p:cNvCxnSpPr>
            <a:cxnSpLocks/>
          </p:cNvCxnSpPr>
          <p:nvPr/>
        </p:nvCxnSpPr>
        <p:spPr>
          <a:xfrm>
            <a:off x="6479365" y="4052188"/>
            <a:ext cx="40071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>
            <a:glow rad="25400">
              <a:sysClr val="window" lastClr="FFFFFF">
                <a:alpha val="65000"/>
              </a:sysClr>
            </a:glow>
          </a:effectLst>
        </p:spPr>
      </p:cxnSp>
      <p:grpSp>
        <p:nvGrpSpPr>
          <p:cNvPr id="30" name="그룹 373"/>
          <p:cNvGrpSpPr/>
          <p:nvPr/>
        </p:nvGrpSpPr>
        <p:grpSpPr>
          <a:xfrm>
            <a:off x="8785791" y="3397587"/>
            <a:ext cx="1812273" cy="1649759"/>
            <a:chOff x="6641872" y="4284858"/>
            <a:chExt cx="1939493" cy="1794365"/>
          </a:xfrm>
        </p:grpSpPr>
        <p:cxnSp>
          <p:nvCxnSpPr>
            <p:cNvPr id="788" name="Straight Connector 31"/>
            <p:cNvCxnSpPr/>
            <p:nvPr/>
          </p:nvCxnSpPr>
          <p:spPr>
            <a:xfrm rot="16200000" flipH="1">
              <a:off x="7732170" y="4977171"/>
              <a:ext cx="576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" name="그룹 338"/>
            <p:cNvGrpSpPr/>
            <p:nvPr/>
          </p:nvGrpSpPr>
          <p:grpSpPr>
            <a:xfrm>
              <a:off x="6641872" y="4284858"/>
              <a:ext cx="1939493" cy="1794365"/>
              <a:chOff x="4245152" y="4069921"/>
              <a:chExt cx="1939493" cy="1794365"/>
            </a:xfrm>
          </p:grpSpPr>
          <p:grpSp>
            <p:nvGrpSpPr>
              <p:cNvPr id="716" name="그룹 277"/>
              <p:cNvGrpSpPr/>
              <p:nvPr/>
            </p:nvGrpSpPr>
            <p:grpSpPr>
              <a:xfrm>
                <a:off x="4245152" y="4069921"/>
                <a:ext cx="1939493" cy="1794365"/>
                <a:chOff x="2705427" y="4361577"/>
                <a:chExt cx="1939493" cy="1794365"/>
              </a:xfrm>
            </p:grpSpPr>
            <p:sp>
              <p:nvSpPr>
                <p:cNvPr id="805" name="Rectangle 16"/>
                <p:cNvSpPr/>
                <p:nvPr/>
              </p:nvSpPr>
              <p:spPr>
                <a:xfrm>
                  <a:off x="2705427" y="4361577"/>
                  <a:ext cx="379863" cy="13858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80000"/>
                    </a:lnSpc>
                    <a:defRPr/>
                  </a:pPr>
                  <a:r>
                    <a:rPr lang="en-US" sz="1600" b="1" i="1" kern="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x</a:t>
                  </a:r>
                  <a:r>
                    <a:rPr lang="en-US" sz="1600" b="1" kern="0" baseline="-1100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1</a:t>
                  </a:r>
                </a:p>
                <a:p>
                  <a:pPr>
                    <a:lnSpc>
                      <a:spcPct val="80000"/>
                    </a:lnSpc>
                    <a:defRPr/>
                  </a:pPr>
                  <a:r>
                    <a:rPr lang="en-US" sz="1600" b="1" i="1" kern="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x</a:t>
                  </a:r>
                  <a:r>
                    <a:rPr lang="en-US" sz="1600" b="1" kern="0" baseline="-1100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2</a:t>
                  </a:r>
                  <a:endParaRPr lang="en-US" sz="1600" b="1" kern="0" dirty="0">
                    <a:solidFill>
                      <a:sysClr val="windowText" lastClr="000000"/>
                    </a:solidFill>
                  </a:endParaRPr>
                </a:p>
                <a:p>
                  <a:pPr>
                    <a:lnSpc>
                      <a:spcPct val="80000"/>
                    </a:lnSpc>
                    <a:defRPr/>
                  </a:pPr>
                  <a:r>
                    <a:rPr lang="en-US" sz="1600" b="1" i="1" kern="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x</a:t>
                  </a:r>
                  <a:r>
                    <a:rPr lang="en-US" sz="1600" b="1" kern="0" baseline="-1100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3</a:t>
                  </a:r>
                </a:p>
                <a:p>
                  <a:pPr>
                    <a:lnSpc>
                      <a:spcPct val="80000"/>
                    </a:lnSpc>
                    <a:defRPr/>
                  </a:pPr>
                  <a:r>
                    <a:rPr lang="en-US" altLang="ko-KR" sz="1600" b="1" i="1" kern="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x</a:t>
                  </a:r>
                  <a:r>
                    <a:rPr lang="en-US" altLang="ko-KR" sz="1600" b="1" kern="0" baseline="-1100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4</a:t>
                  </a:r>
                  <a:endParaRPr lang="en-US" altLang="ko-KR" sz="1600" b="1" kern="0" dirty="0">
                    <a:solidFill>
                      <a:sysClr val="windowText" lastClr="000000"/>
                    </a:solidFill>
                  </a:endParaRPr>
                </a:p>
                <a:p>
                  <a:pPr>
                    <a:lnSpc>
                      <a:spcPct val="80000"/>
                    </a:lnSpc>
                    <a:defRPr/>
                  </a:pPr>
                  <a:r>
                    <a:rPr lang="en-US" altLang="ko-KR" sz="1600" b="1" i="1" kern="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x</a:t>
                  </a:r>
                  <a:r>
                    <a:rPr lang="en-US" altLang="ko-KR" sz="1600" b="1" kern="0" baseline="-1100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5</a:t>
                  </a:r>
                </a:p>
                <a:p>
                  <a:pPr>
                    <a:lnSpc>
                      <a:spcPct val="80000"/>
                    </a:lnSpc>
                    <a:defRPr/>
                  </a:pPr>
                  <a:r>
                    <a:rPr lang="en-US" altLang="ko-KR" sz="1600" b="1" i="1" kern="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x</a:t>
                  </a:r>
                  <a:r>
                    <a:rPr lang="en-US" altLang="ko-KR" sz="1600" b="1" kern="0" baseline="-1100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6</a:t>
                  </a:r>
                  <a:endParaRPr lang="en-US" altLang="ko-KR" sz="1600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6" name="TextBox 805"/>
                <p:cNvSpPr txBox="1"/>
                <p:nvPr/>
              </p:nvSpPr>
              <p:spPr>
                <a:xfrm>
                  <a:off x="2987084" y="5848165"/>
                  <a:ext cx="1657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200" b="1" kern="0" dirty="0">
                      <a:solidFill>
                        <a:sysClr val="windowText" lastClr="000000"/>
                      </a:solidFill>
                      <a:latin typeface="Times New Roman"/>
                      <a:cs typeface="Times New Roman"/>
                    </a:rPr>
                    <a:t>    1     1.2  </a:t>
                  </a:r>
                  <a:r>
                    <a:rPr lang="en-US" sz="1200" b="1" kern="0" dirty="0"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ε</a:t>
                  </a:r>
                  <a:r>
                    <a:rPr lang="en-US" sz="1200" b="1" kern="0" baseline="-25000" dirty="0"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4</a:t>
                  </a:r>
                  <a:r>
                    <a:rPr lang="en-US" sz="1200" b="1" kern="0" dirty="0"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= 1.4</a:t>
                  </a:r>
                  <a:endParaRPr lang="en-US" sz="1200" b="1" kern="0" dirty="0">
                    <a:solidFill>
                      <a:sysClr val="windowText" lastClr="000000"/>
                    </a:solidFill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807" name="Straight Connector 18"/>
                <p:cNvCxnSpPr/>
                <p:nvPr/>
              </p:nvCxnSpPr>
              <p:spPr>
                <a:xfrm>
                  <a:off x="2838363" y="5835067"/>
                  <a:ext cx="1675919" cy="99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8" name="Straight Connector 19"/>
                <p:cNvCxnSpPr/>
                <p:nvPr/>
              </p:nvCxnSpPr>
              <p:spPr>
                <a:xfrm rot="16200000">
                  <a:off x="3219257" y="5834305"/>
                  <a:ext cx="112299" cy="152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9" name="Straight Connector 20"/>
                <p:cNvCxnSpPr/>
                <p:nvPr/>
              </p:nvCxnSpPr>
              <p:spPr>
                <a:xfrm rot="16200000">
                  <a:off x="3637809" y="5834305"/>
                  <a:ext cx="112299" cy="152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10" name="Right Bracket 25"/>
                <p:cNvSpPr/>
                <p:nvPr/>
              </p:nvSpPr>
              <p:spPr>
                <a:xfrm>
                  <a:off x="3042625" y="4506179"/>
                  <a:ext cx="642679" cy="207667"/>
                </a:xfrm>
                <a:prstGeom prst="rightBracket">
                  <a:avLst>
                    <a:gd name="adj" fmla="val 2938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 kern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</p:grpSp>
          <p:cxnSp>
            <p:nvCxnSpPr>
              <p:cNvPr id="794" name="Straight Connector 28"/>
              <p:cNvCxnSpPr/>
              <p:nvPr/>
            </p:nvCxnSpPr>
            <p:spPr>
              <a:xfrm rot="5400000" flipH="1" flipV="1">
                <a:off x="4687367" y="4862047"/>
                <a:ext cx="1075326" cy="1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95" name="Right Bracket 25"/>
              <p:cNvSpPr/>
              <p:nvPr/>
            </p:nvSpPr>
            <p:spPr>
              <a:xfrm>
                <a:off x="4584275" y="5096148"/>
                <a:ext cx="237803" cy="216451"/>
              </a:xfrm>
              <a:prstGeom prst="rightBracket">
                <a:avLst>
                  <a:gd name="adj" fmla="val 2938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cxnSp>
            <p:nvCxnSpPr>
              <p:cNvPr id="796" name="Straight Connector 31"/>
              <p:cNvCxnSpPr/>
              <p:nvPr/>
            </p:nvCxnSpPr>
            <p:spPr>
              <a:xfrm>
                <a:off x="4830744" y="5223627"/>
                <a:ext cx="394283" cy="1306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7" name="Straight Connector 31"/>
              <p:cNvCxnSpPr/>
              <p:nvPr/>
            </p:nvCxnSpPr>
            <p:spPr>
              <a:xfrm rot="10800000" flipH="1">
                <a:off x="5229286" y="4318357"/>
                <a:ext cx="2160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8" name="Straight Connector 28"/>
              <p:cNvCxnSpPr/>
              <p:nvPr/>
            </p:nvCxnSpPr>
            <p:spPr>
              <a:xfrm rot="5400000" flipH="1" flipV="1">
                <a:off x="4709132" y="5317320"/>
                <a:ext cx="22589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9" name="꺾인 연결선 798"/>
              <p:cNvCxnSpPr/>
              <p:nvPr/>
            </p:nvCxnSpPr>
            <p:spPr>
              <a:xfrm>
                <a:off x="4601865" y="4897692"/>
                <a:ext cx="612000" cy="327241"/>
              </a:xfrm>
              <a:prstGeom prst="bentConnector3">
                <a:avLst>
                  <a:gd name="adj1" fmla="val 102085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31"/>
              <p:cNvCxnSpPr/>
              <p:nvPr/>
            </p:nvCxnSpPr>
            <p:spPr>
              <a:xfrm rot="10800000" flipH="1">
                <a:off x="5239025" y="5050846"/>
                <a:ext cx="3960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1" name="Straight Connector 20"/>
              <p:cNvCxnSpPr/>
              <p:nvPr/>
            </p:nvCxnSpPr>
            <p:spPr>
              <a:xfrm rot="16200000">
                <a:off x="5376234" y="5544574"/>
                <a:ext cx="112299" cy="152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2" name="꺾인 연결선 801"/>
              <p:cNvCxnSpPr/>
              <p:nvPr/>
            </p:nvCxnSpPr>
            <p:spPr>
              <a:xfrm flipV="1">
                <a:off x="4593858" y="4318357"/>
                <a:ext cx="843154" cy="349294"/>
              </a:xfrm>
              <a:prstGeom prst="bentConnector3">
                <a:avLst>
                  <a:gd name="adj1" fmla="val 9942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28"/>
              <p:cNvCxnSpPr/>
              <p:nvPr/>
            </p:nvCxnSpPr>
            <p:spPr>
              <a:xfrm rot="5400000" flipH="1" flipV="1">
                <a:off x="4886067" y="5014447"/>
                <a:ext cx="1075326" cy="1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4" name="Straight Connector 31"/>
              <p:cNvCxnSpPr/>
              <p:nvPr/>
            </p:nvCxnSpPr>
            <p:spPr>
              <a:xfrm rot="10800000" flipH="1">
                <a:off x="5447828" y="4488359"/>
                <a:ext cx="1800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90" name="Straight Connector 20"/>
            <p:cNvCxnSpPr/>
            <p:nvPr/>
          </p:nvCxnSpPr>
          <p:spPr>
            <a:xfrm rot="16200000">
              <a:off x="7971654" y="5761436"/>
              <a:ext cx="112299" cy="152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1" name="Straight Connector 28"/>
            <p:cNvCxnSpPr/>
            <p:nvPr/>
          </p:nvCxnSpPr>
          <p:spPr>
            <a:xfrm rot="5400000" flipH="1" flipV="1">
              <a:off x="7489378" y="5240038"/>
              <a:ext cx="1075326" cy="1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2" name="Straight Connector 31"/>
            <p:cNvCxnSpPr/>
            <p:nvPr/>
          </p:nvCxnSpPr>
          <p:spPr>
            <a:xfrm rot="10800000" flipH="1">
              <a:off x="8009138" y="4984425"/>
              <a:ext cx="180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1" name="TextBox 810"/>
          <p:cNvSpPr txBox="1"/>
          <p:nvPr/>
        </p:nvSpPr>
        <p:spPr>
          <a:xfrm>
            <a:off x="2315048" y="5292571"/>
            <a:ext cx="7426385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two nodes have been already connected directly or indirectly, no redundant edges are allowed. </a:t>
            </a:r>
          </a:p>
        </p:txBody>
      </p:sp>
      <p:grpSp>
        <p:nvGrpSpPr>
          <p:cNvPr id="720" name="그룹 260"/>
          <p:cNvGrpSpPr/>
          <p:nvPr/>
        </p:nvGrpSpPr>
        <p:grpSpPr>
          <a:xfrm>
            <a:off x="7497771" y="1484784"/>
            <a:ext cx="2546018" cy="1763526"/>
            <a:chOff x="6008496" y="1724951"/>
            <a:chExt cx="2546018" cy="1763526"/>
          </a:xfrm>
        </p:grpSpPr>
        <p:sp>
          <p:nvSpPr>
            <p:cNvPr id="813" name="직사각형 812"/>
            <p:cNvSpPr/>
            <p:nvPr/>
          </p:nvSpPr>
          <p:spPr>
            <a:xfrm>
              <a:off x="6811040" y="2209063"/>
              <a:ext cx="943392" cy="127941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14" name="TextBox 813"/>
            <p:cNvSpPr txBox="1"/>
            <p:nvPr/>
          </p:nvSpPr>
          <p:spPr>
            <a:xfrm>
              <a:off x="6008496" y="1724951"/>
              <a:ext cx="2546018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sz="2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Shape of network</a:t>
              </a:r>
              <a:endParaRPr lang="ko-KR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dirty="0"/>
              <a:t>Shape of Network </a:t>
            </a:r>
            <a:r>
              <a:rPr lang="en-US" altLang="ko-KR" sz="3100" dirty="0"/>
              <a:t>(minimum spanning tree)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79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5673-F50C-E646-843C-441CFFEF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0976-A835-1947-ABC6-41E60B55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990" y="1765301"/>
            <a:ext cx="8229600" cy="2489200"/>
          </a:xfrm>
        </p:spPr>
        <p:txBody>
          <a:bodyPr>
            <a:normAutofit/>
          </a:bodyPr>
          <a:lstStyle/>
          <a:p>
            <a:r>
              <a:rPr lang="en-US" b="1" i="1" dirty="0"/>
              <a:t>KS-test like distance</a:t>
            </a:r>
          </a:p>
          <a:p>
            <a:r>
              <a:rPr lang="en-US" dirty="0" err="1"/>
              <a:t>Gromov-Hausdorff</a:t>
            </a:r>
            <a:r>
              <a:rPr lang="en-US" dirty="0"/>
              <a:t> distance </a:t>
            </a:r>
          </a:p>
          <a:p>
            <a:r>
              <a:rPr lang="en-US" b="1" i="1" dirty="0"/>
              <a:t>Bottleneck distance </a:t>
            </a:r>
          </a:p>
          <a:p>
            <a:r>
              <a:rPr lang="en-US" b="1" i="1" dirty="0"/>
              <a:t>Kernel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D2F37-5D8C-B94B-A441-89D6DA09E385}"/>
              </a:ext>
            </a:extLst>
          </p:cNvPr>
          <p:cNvGrpSpPr/>
          <p:nvPr/>
        </p:nvGrpSpPr>
        <p:grpSpPr>
          <a:xfrm>
            <a:off x="5803901" y="3009901"/>
            <a:ext cx="4036749" cy="3021073"/>
            <a:chOff x="4279900" y="3009900"/>
            <a:chExt cx="4036749" cy="30210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D6E445-A20D-2344-9A1B-CFE7C80718FB}"/>
                </a:ext>
              </a:extLst>
            </p:cNvPr>
            <p:cNvSpPr/>
            <p:nvPr/>
          </p:nvSpPr>
          <p:spPr>
            <a:xfrm>
              <a:off x="4735249" y="4215091"/>
              <a:ext cx="3581400" cy="181588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Simplicial complex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Hole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Persistence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Persistence diagram</a:t>
              </a:r>
            </a:p>
          </p:txBody>
        </p:sp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A6DF1C43-FC46-3448-8AA5-7FD18F59FC7C}"/>
                </a:ext>
              </a:extLst>
            </p:cNvPr>
            <p:cNvSpPr/>
            <p:nvPr/>
          </p:nvSpPr>
          <p:spPr>
            <a:xfrm>
              <a:off x="4279900" y="3009900"/>
              <a:ext cx="152400" cy="736600"/>
            </a:xfrm>
            <a:prstGeom prst="rightBracket">
              <a:avLst>
                <a:gd name="adj" fmla="val 13809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EE3BBA32-230C-E348-8F61-ADE9B6071662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 rot="10800000" flipH="1" flipV="1">
              <a:off x="4432299" y="3378199"/>
              <a:ext cx="2093649" cy="836891"/>
            </a:xfrm>
            <a:prstGeom prst="bentConnector4">
              <a:avLst>
                <a:gd name="adj1" fmla="val 100088"/>
                <a:gd name="adj2" fmla="val 72004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AB01184-9C15-4121-AE0E-BB4442DB9142}"/>
              </a:ext>
            </a:extLst>
          </p:cNvPr>
          <p:cNvCxnSpPr>
            <a:cxnSpLocks/>
          </p:cNvCxnSpPr>
          <p:nvPr/>
        </p:nvCxnSpPr>
        <p:spPr>
          <a:xfrm flipH="1">
            <a:off x="5836936" y="1932972"/>
            <a:ext cx="1416532" cy="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C1956F-5673-4ED1-9C1A-67547BB105F1}"/>
              </a:ext>
            </a:extLst>
          </p:cNvPr>
          <p:cNvSpPr txBox="1"/>
          <p:nvPr/>
        </p:nvSpPr>
        <p:spPr>
          <a:xfrm>
            <a:off x="7253468" y="1702139"/>
            <a:ext cx="2957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/>
              <a:t>Beta0-curve</a:t>
            </a:r>
            <a:r>
              <a:rPr lang="ko-KR" altLang="en-US" sz="2800" i="1" dirty="0"/>
              <a:t> </a:t>
            </a:r>
            <a:r>
              <a:rPr lang="en-US" altLang="ko-KR" sz="2800" i="1" dirty="0"/>
              <a:t>of</a:t>
            </a:r>
            <a:r>
              <a:rPr lang="ko-KR" altLang="en-US" sz="2800" i="1" dirty="0"/>
              <a:t> </a:t>
            </a:r>
            <a:r>
              <a:rPr lang="en-US" altLang="ko-KR" sz="2800" i="1" dirty="0"/>
              <a:t>CC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8594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77" y="2095217"/>
            <a:ext cx="3044969" cy="304496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24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8074" y="2458389"/>
            <a:ext cx="2267067" cy="22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Simplicial complex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1440" y="2458388"/>
            <a:ext cx="2267067" cy="2184512"/>
          </a:xfrm>
          <a:prstGeom prst="rect">
            <a:avLst/>
          </a:prstGeom>
        </p:spPr>
      </p:pic>
      <p:grpSp>
        <p:nvGrpSpPr>
          <p:cNvPr id="37" name="Group 29"/>
          <p:cNvGrpSpPr/>
          <p:nvPr/>
        </p:nvGrpSpPr>
        <p:grpSpPr>
          <a:xfrm>
            <a:off x="2931440" y="2415838"/>
            <a:ext cx="2263701" cy="2198628"/>
            <a:chOff x="1166809" y="2217718"/>
            <a:chExt cx="2263701" cy="2198628"/>
          </a:xfrm>
        </p:grpSpPr>
        <p:sp>
          <p:nvSpPr>
            <p:cNvPr id="6" name="타원 42"/>
            <p:cNvSpPr/>
            <p:nvPr/>
          </p:nvSpPr>
          <p:spPr>
            <a:xfrm>
              <a:off x="2752516" y="2720948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46"/>
            <p:cNvSpPr/>
            <p:nvPr/>
          </p:nvSpPr>
          <p:spPr>
            <a:xfrm>
              <a:off x="2011526" y="2551652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47"/>
            <p:cNvSpPr/>
            <p:nvPr/>
          </p:nvSpPr>
          <p:spPr>
            <a:xfrm>
              <a:off x="2426211" y="2302366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64"/>
            <p:cNvSpPr/>
            <p:nvPr/>
          </p:nvSpPr>
          <p:spPr>
            <a:xfrm>
              <a:off x="1519412" y="2387014"/>
              <a:ext cx="169297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51"/>
            <p:cNvSpPr/>
            <p:nvPr/>
          </p:nvSpPr>
          <p:spPr>
            <a:xfrm>
              <a:off x="1166809" y="3064199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44"/>
            <p:cNvSpPr/>
            <p:nvPr/>
          </p:nvSpPr>
          <p:spPr>
            <a:xfrm>
              <a:off x="1604060" y="2805596"/>
              <a:ext cx="169297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45"/>
            <p:cNvSpPr/>
            <p:nvPr/>
          </p:nvSpPr>
          <p:spPr>
            <a:xfrm>
              <a:off x="1636631" y="3212914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46"/>
            <p:cNvSpPr/>
            <p:nvPr/>
          </p:nvSpPr>
          <p:spPr>
            <a:xfrm>
              <a:off x="1350116" y="3463402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48"/>
            <p:cNvSpPr/>
            <p:nvPr/>
          </p:nvSpPr>
          <p:spPr>
            <a:xfrm>
              <a:off x="1743368" y="3751528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49"/>
            <p:cNvSpPr/>
            <p:nvPr/>
          </p:nvSpPr>
          <p:spPr>
            <a:xfrm>
              <a:off x="1434765" y="3775519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42"/>
            <p:cNvSpPr/>
            <p:nvPr/>
          </p:nvSpPr>
          <p:spPr>
            <a:xfrm>
              <a:off x="3091918" y="3627203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46"/>
            <p:cNvSpPr/>
            <p:nvPr/>
          </p:nvSpPr>
          <p:spPr>
            <a:xfrm>
              <a:off x="2846529" y="3378754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47"/>
            <p:cNvSpPr/>
            <p:nvPr/>
          </p:nvSpPr>
          <p:spPr>
            <a:xfrm>
              <a:off x="3261214" y="3129468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49"/>
            <p:cNvSpPr/>
            <p:nvPr/>
          </p:nvSpPr>
          <p:spPr>
            <a:xfrm>
              <a:off x="2096174" y="4026898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49"/>
            <p:cNvSpPr/>
            <p:nvPr/>
          </p:nvSpPr>
          <p:spPr>
            <a:xfrm>
              <a:off x="1842230" y="4247050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49"/>
            <p:cNvSpPr/>
            <p:nvPr/>
          </p:nvSpPr>
          <p:spPr>
            <a:xfrm>
              <a:off x="2510859" y="3894816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49"/>
            <p:cNvSpPr/>
            <p:nvPr/>
          </p:nvSpPr>
          <p:spPr>
            <a:xfrm>
              <a:off x="2826969" y="4026898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49"/>
            <p:cNvSpPr/>
            <p:nvPr/>
          </p:nvSpPr>
          <p:spPr>
            <a:xfrm>
              <a:off x="2096174" y="2217718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49"/>
            <p:cNvSpPr/>
            <p:nvPr/>
          </p:nvSpPr>
          <p:spPr>
            <a:xfrm>
              <a:off x="2568366" y="4233408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49"/>
            <p:cNvSpPr/>
            <p:nvPr/>
          </p:nvSpPr>
          <p:spPr>
            <a:xfrm>
              <a:off x="2847352" y="2457056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49"/>
            <p:cNvSpPr/>
            <p:nvPr/>
          </p:nvSpPr>
          <p:spPr>
            <a:xfrm>
              <a:off x="2996265" y="2894903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28">
            <a:extLst>
              <a:ext uri="{FF2B5EF4-FFF2-40B4-BE49-F238E27FC236}">
                <a16:creationId xmlns:a16="http://schemas.microsoft.com/office/drawing/2014/main" id="{8696D465-A1D0-FF41-A030-D3A5DEF4C4B3}"/>
              </a:ext>
            </a:extLst>
          </p:cNvPr>
          <p:cNvGrpSpPr/>
          <p:nvPr/>
        </p:nvGrpSpPr>
        <p:grpSpPr>
          <a:xfrm>
            <a:off x="6255301" y="2673875"/>
            <a:ext cx="663801" cy="921276"/>
            <a:chOff x="4252566" y="3542555"/>
            <a:chExt cx="663801" cy="921276"/>
          </a:xfrm>
        </p:grpSpPr>
        <p:sp>
          <p:nvSpPr>
            <p:cNvPr id="46" name="타원 49">
              <a:extLst>
                <a:ext uri="{FF2B5EF4-FFF2-40B4-BE49-F238E27FC236}">
                  <a16:creationId xmlns:a16="http://schemas.microsoft.com/office/drawing/2014/main" id="{4F5A5A89-4F7D-7C4D-ABC2-A421046B91F0}"/>
                </a:ext>
              </a:extLst>
            </p:cNvPr>
            <p:cNvSpPr/>
            <p:nvPr/>
          </p:nvSpPr>
          <p:spPr>
            <a:xfrm>
              <a:off x="4499818" y="3542555"/>
              <a:ext cx="169296" cy="1692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B32732-2857-4842-A740-E9114474F142}"/>
                </a:ext>
              </a:extLst>
            </p:cNvPr>
            <p:cNvSpPr txBox="1"/>
            <p:nvPr/>
          </p:nvSpPr>
          <p:spPr>
            <a:xfrm>
              <a:off x="4252566" y="4094499"/>
              <a:ext cx="66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</a:t>
              </a:r>
            </a:p>
          </p:txBody>
        </p:sp>
      </p:grpSp>
      <p:grpSp>
        <p:nvGrpSpPr>
          <p:cNvPr id="51" name="Group 32">
            <a:extLst>
              <a:ext uri="{FF2B5EF4-FFF2-40B4-BE49-F238E27FC236}">
                <a16:creationId xmlns:a16="http://schemas.microsoft.com/office/drawing/2014/main" id="{E106FF80-B23D-5F4F-8531-E544664B5306}"/>
              </a:ext>
            </a:extLst>
          </p:cNvPr>
          <p:cNvGrpSpPr/>
          <p:nvPr/>
        </p:nvGrpSpPr>
        <p:grpSpPr>
          <a:xfrm>
            <a:off x="7319690" y="2567822"/>
            <a:ext cx="644302" cy="997073"/>
            <a:chOff x="5347314" y="3436501"/>
            <a:chExt cx="644302" cy="997073"/>
          </a:xfrm>
        </p:grpSpPr>
        <p:cxnSp>
          <p:nvCxnSpPr>
            <p:cNvPr id="52" name="직선 연결선 15">
              <a:extLst>
                <a:ext uri="{FF2B5EF4-FFF2-40B4-BE49-F238E27FC236}">
                  <a16:creationId xmlns:a16="http://schemas.microsoft.com/office/drawing/2014/main" id="{360C7232-B32B-2240-BB9E-1068446E504D}"/>
                </a:ext>
              </a:extLst>
            </p:cNvPr>
            <p:cNvCxnSpPr/>
            <p:nvPr/>
          </p:nvCxnSpPr>
          <p:spPr>
            <a:xfrm flipH="1">
              <a:off x="5459373" y="3436501"/>
              <a:ext cx="420185" cy="526358"/>
            </a:xfrm>
            <a:prstGeom prst="line">
              <a:avLst/>
            </a:prstGeom>
            <a:ln w="28575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95657B-A31B-A649-9C90-4ED310113715}"/>
                </a:ext>
              </a:extLst>
            </p:cNvPr>
            <p:cNvSpPr txBox="1"/>
            <p:nvPr/>
          </p:nvSpPr>
          <p:spPr>
            <a:xfrm>
              <a:off x="5347314" y="4064242"/>
              <a:ext cx="644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edge</a:t>
              </a:r>
            </a:p>
          </p:txBody>
        </p:sp>
      </p:grpSp>
      <p:grpSp>
        <p:nvGrpSpPr>
          <p:cNvPr id="54" name="Group 34">
            <a:extLst>
              <a:ext uri="{FF2B5EF4-FFF2-40B4-BE49-F238E27FC236}">
                <a16:creationId xmlns:a16="http://schemas.microsoft.com/office/drawing/2014/main" id="{806E940F-9225-6D4D-8757-F410DC807332}"/>
              </a:ext>
            </a:extLst>
          </p:cNvPr>
          <p:cNvGrpSpPr/>
          <p:nvPr/>
        </p:nvGrpSpPr>
        <p:grpSpPr>
          <a:xfrm>
            <a:off x="8355283" y="2480713"/>
            <a:ext cx="949299" cy="1368051"/>
            <a:chOff x="6352548" y="3349392"/>
            <a:chExt cx="949299" cy="1368051"/>
          </a:xfrm>
        </p:grpSpPr>
        <p:sp>
          <p:nvSpPr>
            <p:cNvPr id="55" name="Isosceles Triangle 27">
              <a:extLst>
                <a:ext uri="{FF2B5EF4-FFF2-40B4-BE49-F238E27FC236}">
                  <a16:creationId xmlns:a16="http://schemas.microsoft.com/office/drawing/2014/main" id="{F6ED22E9-F4D6-BF42-8202-0AFB92BBE129}"/>
                </a:ext>
              </a:extLst>
            </p:cNvPr>
            <p:cNvSpPr/>
            <p:nvPr/>
          </p:nvSpPr>
          <p:spPr>
            <a:xfrm>
              <a:off x="6506381" y="3349392"/>
              <a:ext cx="641632" cy="571432"/>
            </a:xfrm>
            <a:prstGeom prst="triangle">
              <a:avLst/>
            </a:prstGeom>
            <a:solidFill>
              <a:srgbClr val="FEDB6B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D8104CD-84CB-8142-9A5F-F88A73B66220}"/>
                </a:ext>
              </a:extLst>
            </p:cNvPr>
            <p:cNvSpPr txBox="1"/>
            <p:nvPr/>
          </p:nvSpPr>
          <p:spPr>
            <a:xfrm>
              <a:off x="6352548" y="4071112"/>
              <a:ext cx="949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filled-in </a:t>
              </a:r>
            </a:p>
            <a:p>
              <a:pPr algn="ctr"/>
              <a:r>
                <a:rPr lang="en-US" dirty="0"/>
                <a:t>triangle</a:t>
              </a:r>
            </a:p>
          </p:txBody>
        </p:sp>
      </p:grpSp>
      <p:grpSp>
        <p:nvGrpSpPr>
          <p:cNvPr id="57" name="Group 2">
            <a:extLst>
              <a:ext uri="{FF2B5EF4-FFF2-40B4-BE49-F238E27FC236}">
                <a16:creationId xmlns:a16="http://schemas.microsoft.com/office/drawing/2014/main" id="{D4947685-6E03-C045-ABEB-8D1948BF62B1}"/>
              </a:ext>
            </a:extLst>
          </p:cNvPr>
          <p:cNvGrpSpPr/>
          <p:nvPr/>
        </p:nvGrpSpPr>
        <p:grpSpPr>
          <a:xfrm>
            <a:off x="6299254" y="3626649"/>
            <a:ext cx="1727997" cy="591447"/>
            <a:chOff x="4534623" y="4495328"/>
            <a:chExt cx="1727997" cy="591447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26CE6BFE-9164-1D40-8774-F64985ED9189}"/>
                </a:ext>
              </a:extLst>
            </p:cNvPr>
            <p:cNvSpPr/>
            <p:nvPr/>
          </p:nvSpPr>
          <p:spPr>
            <a:xfrm rot="16200000">
              <a:off x="5267890" y="3762061"/>
              <a:ext cx="261463" cy="1727997"/>
            </a:xfrm>
            <a:prstGeom prst="leftBrac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AF6324E-B915-8A49-8F69-6141EFAC4C88}"/>
                </a:ext>
              </a:extLst>
            </p:cNvPr>
            <p:cNvSpPr txBox="1"/>
            <p:nvPr/>
          </p:nvSpPr>
          <p:spPr>
            <a:xfrm>
              <a:off x="4913407" y="4717443"/>
              <a:ext cx="970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network</a:t>
              </a:r>
            </a:p>
          </p:txBody>
        </p:sp>
      </p:grpSp>
      <p:grpSp>
        <p:nvGrpSpPr>
          <p:cNvPr id="60" name="Group 36">
            <a:extLst>
              <a:ext uri="{FF2B5EF4-FFF2-40B4-BE49-F238E27FC236}">
                <a16:creationId xmlns:a16="http://schemas.microsoft.com/office/drawing/2014/main" id="{7EB470CF-43E1-524A-BF65-18A47F83880A}"/>
              </a:ext>
            </a:extLst>
          </p:cNvPr>
          <p:cNvGrpSpPr/>
          <p:nvPr/>
        </p:nvGrpSpPr>
        <p:grpSpPr>
          <a:xfrm>
            <a:off x="6304935" y="4218093"/>
            <a:ext cx="2879996" cy="562532"/>
            <a:chOff x="4540305" y="5086773"/>
            <a:chExt cx="2879996" cy="562532"/>
          </a:xfrm>
        </p:grpSpPr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34F35F86-BDF4-544D-921A-9982E4B26056}"/>
                </a:ext>
              </a:extLst>
            </p:cNvPr>
            <p:cNvSpPr/>
            <p:nvPr/>
          </p:nvSpPr>
          <p:spPr>
            <a:xfrm rot="16200000">
              <a:off x="5849571" y="3777507"/>
              <a:ext cx="261463" cy="2879996"/>
            </a:xfrm>
            <a:prstGeom prst="leftBrac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35EA86-4927-4743-89F2-D9CD4452B820}"/>
                </a:ext>
              </a:extLst>
            </p:cNvPr>
            <p:cNvSpPr txBox="1"/>
            <p:nvPr/>
          </p:nvSpPr>
          <p:spPr>
            <a:xfrm>
              <a:off x="5484358" y="527997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complex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06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93"/>
          <p:cNvSpPr/>
          <p:nvPr/>
        </p:nvSpPr>
        <p:spPr>
          <a:xfrm>
            <a:off x="9569934" y="36742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0" name="직사각형 94"/>
          <p:cNvSpPr/>
          <p:nvPr/>
        </p:nvSpPr>
        <p:spPr>
          <a:xfrm>
            <a:off x="7759276" y="36742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1" name="직사각형 95"/>
          <p:cNvSpPr/>
          <p:nvPr/>
        </p:nvSpPr>
        <p:spPr>
          <a:xfrm>
            <a:off x="5929648" y="36742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2" name="직사각형 96"/>
          <p:cNvSpPr/>
          <p:nvPr/>
        </p:nvSpPr>
        <p:spPr>
          <a:xfrm>
            <a:off x="4125752" y="36742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8" name="직사각형 92"/>
          <p:cNvSpPr/>
          <p:nvPr/>
        </p:nvSpPr>
        <p:spPr>
          <a:xfrm>
            <a:off x="2302619" y="36742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74" name="Group 373"/>
          <p:cNvGrpSpPr/>
          <p:nvPr/>
        </p:nvGrpSpPr>
        <p:grpSpPr>
          <a:xfrm>
            <a:off x="1755353" y="1473200"/>
            <a:ext cx="8625686" cy="2130306"/>
            <a:chOff x="231353" y="626540"/>
            <a:chExt cx="8625686" cy="213030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>
              <a:off x="1729317" y="207774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31353" y="139150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2054097" y="139150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168" name="직선 화살표 연결선 85"/>
              <p:cNvCxnSpPr>
                <a:stCxn id="177" idx="6"/>
                <a:endCxn id="172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2" name="Oval 171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4" name="Oval 173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Oval 174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876841" y="139150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183" name="직선 화살표 연결선 85"/>
              <p:cNvCxnSpPr>
                <a:stCxn id="192" idx="6"/>
                <a:endCxn id="187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84" name="직선 화살표 연결선 85"/>
              <p:cNvCxnSpPr>
                <a:stCxn id="187" idx="5"/>
                <a:endCxn id="188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86" name="직선 화살표 연결선 85"/>
              <p:cNvCxnSpPr>
                <a:stCxn id="190" idx="1"/>
                <a:endCxn id="191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87" name="Oval 186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8" name="Oval 187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val 188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Oval 189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76" name="Straight Arrow Connector 275"/>
            <p:cNvCxnSpPr>
              <a:cxnSpLocks/>
            </p:cNvCxnSpPr>
            <p:nvPr/>
          </p:nvCxnSpPr>
          <p:spPr>
            <a:xfrm>
              <a:off x="3545689" y="207774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804333" y="62654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368959" y="626540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</a:t>
              </a:r>
              <a:r>
                <a:rPr lang="en-US" sz="2800" dirty="0"/>
                <a:t>0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206221" y="626540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1.2</a:t>
              </a:r>
              <a:endParaRPr lang="en-US" sz="2800" dirty="0"/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5699585" y="139150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282" name="직선 화살표 연결선 85"/>
              <p:cNvCxnSpPr/>
              <p:nvPr/>
            </p:nvCxnSpPr>
            <p:spPr>
              <a:xfrm flipH="1" flipV="1">
                <a:off x="1041607" y="5493672"/>
                <a:ext cx="470828" cy="1216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83" name="직선 화살표 연결선 85"/>
              <p:cNvCxnSpPr>
                <a:stCxn id="292" idx="6"/>
                <a:endCxn id="287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84" name="직선 화살표 연결선 85"/>
              <p:cNvCxnSpPr>
                <a:stCxn id="287" idx="5"/>
                <a:endCxn id="288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86" name="직선 화살표 연결선 85"/>
              <p:cNvCxnSpPr>
                <a:stCxn id="290" idx="1"/>
                <a:endCxn id="291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287" name="Oval 286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Oval 287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Oval 288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Oval 289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Oval 290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Oval 291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7522328" y="139150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294" name="직선 화살표 연결선 85"/>
              <p:cNvCxnSpPr/>
              <p:nvPr/>
            </p:nvCxnSpPr>
            <p:spPr>
              <a:xfrm flipH="1" flipV="1">
                <a:off x="1041607" y="5493672"/>
                <a:ext cx="470828" cy="1216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95" name="직선 화살표 연결선 85"/>
              <p:cNvCxnSpPr>
                <a:stCxn id="304" idx="6"/>
                <a:endCxn id="299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96" name="직선 화살표 연결선 85"/>
              <p:cNvCxnSpPr>
                <a:stCxn id="299" idx="5"/>
                <a:endCxn id="300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97" name="직선 화살표 연결선 85"/>
              <p:cNvCxnSpPr/>
              <p:nvPr/>
            </p:nvCxnSpPr>
            <p:spPr>
              <a:xfrm flipV="1">
                <a:off x="1498324" y="5757184"/>
                <a:ext cx="101030" cy="57600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98" name="직선 화살표 연결선 85"/>
              <p:cNvCxnSpPr>
                <a:stCxn id="302" idx="1"/>
                <a:endCxn id="303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299" name="Oval 298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0" name="Oval 299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1" name="Oval 300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2" name="Oval 301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3" name="Oval 302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4" name="Oval 303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5" name="TextBox 304"/>
            <p:cNvSpPr txBox="1"/>
            <p:nvPr/>
          </p:nvSpPr>
          <p:spPr>
            <a:xfrm>
              <a:off x="6043483" y="626540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1.3</a:t>
              </a:r>
              <a:endParaRPr lang="en-US" sz="28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880744" y="626540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1.4</a:t>
              </a:r>
              <a:endParaRPr lang="en-US" sz="2800" dirty="0"/>
            </a:p>
          </p:txBody>
        </p:sp>
        <p:cxnSp>
          <p:nvCxnSpPr>
            <p:cNvPr id="307" name="Straight Arrow Connector 306"/>
            <p:cNvCxnSpPr>
              <a:cxnSpLocks/>
            </p:cNvCxnSpPr>
            <p:nvPr/>
          </p:nvCxnSpPr>
          <p:spPr>
            <a:xfrm>
              <a:off x="5362061" y="207774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cxnSpLocks/>
            </p:cNvCxnSpPr>
            <p:nvPr/>
          </p:nvCxnSpPr>
          <p:spPr>
            <a:xfrm>
              <a:off x="7178434" y="207774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794861" y="4507107"/>
            <a:ext cx="8340686" cy="2225766"/>
            <a:chOff x="270861" y="4507107"/>
            <a:chExt cx="8340686" cy="2225766"/>
          </a:xfrm>
        </p:grpSpPr>
        <p:grpSp>
          <p:nvGrpSpPr>
            <p:cNvPr id="223" name="그룹 342"/>
            <p:cNvGrpSpPr/>
            <p:nvPr/>
          </p:nvGrpSpPr>
          <p:grpSpPr>
            <a:xfrm>
              <a:off x="664449" y="4857605"/>
              <a:ext cx="1433283" cy="1098738"/>
              <a:chOff x="346429" y="3399769"/>
              <a:chExt cx="878400" cy="773349"/>
            </a:xfrm>
          </p:grpSpPr>
          <p:cxnSp>
            <p:nvCxnSpPr>
              <p:cNvPr id="224" name="Straight Connector 351"/>
              <p:cNvCxnSpPr>
                <a:cxnSpLocks/>
              </p:cNvCxnSpPr>
              <p:nvPr/>
            </p:nvCxnSpPr>
            <p:spPr bwMode="auto">
              <a:xfrm>
                <a:off x="346429" y="3399769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352"/>
              <p:cNvCxnSpPr>
                <a:cxnSpLocks/>
              </p:cNvCxnSpPr>
              <p:nvPr/>
            </p:nvCxnSpPr>
            <p:spPr bwMode="auto">
              <a:xfrm>
                <a:off x="346429" y="3553905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353"/>
              <p:cNvCxnSpPr>
                <a:cxnSpLocks/>
              </p:cNvCxnSpPr>
              <p:nvPr/>
            </p:nvCxnSpPr>
            <p:spPr bwMode="auto">
              <a:xfrm>
                <a:off x="346429" y="370893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354"/>
              <p:cNvCxnSpPr>
                <a:cxnSpLocks/>
              </p:cNvCxnSpPr>
              <p:nvPr/>
            </p:nvCxnSpPr>
            <p:spPr bwMode="auto">
              <a:xfrm>
                <a:off x="346429" y="386306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355"/>
              <p:cNvCxnSpPr>
                <a:cxnSpLocks/>
              </p:cNvCxnSpPr>
              <p:nvPr/>
            </p:nvCxnSpPr>
            <p:spPr bwMode="auto">
              <a:xfrm>
                <a:off x="346429" y="401720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356"/>
              <p:cNvCxnSpPr>
                <a:cxnSpLocks/>
              </p:cNvCxnSpPr>
              <p:nvPr/>
            </p:nvCxnSpPr>
            <p:spPr bwMode="auto">
              <a:xfrm>
                <a:off x="346429" y="417222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Straight Connector 357"/>
            <p:cNvCxnSpPr>
              <a:cxnSpLocks/>
            </p:cNvCxnSpPr>
            <p:nvPr/>
          </p:nvCxnSpPr>
          <p:spPr bwMode="auto">
            <a:xfrm>
              <a:off x="627999" y="6194964"/>
              <a:ext cx="7983548" cy="1266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358"/>
            <p:cNvCxnSpPr>
              <a:cxnSpLocks/>
            </p:cNvCxnSpPr>
            <p:nvPr/>
          </p:nvCxnSpPr>
          <p:spPr bwMode="auto">
            <a:xfrm rot="16200000" flipV="1">
              <a:off x="-230655" y="5351035"/>
              <a:ext cx="1687856" cy="0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658"/>
            <p:cNvSpPr txBox="1">
              <a:spLocks noChangeArrowheads="1"/>
            </p:cNvSpPr>
            <p:nvPr/>
          </p:nvSpPr>
          <p:spPr bwMode="auto">
            <a:xfrm>
              <a:off x="270861" y="5317154"/>
              <a:ext cx="29436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3</a:t>
              </a:r>
            </a:p>
          </p:txBody>
        </p:sp>
        <p:sp>
          <p:nvSpPr>
            <p:cNvPr id="259" name="TextBox 658"/>
            <p:cNvSpPr txBox="1">
              <a:spLocks noChangeArrowheads="1"/>
            </p:cNvSpPr>
            <p:nvPr/>
          </p:nvSpPr>
          <p:spPr bwMode="auto">
            <a:xfrm flipH="1">
              <a:off x="288422" y="5530596"/>
              <a:ext cx="276805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2</a:t>
              </a:r>
            </a:p>
          </p:txBody>
        </p:sp>
        <p:sp>
          <p:nvSpPr>
            <p:cNvPr id="260" name="TextBox 658"/>
            <p:cNvSpPr txBox="1">
              <a:spLocks noChangeArrowheads="1"/>
            </p:cNvSpPr>
            <p:nvPr/>
          </p:nvSpPr>
          <p:spPr bwMode="auto">
            <a:xfrm>
              <a:off x="270861" y="5769088"/>
              <a:ext cx="29436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1</a:t>
              </a:r>
            </a:p>
          </p:txBody>
        </p:sp>
        <p:sp>
          <p:nvSpPr>
            <p:cNvPr id="261" name="TextBox 658"/>
            <p:cNvSpPr txBox="1">
              <a:spLocks noChangeArrowheads="1"/>
            </p:cNvSpPr>
            <p:nvPr/>
          </p:nvSpPr>
          <p:spPr bwMode="auto">
            <a:xfrm>
              <a:off x="270861" y="4636502"/>
              <a:ext cx="29436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6</a:t>
              </a:r>
            </a:p>
          </p:txBody>
        </p:sp>
        <p:sp>
          <p:nvSpPr>
            <p:cNvPr id="262" name="TextBox 658"/>
            <p:cNvSpPr txBox="1">
              <a:spLocks noChangeArrowheads="1"/>
            </p:cNvSpPr>
            <p:nvPr/>
          </p:nvSpPr>
          <p:spPr bwMode="auto">
            <a:xfrm flipH="1">
              <a:off x="288422" y="4878166"/>
              <a:ext cx="276805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5</a:t>
              </a:r>
            </a:p>
          </p:txBody>
        </p:sp>
        <p:sp>
          <p:nvSpPr>
            <p:cNvPr id="263" name="TextBox 658"/>
            <p:cNvSpPr txBox="1">
              <a:spLocks noChangeArrowheads="1"/>
            </p:cNvSpPr>
            <p:nvPr/>
          </p:nvSpPr>
          <p:spPr bwMode="auto">
            <a:xfrm>
              <a:off x="270861" y="5103714"/>
              <a:ext cx="29436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4</a:t>
              </a:r>
            </a:p>
          </p:txBody>
        </p:sp>
        <p:sp>
          <p:nvSpPr>
            <p:cNvPr id="264" name="직사각형 109"/>
            <p:cNvSpPr/>
            <p:nvPr/>
          </p:nvSpPr>
          <p:spPr>
            <a:xfrm>
              <a:off x="502440" y="6116396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endParaRPr lang="ko-KR" altLang="en-US" sz="2800" dirty="0"/>
            </a:p>
          </p:txBody>
        </p:sp>
        <p:cxnSp>
          <p:nvCxnSpPr>
            <p:cNvPr id="265" name="Straight Connector 362"/>
            <p:cNvCxnSpPr>
              <a:cxnSpLocks/>
            </p:cNvCxnSpPr>
            <p:nvPr/>
          </p:nvCxnSpPr>
          <p:spPr bwMode="auto">
            <a:xfrm rot="16200000">
              <a:off x="7420652" y="6209653"/>
              <a:ext cx="169621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직사각형 112"/>
            <p:cNvSpPr/>
            <p:nvPr/>
          </p:nvSpPr>
          <p:spPr>
            <a:xfrm>
              <a:off x="7198043" y="6209653"/>
              <a:ext cx="6335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1.4</a:t>
              </a:r>
              <a:endParaRPr lang="ko-KR" altLang="en-US" sz="2800" dirty="0"/>
            </a:p>
          </p:txBody>
        </p:sp>
        <p:cxnSp>
          <p:nvCxnSpPr>
            <p:cNvPr id="267" name="Straight Connector 362"/>
            <p:cNvCxnSpPr>
              <a:cxnSpLocks/>
            </p:cNvCxnSpPr>
            <p:nvPr/>
          </p:nvCxnSpPr>
          <p:spPr bwMode="auto">
            <a:xfrm rot="16200000">
              <a:off x="5685748" y="6222243"/>
              <a:ext cx="169621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직사각형 114"/>
            <p:cNvSpPr/>
            <p:nvPr/>
          </p:nvSpPr>
          <p:spPr>
            <a:xfrm>
              <a:off x="5465505" y="6209653"/>
              <a:ext cx="6335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1.3</a:t>
              </a:r>
              <a:endParaRPr lang="ko-KR" altLang="en-US" sz="2800" dirty="0"/>
            </a:p>
          </p:txBody>
        </p:sp>
        <p:cxnSp>
          <p:nvCxnSpPr>
            <p:cNvPr id="269" name="Straight Connector 362"/>
            <p:cNvCxnSpPr>
              <a:cxnSpLocks/>
            </p:cNvCxnSpPr>
            <p:nvPr/>
          </p:nvCxnSpPr>
          <p:spPr bwMode="auto">
            <a:xfrm rot="16200000">
              <a:off x="3739179" y="6209653"/>
              <a:ext cx="169621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직사각형 116"/>
            <p:cNvSpPr/>
            <p:nvPr/>
          </p:nvSpPr>
          <p:spPr>
            <a:xfrm>
              <a:off x="3511246" y="6209653"/>
              <a:ext cx="6335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1.2</a:t>
              </a:r>
              <a:endParaRPr lang="ko-KR" altLang="en-US" sz="2800" dirty="0"/>
            </a:p>
          </p:txBody>
        </p:sp>
        <p:cxnSp>
          <p:nvCxnSpPr>
            <p:cNvPr id="271" name="Straight Connector 362"/>
            <p:cNvCxnSpPr>
              <a:cxnSpLocks/>
            </p:cNvCxnSpPr>
            <p:nvPr/>
          </p:nvCxnSpPr>
          <p:spPr bwMode="auto">
            <a:xfrm rot="16200000">
              <a:off x="2074830" y="6209653"/>
              <a:ext cx="169621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118"/>
            <p:cNvSpPr/>
            <p:nvPr/>
          </p:nvSpPr>
          <p:spPr>
            <a:xfrm>
              <a:off x="1852219" y="6209653"/>
              <a:ext cx="6335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1.0</a:t>
              </a:r>
              <a:endParaRPr lang="ko-KR" altLang="en-US" sz="2800" dirty="0"/>
            </a:p>
          </p:txBody>
        </p:sp>
        <p:grpSp>
          <p:nvGrpSpPr>
            <p:cNvPr id="310" name="그룹 342"/>
            <p:cNvGrpSpPr/>
            <p:nvPr/>
          </p:nvGrpSpPr>
          <p:grpSpPr>
            <a:xfrm>
              <a:off x="1970135" y="5076595"/>
              <a:ext cx="1769189" cy="879749"/>
              <a:chOff x="346429" y="3553905"/>
              <a:chExt cx="878400" cy="619213"/>
            </a:xfrm>
          </p:grpSpPr>
          <p:cxnSp>
            <p:nvCxnSpPr>
              <p:cNvPr id="312" name="Straight Connector 352"/>
              <p:cNvCxnSpPr>
                <a:cxnSpLocks/>
              </p:cNvCxnSpPr>
              <p:nvPr/>
            </p:nvCxnSpPr>
            <p:spPr bwMode="auto">
              <a:xfrm>
                <a:off x="346429" y="3553905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53"/>
              <p:cNvCxnSpPr>
                <a:cxnSpLocks/>
              </p:cNvCxnSpPr>
              <p:nvPr/>
            </p:nvCxnSpPr>
            <p:spPr bwMode="auto">
              <a:xfrm>
                <a:off x="346429" y="370893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54"/>
              <p:cNvCxnSpPr>
                <a:cxnSpLocks/>
              </p:cNvCxnSpPr>
              <p:nvPr/>
            </p:nvCxnSpPr>
            <p:spPr bwMode="auto">
              <a:xfrm>
                <a:off x="346429" y="386306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55"/>
              <p:cNvCxnSpPr>
                <a:cxnSpLocks/>
              </p:cNvCxnSpPr>
              <p:nvPr/>
            </p:nvCxnSpPr>
            <p:spPr bwMode="auto">
              <a:xfrm>
                <a:off x="346429" y="401720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56"/>
              <p:cNvCxnSpPr>
                <a:cxnSpLocks/>
              </p:cNvCxnSpPr>
              <p:nvPr/>
            </p:nvCxnSpPr>
            <p:spPr bwMode="auto">
              <a:xfrm>
                <a:off x="346429" y="417222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그룹 342"/>
            <p:cNvGrpSpPr/>
            <p:nvPr/>
          </p:nvGrpSpPr>
          <p:grpSpPr>
            <a:xfrm>
              <a:off x="3732315" y="5515838"/>
              <a:ext cx="1932609" cy="440506"/>
              <a:chOff x="346429" y="3863067"/>
              <a:chExt cx="878400" cy="310051"/>
            </a:xfrm>
          </p:grpSpPr>
          <p:cxnSp>
            <p:nvCxnSpPr>
              <p:cNvPr id="321" name="Straight Connector 354"/>
              <p:cNvCxnSpPr>
                <a:cxnSpLocks/>
              </p:cNvCxnSpPr>
              <p:nvPr/>
            </p:nvCxnSpPr>
            <p:spPr bwMode="auto">
              <a:xfrm>
                <a:off x="346429" y="386306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55"/>
              <p:cNvCxnSpPr>
                <a:cxnSpLocks/>
              </p:cNvCxnSpPr>
              <p:nvPr/>
            </p:nvCxnSpPr>
            <p:spPr bwMode="auto">
              <a:xfrm>
                <a:off x="346429" y="401720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56"/>
              <p:cNvCxnSpPr>
                <a:cxnSpLocks/>
              </p:cNvCxnSpPr>
              <p:nvPr/>
            </p:nvCxnSpPr>
            <p:spPr bwMode="auto">
              <a:xfrm>
                <a:off x="346429" y="417222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그룹 342"/>
            <p:cNvGrpSpPr/>
            <p:nvPr/>
          </p:nvGrpSpPr>
          <p:grpSpPr>
            <a:xfrm>
              <a:off x="5638229" y="5734835"/>
              <a:ext cx="1769189" cy="221520"/>
              <a:chOff x="346429" y="4017201"/>
              <a:chExt cx="878400" cy="155917"/>
            </a:xfrm>
          </p:grpSpPr>
          <p:cxnSp>
            <p:nvCxnSpPr>
              <p:cNvPr id="329" name="Straight Connector 355"/>
              <p:cNvCxnSpPr>
                <a:cxnSpLocks/>
              </p:cNvCxnSpPr>
              <p:nvPr/>
            </p:nvCxnSpPr>
            <p:spPr bwMode="auto">
              <a:xfrm>
                <a:off x="346429" y="401720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56"/>
              <p:cNvCxnSpPr>
                <a:cxnSpLocks/>
              </p:cNvCxnSpPr>
              <p:nvPr/>
            </p:nvCxnSpPr>
            <p:spPr bwMode="auto">
              <a:xfrm>
                <a:off x="346429" y="417222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7" name="Straight Connector 356"/>
            <p:cNvCxnSpPr>
              <a:cxnSpLocks/>
            </p:cNvCxnSpPr>
            <p:nvPr/>
          </p:nvCxnSpPr>
          <p:spPr bwMode="auto">
            <a:xfrm>
              <a:off x="7178434" y="5956854"/>
              <a:ext cx="1341914" cy="0"/>
            </a:xfrm>
            <a:prstGeom prst="line">
              <a:avLst/>
            </a:prstGeom>
            <a:ln w="5715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9" name="TextBox 338"/>
          <p:cNvSpPr txBox="1"/>
          <p:nvPr/>
        </p:nvSpPr>
        <p:spPr>
          <a:xfrm>
            <a:off x="3767675" y="4487329"/>
            <a:ext cx="120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(0, 1.0)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5446768" y="4624217"/>
            <a:ext cx="120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(0, 1.2)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5443947" y="5002393"/>
            <a:ext cx="120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(0, 1.2)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165489" y="5185836"/>
            <a:ext cx="120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(0, 1.3)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8987580" y="5406032"/>
            <a:ext cx="120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(0, 1.4)</a:t>
            </a:r>
          </a:p>
        </p:txBody>
      </p:sp>
      <p:sp>
        <p:nvSpPr>
          <p:cNvPr id="375" name="Title 1"/>
          <p:cNvSpPr>
            <a:spLocks noGrp="1"/>
          </p:cNvSpPr>
          <p:nvPr>
            <p:ph type="title"/>
          </p:nvPr>
        </p:nvSpPr>
        <p:spPr>
          <a:xfrm>
            <a:off x="2026440" y="288749"/>
            <a:ext cx="8184360" cy="1143000"/>
          </a:xfrm>
        </p:spPr>
        <p:txBody>
          <a:bodyPr>
            <a:normAutofit/>
          </a:bodyPr>
          <a:lstStyle/>
          <a:p>
            <a:r>
              <a:rPr lang="en-US" dirty="0"/>
              <a:t>Persistence diagram</a:t>
            </a:r>
          </a:p>
        </p:txBody>
      </p:sp>
    </p:spTree>
    <p:extLst>
      <p:ext uri="{BB962C8B-B14F-4D97-AF65-F5344CB8AC3E}">
        <p14:creationId xmlns:p14="http://schemas.microsoft.com/office/powerpoint/2010/main" val="24894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/>
      <p:bldP spid="340" grpId="0"/>
      <p:bldP spid="341" grpId="0"/>
      <p:bldP spid="342" grpId="0"/>
      <p:bldP spid="3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4862" y="4487329"/>
            <a:ext cx="8402529" cy="2245544"/>
            <a:chOff x="270861" y="4487329"/>
            <a:chExt cx="8402529" cy="2245544"/>
          </a:xfrm>
        </p:grpSpPr>
        <p:grpSp>
          <p:nvGrpSpPr>
            <p:cNvPr id="77" name="그룹 342"/>
            <p:cNvGrpSpPr/>
            <p:nvPr/>
          </p:nvGrpSpPr>
          <p:grpSpPr>
            <a:xfrm>
              <a:off x="664449" y="4857605"/>
              <a:ext cx="1433283" cy="1098738"/>
              <a:chOff x="346429" y="3399769"/>
              <a:chExt cx="878400" cy="773349"/>
            </a:xfrm>
          </p:grpSpPr>
          <p:cxnSp>
            <p:nvCxnSpPr>
              <p:cNvPr id="78" name="Straight Connector 351"/>
              <p:cNvCxnSpPr>
                <a:cxnSpLocks/>
              </p:cNvCxnSpPr>
              <p:nvPr/>
            </p:nvCxnSpPr>
            <p:spPr bwMode="auto">
              <a:xfrm>
                <a:off x="346429" y="3399769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352"/>
              <p:cNvCxnSpPr>
                <a:cxnSpLocks/>
              </p:cNvCxnSpPr>
              <p:nvPr/>
            </p:nvCxnSpPr>
            <p:spPr bwMode="auto">
              <a:xfrm>
                <a:off x="346429" y="3553905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53"/>
              <p:cNvCxnSpPr>
                <a:cxnSpLocks/>
              </p:cNvCxnSpPr>
              <p:nvPr/>
            </p:nvCxnSpPr>
            <p:spPr bwMode="auto">
              <a:xfrm>
                <a:off x="346429" y="370893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354"/>
              <p:cNvCxnSpPr>
                <a:cxnSpLocks/>
              </p:cNvCxnSpPr>
              <p:nvPr/>
            </p:nvCxnSpPr>
            <p:spPr bwMode="auto">
              <a:xfrm>
                <a:off x="346429" y="386306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355"/>
              <p:cNvCxnSpPr>
                <a:cxnSpLocks/>
              </p:cNvCxnSpPr>
              <p:nvPr/>
            </p:nvCxnSpPr>
            <p:spPr bwMode="auto">
              <a:xfrm>
                <a:off x="346429" y="401720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356"/>
              <p:cNvCxnSpPr>
                <a:cxnSpLocks/>
              </p:cNvCxnSpPr>
              <p:nvPr/>
            </p:nvCxnSpPr>
            <p:spPr bwMode="auto">
              <a:xfrm>
                <a:off x="346429" y="417222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357"/>
            <p:cNvCxnSpPr>
              <a:cxnSpLocks/>
            </p:cNvCxnSpPr>
            <p:nvPr/>
          </p:nvCxnSpPr>
          <p:spPr bwMode="auto">
            <a:xfrm>
              <a:off x="627999" y="6194964"/>
              <a:ext cx="7983548" cy="1266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358"/>
            <p:cNvCxnSpPr>
              <a:cxnSpLocks/>
            </p:cNvCxnSpPr>
            <p:nvPr/>
          </p:nvCxnSpPr>
          <p:spPr bwMode="auto">
            <a:xfrm rot="16200000" flipV="1">
              <a:off x="-230655" y="5351035"/>
              <a:ext cx="1687856" cy="0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658"/>
            <p:cNvSpPr txBox="1">
              <a:spLocks noChangeArrowheads="1"/>
            </p:cNvSpPr>
            <p:nvPr/>
          </p:nvSpPr>
          <p:spPr bwMode="auto">
            <a:xfrm>
              <a:off x="270861" y="5317154"/>
              <a:ext cx="29436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3</a:t>
              </a:r>
            </a:p>
          </p:txBody>
        </p:sp>
        <p:sp>
          <p:nvSpPr>
            <p:cNvPr id="87" name="TextBox 658"/>
            <p:cNvSpPr txBox="1">
              <a:spLocks noChangeArrowheads="1"/>
            </p:cNvSpPr>
            <p:nvPr/>
          </p:nvSpPr>
          <p:spPr bwMode="auto">
            <a:xfrm flipH="1">
              <a:off x="288422" y="5530596"/>
              <a:ext cx="276805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2</a:t>
              </a:r>
            </a:p>
          </p:txBody>
        </p:sp>
        <p:sp>
          <p:nvSpPr>
            <p:cNvPr id="88" name="TextBox 658"/>
            <p:cNvSpPr txBox="1">
              <a:spLocks noChangeArrowheads="1"/>
            </p:cNvSpPr>
            <p:nvPr/>
          </p:nvSpPr>
          <p:spPr bwMode="auto">
            <a:xfrm>
              <a:off x="270861" y="5769088"/>
              <a:ext cx="29436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1</a:t>
              </a:r>
            </a:p>
          </p:txBody>
        </p:sp>
        <p:sp>
          <p:nvSpPr>
            <p:cNvPr id="89" name="TextBox 658"/>
            <p:cNvSpPr txBox="1">
              <a:spLocks noChangeArrowheads="1"/>
            </p:cNvSpPr>
            <p:nvPr/>
          </p:nvSpPr>
          <p:spPr bwMode="auto">
            <a:xfrm>
              <a:off x="270861" y="4636502"/>
              <a:ext cx="29436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6</a:t>
              </a:r>
            </a:p>
          </p:txBody>
        </p:sp>
        <p:sp>
          <p:nvSpPr>
            <p:cNvPr id="90" name="TextBox 658"/>
            <p:cNvSpPr txBox="1">
              <a:spLocks noChangeArrowheads="1"/>
            </p:cNvSpPr>
            <p:nvPr/>
          </p:nvSpPr>
          <p:spPr bwMode="auto">
            <a:xfrm flipH="1">
              <a:off x="288422" y="4878166"/>
              <a:ext cx="276805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5</a:t>
              </a:r>
            </a:p>
          </p:txBody>
        </p:sp>
        <p:sp>
          <p:nvSpPr>
            <p:cNvPr id="91" name="TextBox 658"/>
            <p:cNvSpPr txBox="1">
              <a:spLocks noChangeArrowheads="1"/>
            </p:cNvSpPr>
            <p:nvPr/>
          </p:nvSpPr>
          <p:spPr bwMode="auto">
            <a:xfrm>
              <a:off x="270861" y="5103714"/>
              <a:ext cx="29436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4</a:t>
              </a:r>
            </a:p>
          </p:txBody>
        </p:sp>
        <p:sp>
          <p:nvSpPr>
            <p:cNvPr id="92" name="직사각형 109"/>
            <p:cNvSpPr/>
            <p:nvPr/>
          </p:nvSpPr>
          <p:spPr>
            <a:xfrm>
              <a:off x="502440" y="6116396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endParaRPr lang="ko-KR" altLang="en-US" sz="2800" dirty="0"/>
            </a:p>
          </p:txBody>
        </p:sp>
        <p:cxnSp>
          <p:nvCxnSpPr>
            <p:cNvPr id="93" name="Straight Connector 362"/>
            <p:cNvCxnSpPr>
              <a:cxnSpLocks/>
            </p:cNvCxnSpPr>
            <p:nvPr/>
          </p:nvCxnSpPr>
          <p:spPr bwMode="auto">
            <a:xfrm rot="16200000">
              <a:off x="7335986" y="6209653"/>
              <a:ext cx="169621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112"/>
            <p:cNvSpPr/>
            <p:nvPr/>
          </p:nvSpPr>
          <p:spPr>
            <a:xfrm>
              <a:off x="7113377" y="6209653"/>
              <a:ext cx="6335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1.4</a:t>
              </a:r>
              <a:endParaRPr lang="ko-KR" altLang="en-US" sz="2800" dirty="0"/>
            </a:p>
          </p:txBody>
        </p:sp>
        <p:cxnSp>
          <p:nvCxnSpPr>
            <p:cNvPr id="95" name="Straight Connector 362"/>
            <p:cNvCxnSpPr>
              <a:cxnSpLocks/>
            </p:cNvCxnSpPr>
            <p:nvPr/>
          </p:nvCxnSpPr>
          <p:spPr bwMode="auto">
            <a:xfrm rot="16200000">
              <a:off x="5572860" y="6222243"/>
              <a:ext cx="169621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114"/>
            <p:cNvSpPr/>
            <p:nvPr/>
          </p:nvSpPr>
          <p:spPr>
            <a:xfrm>
              <a:off x="5352617" y="6209653"/>
              <a:ext cx="6335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1.3</a:t>
              </a:r>
              <a:endParaRPr lang="ko-KR" altLang="en-US" sz="2800" dirty="0"/>
            </a:p>
          </p:txBody>
        </p:sp>
        <p:cxnSp>
          <p:nvCxnSpPr>
            <p:cNvPr id="97" name="Straight Connector 362"/>
            <p:cNvCxnSpPr>
              <a:cxnSpLocks/>
            </p:cNvCxnSpPr>
            <p:nvPr/>
          </p:nvCxnSpPr>
          <p:spPr bwMode="auto">
            <a:xfrm rot="16200000">
              <a:off x="3668624" y="6209653"/>
              <a:ext cx="169621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116"/>
            <p:cNvSpPr/>
            <p:nvPr/>
          </p:nvSpPr>
          <p:spPr>
            <a:xfrm>
              <a:off x="3440691" y="6209653"/>
              <a:ext cx="6335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1.2</a:t>
              </a:r>
              <a:endParaRPr lang="ko-KR" altLang="en-US" sz="2800" dirty="0"/>
            </a:p>
          </p:txBody>
        </p:sp>
        <p:cxnSp>
          <p:nvCxnSpPr>
            <p:cNvPr id="99" name="Straight Connector 362"/>
            <p:cNvCxnSpPr>
              <a:cxnSpLocks/>
            </p:cNvCxnSpPr>
            <p:nvPr/>
          </p:nvCxnSpPr>
          <p:spPr bwMode="auto">
            <a:xfrm rot="16200000">
              <a:off x="1976053" y="6209653"/>
              <a:ext cx="169621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118"/>
            <p:cNvSpPr/>
            <p:nvPr/>
          </p:nvSpPr>
          <p:spPr>
            <a:xfrm>
              <a:off x="1753442" y="6209653"/>
              <a:ext cx="6335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1.0</a:t>
              </a:r>
              <a:endParaRPr lang="ko-KR" altLang="en-US" sz="2800" dirty="0"/>
            </a:p>
          </p:txBody>
        </p:sp>
        <p:grpSp>
          <p:nvGrpSpPr>
            <p:cNvPr id="101" name="그룹 342"/>
            <p:cNvGrpSpPr/>
            <p:nvPr/>
          </p:nvGrpSpPr>
          <p:grpSpPr>
            <a:xfrm>
              <a:off x="1970135" y="5076595"/>
              <a:ext cx="1769189" cy="879749"/>
              <a:chOff x="346429" y="3553905"/>
              <a:chExt cx="878400" cy="619213"/>
            </a:xfrm>
          </p:grpSpPr>
          <p:cxnSp>
            <p:nvCxnSpPr>
              <p:cNvPr id="102" name="Straight Connector 352"/>
              <p:cNvCxnSpPr>
                <a:cxnSpLocks/>
              </p:cNvCxnSpPr>
              <p:nvPr/>
            </p:nvCxnSpPr>
            <p:spPr bwMode="auto">
              <a:xfrm>
                <a:off x="346429" y="3553905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353"/>
              <p:cNvCxnSpPr>
                <a:cxnSpLocks/>
              </p:cNvCxnSpPr>
              <p:nvPr/>
            </p:nvCxnSpPr>
            <p:spPr bwMode="auto">
              <a:xfrm>
                <a:off x="346429" y="370893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354"/>
              <p:cNvCxnSpPr>
                <a:cxnSpLocks/>
              </p:cNvCxnSpPr>
              <p:nvPr/>
            </p:nvCxnSpPr>
            <p:spPr bwMode="auto">
              <a:xfrm>
                <a:off x="346429" y="386306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355"/>
              <p:cNvCxnSpPr>
                <a:cxnSpLocks/>
              </p:cNvCxnSpPr>
              <p:nvPr/>
            </p:nvCxnSpPr>
            <p:spPr bwMode="auto">
              <a:xfrm>
                <a:off x="346429" y="401720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356"/>
              <p:cNvCxnSpPr>
                <a:cxnSpLocks/>
              </p:cNvCxnSpPr>
              <p:nvPr/>
            </p:nvCxnSpPr>
            <p:spPr bwMode="auto">
              <a:xfrm>
                <a:off x="346429" y="417222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342"/>
            <p:cNvGrpSpPr/>
            <p:nvPr/>
          </p:nvGrpSpPr>
          <p:grpSpPr>
            <a:xfrm>
              <a:off x="3732315" y="5515838"/>
              <a:ext cx="1932609" cy="440506"/>
              <a:chOff x="346429" y="3863067"/>
              <a:chExt cx="878400" cy="310051"/>
            </a:xfrm>
          </p:grpSpPr>
          <p:cxnSp>
            <p:nvCxnSpPr>
              <p:cNvPr id="108" name="Straight Connector 354"/>
              <p:cNvCxnSpPr>
                <a:cxnSpLocks/>
              </p:cNvCxnSpPr>
              <p:nvPr/>
            </p:nvCxnSpPr>
            <p:spPr bwMode="auto">
              <a:xfrm>
                <a:off x="346429" y="386306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355"/>
              <p:cNvCxnSpPr>
                <a:cxnSpLocks/>
              </p:cNvCxnSpPr>
              <p:nvPr/>
            </p:nvCxnSpPr>
            <p:spPr bwMode="auto">
              <a:xfrm>
                <a:off x="346429" y="401720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356"/>
              <p:cNvCxnSpPr>
                <a:cxnSpLocks/>
              </p:cNvCxnSpPr>
              <p:nvPr/>
            </p:nvCxnSpPr>
            <p:spPr bwMode="auto">
              <a:xfrm>
                <a:off x="346429" y="417222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342"/>
            <p:cNvGrpSpPr/>
            <p:nvPr/>
          </p:nvGrpSpPr>
          <p:grpSpPr>
            <a:xfrm>
              <a:off x="5638229" y="5734835"/>
              <a:ext cx="1769189" cy="221520"/>
              <a:chOff x="346429" y="4017201"/>
              <a:chExt cx="878400" cy="155917"/>
            </a:xfrm>
          </p:grpSpPr>
          <p:cxnSp>
            <p:nvCxnSpPr>
              <p:cNvPr id="112" name="Straight Connector 355"/>
              <p:cNvCxnSpPr>
                <a:cxnSpLocks/>
              </p:cNvCxnSpPr>
              <p:nvPr/>
            </p:nvCxnSpPr>
            <p:spPr bwMode="auto">
              <a:xfrm>
                <a:off x="346429" y="4017201"/>
                <a:ext cx="878400" cy="0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356"/>
              <p:cNvCxnSpPr>
                <a:cxnSpLocks/>
              </p:cNvCxnSpPr>
              <p:nvPr/>
            </p:nvCxnSpPr>
            <p:spPr bwMode="auto">
              <a:xfrm>
                <a:off x="346429" y="4172227"/>
                <a:ext cx="878400" cy="891"/>
              </a:xfrm>
              <a:prstGeom prst="line">
                <a:avLst/>
              </a:prstGeom>
              <a:ln w="5715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356"/>
            <p:cNvCxnSpPr>
              <a:cxnSpLocks/>
            </p:cNvCxnSpPr>
            <p:nvPr/>
          </p:nvCxnSpPr>
          <p:spPr bwMode="auto">
            <a:xfrm>
              <a:off x="7178434" y="5956854"/>
              <a:ext cx="1341914" cy="0"/>
            </a:xfrm>
            <a:prstGeom prst="line">
              <a:avLst/>
            </a:prstGeom>
            <a:ln w="5715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243674" y="4487329"/>
              <a:ext cx="1209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(0, 1.0)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22767" y="4624217"/>
              <a:ext cx="1209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(0, 1.2)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919946" y="5002393"/>
              <a:ext cx="1209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(0, 1.2)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41488" y="5185836"/>
              <a:ext cx="1209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(0, 1.3)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463579" y="5406032"/>
              <a:ext cx="1209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(0, 1.4)</a:t>
              </a:r>
            </a:p>
          </p:txBody>
        </p:sp>
      </p:grpSp>
      <p:grpSp>
        <p:nvGrpSpPr>
          <p:cNvPr id="121" name="Group 120"/>
          <p:cNvGrpSpPr>
            <a:grpSpLocks noChangeAspect="1"/>
          </p:cNvGrpSpPr>
          <p:nvPr/>
        </p:nvGrpSpPr>
        <p:grpSpPr>
          <a:xfrm>
            <a:off x="2927625" y="1403406"/>
            <a:ext cx="3302508" cy="3070853"/>
            <a:chOff x="2009604" y="3469414"/>
            <a:chExt cx="2184979" cy="2011034"/>
          </a:xfrm>
        </p:grpSpPr>
        <p:cxnSp>
          <p:nvCxnSpPr>
            <p:cNvPr id="122" name="Straight Connector 357"/>
            <p:cNvCxnSpPr>
              <a:cxnSpLocks/>
            </p:cNvCxnSpPr>
            <p:nvPr/>
          </p:nvCxnSpPr>
          <p:spPr bwMode="auto">
            <a:xfrm flipV="1">
              <a:off x="2474578" y="5200041"/>
              <a:ext cx="1720005" cy="0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09"/>
            <p:cNvSpPr/>
            <p:nvPr/>
          </p:nvSpPr>
          <p:spPr>
            <a:xfrm>
              <a:off x="2355051" y="5198270"/>
              <a:ext cx="216568" cy="28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dirty="0"/>
                <a:t>0</a:t>
              </a:r>
              <a:endParaRPr lang="ko-KR" altLang="en-US" sz="2200" dirty="0"/>
            </a:p>
          </p:txBody>
        </p:sp>
        <p:cxnSp>
          <p:nvCxnSpPr>
            <p:cNvPr id="124" name="Straight Connector 362"/>
            <p:cNvCxnSpPr>
              <a:cxnSpLocks/>
            </p:cNvCxnSpPr>
            <p:nvPr/>
          </p:nvCxnSpPr>
          <p:spPr bwMode="auto">
            <a:xfrm rot="16200000">
              <a:off x="3692724" y="5206610"/>
              <a:ext cx="94837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사각형 112"/>
            <p:cNvSpPr/>
            <p:nvPr/>
          </p:nvSpPr>
          <p:spPr>
            <a:xfrm>
              <a:off x="3965058" y="5198270"/>
              <a:ext cx="216568" cy="28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200" dirty="0"/>
                <a:t>2</a:t>
              </a:r>
              <a:endParaRPr lang="ko-KR" altLang="en-US" sz="2200" dirty="0"/>
            </a:p>
          </p:txBody>
        </p:sp>
        <p:cxnSp>
          <p:nvCxnSpPr>
            <p:cNvPr id="126" name="Straight Connector 362"/>
            <p:cNvCxnSpPr>
              <a:cxnSpLocks/>
            </p:cNvCxnSpPr>
            <p:nvPr/>
          </p:nvCxnSpPr>
          <p:spPr bwMode="auto">
            <a:xfrm rot="16200000">
              <a:off x="3358351" y="5213648"/>
              <a:ext cx="94837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14"/>
            <p:cNvSpPr/>
            <p:nvPr/>
          </p:nvSpPr>
          <p:spPr>
            <a:xfrm>
              <a:off x="3228526" y="5198270"/>
              <a:ext cx="357624" cy="28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200" dirty="0"/>
                <a:t>1.2</a:t>
              </a:r>
              <a:endParaRPr lang="ko-KR" altLang="en-US" sz="2200" dirty="0"/>
            </a:p>
          </p:txBody>
        </p:sp>
        <p:cxnSp>
          <p:nvCxnSpPr>
            <p:cNvPr id="128" name="Straight Connector 362"/>
            <p:cNvCxnSpPr>
              <a:cxnSpLocks/>
            </p:cNvCxnSpPr>
            <p:nvPr/>
          </p:nvCxnSpPr>
          <p:spPr bwMode="auto">
            <a:xfrm rot="16200000">
              <a:off x="3023978" y="5206610"/>
              <a:ext cx="94837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16"/>
            <p:cNvSpPr/>
            <p:nvPr/>
          </p:nvSpPr>
          <p:spPr>
            <a:xfrm>
              <a:off x="2890127" y="5198270"/>
              <a:ext cx="357624" cy="28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200" dirty="0"/>
                <a:t>0.8</a:t>
              </a:r>
              <a:endParaRPr lang="ko-KR" altLang="en-US" sz="2200" dirty="0"/>
            </a:p>
          </p:txBody>
        </p:sp>
        <p:cxnSp>
          <p:nvCxnSpPr>
            <p:cNvPr id="130" name="Straight Connector 362"/>
            <p:cNvCxnSpPr>
              <a:cxnSpLocks/>
            </p:cNvCxnSpPr>
            <p:nvPr/>
          </p:nvCxnSpPr>
          <p:spPr bwMode="auto">
            <a:xfrm rot="16200000">
              <a:off x="2689605" y="5206610"/>
              <a:ext cx="94837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18"/>
            <p:cNvSpPr/>
            <p:nvPr/>
          </p:nvSpPr>
          <p:spPr>
            <a:xfrm>
              <a:off x="2560243" y="5198270"/>
              <a:ext cx="357624" cy="28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200" dirty="0"/>
                <a:t>0.4</a:t>
              </a:r>
              <a:endParaRPr lang="ko-KR" altLang="en-US" sz="2200" dirty="0"/>
            </a:p>
          </p:txBody>
        </p:sp>
        <p:cxnSp>
          <p:nvCxnSpPr>
            <p:cNvPr id="132" name="Straight Connector 362"/>
            <p:cNvCxnSpPr>
              <a:cxnSpLocks/>
            </p:cNvCxnSpPr>
            <p:nvPr/>
          </p:nvCxnSpPr>
          <p:spPr bwMode="auto">
            <a:xfrm rot="16200000">
              <a:off x="4027098" y="5213004"/>
              <a:ext cx="94837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14"/>
            <p:cNvSpPr/>
            <p:nvPr/>
          </p:nvSpPr>
          <p:spPr>
            <a:xfrm>
              <a:off x="3566456" y="5198270"/>
              <a:ext cx="357624" cy="28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200" dirty="0"/>
                <a:t>1.6</a:t>
              </a:r>
              <a:endParaRPr lang="ko-KR" altLang="en-US" sz="2200" dirty="0"/>
            </a:p>
          </p:txBody>
        </p:sp>
        <p:grpSp>
          <p:nvGrpSpPr>
            <p:cNvPr id="134" name="Group 133"/>
            <p:cNvGrpSpPr/>
            <p:nvPr/>
          </p:nvGrpSpPr>
          <p:grpSpPr>
            <a:xfrm rot="16200000">
              <a:off x="1405188" y="4073830"/>
              <a:ext cx="1730439" cy="521608"/>
              <a:chOff x="7073020" y="2729237"/>
              <a:chExt cx="2178396" cy="656635"/>
            </a:xfrm>
          </p:grpSpPr>
          <p:cxnSp>
            <p:nvCxnSpPr>
              <p:cNvPr id="139" name="Straight Connector 357"/>
              <p:cNvCxnSpPr>
                <a:cxnSpLocks/>
              </p:cNvCxnSpPr>
              <p:nvPr/>
            </p:nvCxnSpPr>
            <p:spPr bwMode="auto">
              <a:xfrm flipV="1">
                <a:off x="7073020" y="3309048"/>
                <a:ext cx="2165263" cy="0"/>
              </a:xfrm>
              <a:prstGeom prst="line">
                <a:avLst/>
              </a:prstGeom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cxnSpLocks/>
              </p:cNvCxnSpPr>
              <p:nvPr/>
            </p:nvCxnSpPr>
            <p:spPr bwMode="auto">
              <a:xfrm rot="16200000">
                <a:off x="8606508" y="3317317"/>
                <a:ext cx="119388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직사각형 112"/>
              <p:cNvSpPr/>
              <p:nvPr/>
            </p:nvSpPr>
            <p:spPr>
              <a:xfrm rot="5400000">
                <a:off x="8937488" y="2934681"/>
                <a:ext cx="272630" cy="355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200" dirty="0"/>
                  <a:t>2</a:t>
                </a:r>
                <a:endParaRPr lang="ko-KR" altLang="en-US" sz="2200" dirty="0"/>
              </a:p>
            </p:txBody>
          </p:sp>
          <p:cxnSp>
            <p:nvCxnSpPr>
              <p:cNvPr id="142" name="Straight Connector 362"/>
              <p:cNvCxnSpPr>
                <a:cxnSpLocks/>
              </p:cNvCxnSpPr>
              <p:nvPr/>
            </p:nvCxnSpPr>
            <p:spPr bwMode="auto">
              <a:xfrm rot="16200000">
                <a:off x="8185576" y="3326178"/>
                <a:ext cx="119388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직사각형 114"/>
              <p:cNvSpPr/>
              <p:nvPr/>
            </p:nvSpPr>
            <p:spPr>
              <a:xfrm rot="5400000">
                <a:off x="8009237" y="2802195"/>
                <a:ext cx="501141" cy="355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2200" dirty="0"/>
                  <a:t>1.2</a:t>
                </a:r>
                <a:endParaRPr lang="ko-KR" altLang="en-US" sz="2200" dirty="0"/>
              </a:p>
            </p:txBody>
          </p:sp>
          <p:cxnSp>
            <p:nvCxnSpPr>
              <p:cNvPr id="144" name="Straight Connector 362"/>
              <p:cNvCxnSpPr>
                <a:cxnSpLocks/>
              </p:cNvCxnSpPr>
              <p:nvPr/>
            </p:nvCxnSpPr>
            <p:spPr bwMode="auto">
              <a:xfrm rot="16200000">
                <a:off x="7764644" y="3317317"/>
                <a:ext cx="119388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직사각형 116"/>
              <p:cNvSpPr/>
              <p:nvPr/>
            </p:nvSpPr>
            <p:spPr>
              <a:xfrm rot="5400000">
                <a:off x="7584290" y="2845896"/>
                <a:ext cx="450200" cy="355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200" dirty="0"/>
                  <a:t>0.8</a:t>
                </a:r>
                <a:endParaRPr lang="ko-KR" altLang="en-US" sz="2200" dirty="0"/>
              </a:p>
            </p:txBody>
          </p:sp>
          <p:cxnSp>
            <p:nvCxnSpPr>
              <p:cNvPr id="146" name="Straight Connector 362"/>
              <p:cNvCxnSpPr>
                <a:cxnSpLocks/>
              </p:cNvCxnSpPr>
              <p:nvPr/>
            </p:nvCxnSpPr>
            <p:spPr bwMode="auto">
              <a:xfrm rot="16200000">
                <a:off x="7343712" y="3317317"/>
                <a:ext cx="119388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직사각형 118"/>
              <p:cNvSpPr/>
              <p:nvPr/>
            </p:nvSpPr>
            <p:spPr>
              <a:xfrm rot="5400000">
                <a:off x="7169008" y="2845896"/>
                <a:ext cx="450200" cy="355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200" dirty="0"/>
                  <a:t>0.4</a:t>
                </a:r>
                <a:endParaRPr lang="ko-KR" altLang="en-US" sz="2200" dirty="0"/>
              </a:p>
            </p:txBody>
          </p:sp>
          <p:cxnSp>
            <p:nvCxnSpPr>
              <p:cNvPr id="148" name="Straight Connector 362"/>
              <p:cNvCxnSpPr>
                <a:cxnSpLocks/>
              </p:cNvCxnSpPr>
              <p:nvPr/>
            </p:nvCxnSpPr>
            <p:spPr bwMode="auto">
              <a:xfrm rot="16200000">
                <a:off x="9027441" y="3325367"/>
                <a:ext cx="119388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직사각형 114"/>
              <p:cNvSpPr/>
              <p:nvPr/>
            </p:nvSpPr>
            <p:spPr>
              <a:xfrm rot="5400000">
                <a:off x="8435696" y="2845894"/>
                <a:ext cx="450200" cy="355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200" dirty="0"/>
                  <a:t>1.6</a:t>
                </a:r>
                <a:endParaRPr lang="ko-KR" altLang="en-US" sz="2200" dirty="0"/>
              </a:p>
            </p:txBody>
          </p:sp>
        </p:grpSp>
        <p:sp>
          <p:nvSpPr>
            <p:cNvPr id="135" name="타원 49"/>
            <p:cNvSpPr>
              <a:spLocks noChangeAspect="1"/>
            </p:cNvSpPr>
            <p:nvPr/>
          </p:nvSpPr>
          <p:spPr>
            <a:xfrm>
              <a:off x="2403797" y="438889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136" name="타원 49"/>
            <p:cNvSpPr>
              <a:spLocks noChangeAspect="1"/>
            </p:cNvSpPr>
            <p:nvPr/>
          </p:nvSpPr>
          <p:spPr>
            <a:xfrm>
              <a:off x="2403797" y="4227083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137" name="타원 49"/>
            <p:cNvSpPr>
              <a:spLocks noChangeAspect="1"/>
            </p:cNvSpPr>
            <p:nvPr/>
          </p:nvSpPr>
          <p:spPr>
            <a:xfrm>
              <a:off x="2403797" y="4121846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138" name="타원 49"/>
            <p:cNvSpPr>
              <a:spLocks noChangeAspect="1"/>
            </p:cNvSpPr>
            <p:nvPr/>
          </p:nvSpPr>
          <p:spPr>
            <a:xfrm>
              <a:off x="2403797" y="4026038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6048852" y="3106909"/>
            <a:ext cx="45510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Persistence diagram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3200" dirty="0"/>
              <a:t>of connected component</a:t>
            </a:r>
          </a:p>
        </p:txBody>
      </p:sp>
    </p:spTree>
    <p:extLst>
      <p:ext uri="{BB962C8B-B14F-4D97-AF65-F5344CB8AC3E}">
        <p14:creationId xmlns:p14="http://schemas.microsoft.com/office/powerpoint/2010/main" val="3464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49399 L -2.5E-6 4.44444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9594677" y="2469445"/>
            <a:ext cx="677334" cy="818445"/>
          </a:xfrm>
          <a:custGeom>
            <a:avLst/>
            <a:gdLst>
              <a:gd name="connsiteX0" fmla="*/ 155223 w 677334"/>
              <a:gd name="connsiteY0" fmla="*/ 0 h 818445"/>
              <a:gd name="connsiteX1" fmla="*/ 0 w 677334"/>
              <a:gd name="connsiteY1" fmla="*/ 776111 h 818445"/>
              <a:gd name="connsiteX2" fmla="*/ 635000 w 677334"/>
              <a:gd name="connsiteY2" fmla="*/ 818445 h 818445"/>
              <a:gd name="connsiteX3" fmla="*/ 677334 w 677334"/>
              <a:gd name="connsiteY3" fmla="*/ 183445 h 818445"/>
              <a:gd name="connsiteX4" fmla="*/ 155223 w 677334"/>
              <a:gd name="connsiteY4" fmla="*/ 0 h 8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334" h="818445">
                <a:moveTo>
                  <a:pt x="155223" y="0"/>
                </a:moveTo>
                <a:lnTo>
                  <a:pt x="0" y="776111"/>
                </a:lnTo>
                <a:lnTo>
                  <a:pt x="635000" y="818445"/>
                </a:lnTo>
                <a:lnTo>
                  <a:pt x="677334" y="183445"/>
                </a:lnTo>
                <a:lnTo>
                  <a:pt x="155223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itle 1"/>
          <p:cNvSpPr>
            <a:spLocks noGrp="1"/>
          </p:cNvSpPr>
          <p:nvPr>
            <p:ph type="title"/>
          </p:nvPr>
        </p:nvSpPr>
        <p:spPr>
          <a:xfrm>
            <a:off x="1981200" y="2887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Holes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55353" y="1464214"/>
            <a:ext cx="12290770" cy="2139293"/>
            <a:chOff x="231353" y="1464213"/>
            <a:chExt cx="12290770" cy="2139293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>
              <a:off x="1729317" y="292440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31353" y="223816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2054097" y="223816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168" name="직선 화살표 연결선 85"/>
              <p:cNvCxnSpPr>
                <a:stCxn id="177" idx="6"/>
                <a:endCxn id="172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2" name="Oval 171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4" name="Oval 173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Oval 174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876841" y="223816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183" name="직선 화살표 연결선 85"/>
              <p:cNvCxnSpPr>
                <a:stCxn id="192" idx="6"/>
                <a:endCxn id="187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84" name="직선 화살표 연결선 85"/>
              <p:cNvCxnSpPr>
                <a:stCxn id="187" idx="5"/>
                <a:endCxn id="188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86" name="직선 화살표 연결선 85"/>
              <p:cNvCxnSpPr>
                <a:stCxn id="190" idx="1"/>
                <a:endCxn id="191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87" name="Oval 186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8" name="Oval 187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val 188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Oval 189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76" name="Straight Arrow Connector 275"/>
            <p:cNvCxnSpPr>
              <a:cxnSpLocks/>
            </p:cNvCxnSpPr>
            <p:nvPr/>
          </p:nvCxnSpPr>
          <p:spPr>
            <a:xfrm>
              <a:off x="3545689" y="292440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804333" y="147320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368959" y="1473200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</a:t>
              </a:r>
              <a:r>
                <a:rPr lang="en-US" sz="2800" dirty="0"/>
                <a:t>0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206221" y="1473200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1.2</a:t>
              </a:r>
              <a:endParaRPr lang="en-US" sz="2800" dirty="0"/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5699585" y="223816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282" name="직선 화살표 연결선 85"/>
              <p:cNvCxnSpPr/>
              <p:nvPr/>
            </p:nvCxnSpPr>
            <p:spPr>
              <a:xfrm flipH="1" flipV="1">
                <a:off x="1041607" y="5493672"/>
                <a:ext cx="470828" cy="1216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83" name="직선 화살표 연결선 85"/>
              <p:cNvCxnSpPr>
                <a:stCxn id="292" idx="6"/>
                <a:endCxn id="287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84" name="직선 화살표 연결선 85"/>
              <p:cNvCxnSpPr>
                <a:stCxn id="287" idx="5"/>
                <a:endCxn id="288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86" name="직선 화살표 연결선 85"/>
              <p:cNvCxnSpPr>
                <a:stCxn id="290" idx="1"/>
                <a:endCxn id="291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287" name="Oval 286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Oval 287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Oval 288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Oval 289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Oval 290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Oval 291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7522328" y="223816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294" name="직선 화살표 연결선 85"/>
              <p:cNvCxnSpPr/>
              <p:nvPr/>
            </p:nvCxnSpPr>
            <p:spPr>
              <a:xfrm flipH="1" flipV="1">
                <a:off x="1041607" y="5493672"/>
                <a:ext cx="470828" cy="1216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95" name="직선 화살표 연결선 85"/>
              <p:cNvCxnSpPr>
                <a:stCxn id="304" idx="6"/>
                <a:endCxn id="299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96" name="직선 화살표 연결선 85"/>
              <p:cNvCxnSpPr>
                <a:stCxn id="299" idx="5"/>
                <a:endCxn id="300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97" name="직선 화살표 연결선 85"/>
              <p:cNvCxnSpPr/>
              <p:nvPr/>
            </p:nvCxnSpPr>
            <p:spPr>
              <a:xfrm flipV="1">
                <a:off x="1498324" y="5757184"/>
                <a:ext cx="101030" cy="57600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98" name="직선 화살표 연결선 85"/>
              <p:cNvCxnSpPr>
                <a:stCxn id="302" idx="1"/>
                <a:endCxn id="303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299" name="Oval 298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0" name="Oval 299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1" name="Oval 300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2" name="Oval 301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3" name="Oval 302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4" name="Oval 303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5" name="TextBox 304"/>
            <p:cNvSpPr txBox="1"/>
            <p:nvPr/>
          </p:nvSpPr>
          <p:spPr>
            <a:xfrm>
              <a:off x="6043483" y="1473200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1.3</a:t>
              </a:r>
              <a:endParaRPr lang="en-US" sz="28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880744" y="1473200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1.4</a:t>
              </a:r>
              <a:endParaRPr lang="en-US" sz="2800" dirty="0"/>
            </a:p>
          </p:txBody>
        </p:sp>
        <p:cxnSp>
          <p:nvCxnSpPr>
            <p:cNvPr id="307" name="Straight Arrow Connector 306"/>
            <p:cNvCxnSpPr>
              <a:cxnSpLocks/>
            </p:cNvCxnSpPr>
            <p:nvPr/>
          </p:nvCxnSpPr>
          <p:spPr>
            <a:xfrm>
              <a:off x="5362061" y="292440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cxnSpLocks/>
            </p:cNvCxnSpPr>
            <p:nvPr/>
          </p:nvCxnSpPr>
          <p:spPr>
            <a:xfrm>
              <a:off x="7178434" y="292440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11187412" y="2229179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133" name="직선 화살표 연결선 85"/>
              <p:cNvCxnSpPr/>
              <p:nvPr/>
            </p:nvCxnSpPr>
            <p:spPr>
              <a:xfrm flipH="1" flipV="1">
                <a:off x="1041607" y="5493672"/>
                <a:ext cx="470828" cy="1216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34" name="직선 화살표 연결선 85"/>
              <p:cNvCxnSpPr>
                <a:stCxn id="143" idx="6"/>
                <a:endCxn id="138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35" name="직선 화살표 연결선 85"/>
              <p:cNvCxnSpPr>
                <a:stCxn id="138" idx="5"/>
                <a:endCxn id="139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36" name="직선 화살표 연결선 85"/>
              <p:cNvCxnSpPr/>
              <p:nvPr/>
            </p:nvCxnSpPr>
            <p:spPr>
              <a:xfrm flipV="1">
                <a:off x="1498324" y="5757184"/>
                <a:ext cx="101030" cy="57600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37" name="직선 화살표 연결선 85"/>
              <p:cNvCxnSpPr>
                <a:stCxn id="141" idx="1"/>
                <a:endCxn id="142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Oval 138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Oval 141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Oval 142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9708567" y="1464213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1.8</a:t>
              </a:r>
              <a:endParaRPr lang="en-US" sz="28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1545829" y="1464213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2.0</a:t>
              </a:r>
              <a:endParaRPr lang="en-US" sz="2800" dirty="0"/>
            </a:p>
          </p:txBody>
        </p:sp>
        <p:cxnSp>
          <p:nvCxnSpPr>
            <p:cNvPr id="146" name="Straight Arrow Connector 145"/>
            <p:cNvCxnSpPr>
              <a:cxnSpLocks/>
            </p:cNvCxnSpPr>
            <p:nvPr/>
          </p:nvCxnSpPr>
          <p:spPr>
            <a:xfrm>
              <a:off x="9027145" y="2915413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cxnSpLocks/>
            </p:cNvCxnSpPr>
            <p:nvPr/>
          </p:nvCxnSpPr>
          <p:spPr>
            <a:xfrm>
              <a:off x="10843518" y="2915413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364669" y="2229179"/>
              <a:ext cx="1334711" cy="1365340"/>
              <a:chOff x="9364669" y="2229179"/>
              <a:chExt cx="1334711" cy="1365340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364669" y="2229179"/>
                <a:ext cx="1334711" cy="1365340"/>
                <a:chOff x="92331" y="5201760"/>
                <a:chExt cx="1611599" cy="1648583"/>
              </a:xfrm>
              <a:solidFill>
                <a:schemeClr val="tx1"/>
              </a:solidFill>
            </p:grpSpPr>
            <p:cxnSp>
              <p:nvCxnSpPr>
                <p:cNvPr id="122" name="직선 화살표 연결선 85"/>
                <p:cNvCxnSpPr/>
                <p:nvPr/>
              </p:nvCxnSpPr>
              <p:spPr>
                <a:xfrm flipH="1" flipV="1">
                  <a:off x="1041607" y="5493672"/>
                  <a:ext cx="470828" cy="12168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23" name="직선 화살표 연결선 85"/>
                <p:cNvCxnSpPr>
                  <a:stCxn id="131" idx="6"/>
                  <a:endCxn id="126" idx="2"/>
                </p:cNvCxnSpPr>
                <p:nvPr/>
              </p:nvCxnSpPr>
              <p:spPr>
                <a:xfrm flipV="1">
                  <a:off x="368109" y="6492418"/>
                  <a:ext cx="320136" cy="182991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24" name="직선 화살표 연결선 85"/>
                <p:cNvCxnSpPr>
                  <a:stCxn id="126" idx="5"/>
                  <a:endCxn id="127" idx="1"/>
                </p:cNvCxnSpPr>
                <p:nvPr/>
              </p:nvCxnSpPr>
              <p:spPr>
                <a:xfrm flipV="1">
                  <a:off x="868202" y="6427773"/>
                  <a:ext cx="496968" cy="6326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25" name="직선 화살표 연결선 85"/>
                <p:cNvCxnSpPr>
                  <a:stCxn id="129" idx="1"/>
                  <a:endCxn id="130" idx="5"/>
                </p:cNvCxnSpPr>
                <p:nvPr/>
              </p:nvCxnSpPr>
              <p:spPr>
                <a:xfrm flipH="1" flipV="1">
                  <a:off x="297937" y="5318376"/>
                  <a:ext cx="553988" cy="11407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sp>
              <p:nvSpPr>
                <p:cNvPr id="126" name="Oval 125"/>
                <p:cNvSpPr>
                  <a:spLocks noChangeAspect="1"/>
                </p:cNvSpPr>
                <p:nvPr/>
              </p:nvSpPr>
              <p:spPr>
                <a:xfrm rot="8301112" flipH="1" flipV="1">
                  <a:off x="662596" y="6317483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7" name="Oval 126"/>
                <p:cNvSpPr>
                  <a:spLocks noChangeAspect="1"/>
                </p:cNvSpPr>
                <p:nvPr/>
              </p:nvSpPr>
              <p:spPr>
                <a:xfrm rot="8301112" flipH="1" flipV="1">
                  <a:off x="1367828" y="632939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8" name="Oval 127"/>
                <p:cNvSpPr>
                  <a:spLocks noChangeAspect="1"/>
                </p:cNvSpPr>
                <p:nvPr/>
              </p:nvSpPr>
              <p:spPr>
                <a:xfrm rot="8301112" flipH="1" flipV="1">
                  <a:off x="1500982" y="554520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9" name="Oval 128"/>
                <p:cNvSpPr>
                  <a:spLocks noChangeAspect="1"/>
                </p:cNvSpPr>
                <p:nvPr/>
              </p:nvSpPr>
              <p:spPr>
                <a:xfrm rot="8301112" flipH="1" flipV="1">
                  <a:off x="854583" y="5334067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0" name="Oval 129"/>
                <p:cNvSpPr>
                  <a:spLocks noChangeAspect="1"/>
                </p:cNvSpPr>
                <p:nvPr/>
              </p:nvSpPr>
              <p:spPr>
                <a:xfrm rot="8301112" flipH="1" flipV="1">
                  <a:off x="92331" y="520176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1" name="Oval 130"/>
                <p:cNvSpPr>
                  <a:spLocks noChangeAspect="1"/>
                </p:cNvSpPr>
                <p:nvPr/>
              </p:nvSpPr>
              <p:spPr>
                <a:xfrm rot="8301112" flipH="1" flipV="1">
                  <a:off x="190809" y="6635344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48" name="직선 화살표 연결선 85"/>
              <p:cNvCxnSpPr/>
              <p:nvPr/>
            </p:nvCxnSpPr>
            <p:spPr>
              <a:xfrm flipV="1">
                <a:off x="10519956" y="2676894"/>
                <a:ext cx="83672" cy="477037"/>
              </a:xfrm>
              <a:prstGeom prst="straightConnector1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49" name="직선 화살표 연결선 85"/>
              <p:cNvCxnSpPr/>
              <p:nvPr/>
            </p:nvCxnSpPr>
            <p:spPr>
              <a:xfrm flipV="1">
                <a:off x="9923565" y="2494037"/>
                <a:ext cx="139069" cy="675781"/>
              </a:xfrm>
              <a:prstGeom prst="straightConnector1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cxnSp>
          <p:nvCxnSpPr>
            <p:cNvPr id="151" name="직선 화살표 연결선 85"/>
            <p:cNvCxnSpPr>
              <a:stCxn id="138" idx="6"/>
            </p:cNvCxnSpPr>
            <p:nvPr/>
          </p:nvCxnSpPr>
          <p:spPr>
            <a:xfrm flipV="1">
              <a:off x="11806538" y="2628454"/>
              <a:ext cx="619417" cy="557937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52" name="직선 화살표 연결선 85"/>
            <p:cNvCxnSpPr/>
            <p:nvPr/>
          </p:nvCxnSpPr>
          <p:spPr>
            <a:xfrm flipV="1">
              <a:off x="11746966" y="2499419"/>
              <a:ext cx="139069" cy="675781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158" name="Group 157"/>
          <p:cNvGrpSpPr/>
          <p:nvPr/>
        </p:nvGrpSpPr>
        <p:grpSpPr>
          <a:xfrm>
            <a:off x="-87864" y="1487311"/>
            <a:ext cx="12290770" cy="2130306"/>
            <a:chOff x="231353" y="1473200"/>
            <a:chExt cx="12290770" cy="2130306"/>
          </a:xfrm>
        </p:grpSpPr>
        <p:cxnSp>
          <p:nvCxnSpPr>
            <p:cNvPr id="159" name="Straight Arrow Connector 158"/>
            <p:cNvCxnSpPr>
              <a:cxnSpLocks/>
            </p:cNvCxnSpPr>
            <p:nvPr/>
          </p:nvCxnSpPr>
          <p:spPr>
            <a:xfrm>
              <a:off x="1729317" y="292440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/>
            <p:cNvGrpSpPr/>
            <p:nvPr/>
          </p:nvGrpSpPr>
          <p:grpSpPr>
            <a:xfrm>
              <a:off x="231353" y="223816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sp>
            <p:nvSpPr>
              <p:cNvPr id="333" name="Oval 332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4" name="Oval 333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Oval 334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6" name="Oval 335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8" name="Oval 337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4" name="Oval 343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2054097" y="223816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320" name="직선 화살표 연결선 85"/>
              <p:cNvCxnSpPr>
                <a:stCxn id="332" idx="6"/>
                <a:endCxn id="325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325" name="Oval 324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6" name="Oval 325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7" name="Oval 326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8" name="Oval 327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Oval 330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2" name="Oval 331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3876841" y="223816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273" name="직선 화살표 연결선 85"/>
              <p:cNvCxnSpPr>
                <a:stCxn id="319" idx="6"/>
                <a:endCxn id="279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74" name="직선 화살표 연결선 85"/>
              <p:cNvCxnSpPr>
                <a:stCxn id="279" idx="5"/>
                <a:endCxn id="285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75" name="직선 화살표 연결선 85"/>
              <p:cNvCxnSpPr>
                <a:stCxn id="311" idx="1"/>
                <a:endCxn id="318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279" name="Oval 278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Oval 284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9" name="Oval 308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1" name="Oval 310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8" name="Oval 317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9" name="Oval 318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63" name="Straight Arrow Connector 162"/>
            <p:cNvCxnSpPr>
              <a:cxnSpLocks/>
            </p:cNvCxnSpPr>
            <p:nvPr/>
          </p:nvCxnSpPr>
          <p:spPr>
            <a:xfrm>
              <a:off x="3545689" y="292440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804333" y="147320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368959" y="1473200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</a:t>
              </a:r>
              <a:r>
                <a:rPr lang="en-US" sz="2800" dirty="0"/>
                <a:t>0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221315" y="1682103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1.2</a:t>
              </a:r>
              <a:endParaRPr lang="en-US" sz="2800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699585" y="223816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241" name="직선 화살표 연결선 85"/>
              <p:cNvCxnSpPr/>
              <p:nvPr/>
            </p:nvCxnSpPr>
            <p:spPr>
              <a:xfrm flipH="1" flipV="1">
                <a:off x="1041607" y="5493672"/>
                <a:ext cx="470828" cy="1216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42" name="직선 화살표 연결선 85"/>
              <p:cNvCxnSpPr>
                <a:stCxn id="255" idx="6"/>
                <a:endCxn id="245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43" name="직선 화살표 연결선 85"/>
              <p:cNvCxnSpPr>
                <a:stCxn id="245" idx="5"/>
                <a:endCxn id="246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44" name="직선 화살표 연결선 85"/>
              <p:cNvCxnSpPr>
                <a:stCxn id="253" idx="1"/>
                <a:endCxn id="254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245" name="Oval 244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6" name="Oval 245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Oval 246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Oval 252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4" name="Oval 253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" name="Oval 254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7522328" y="2238166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230" name="직선 화살표 연결선 85"/>
              <p:cNvCxnSpPr/>
              <p:nvPr/>
            </p:nvCxnSpPr>
            <p:spPr>
              <a:xfrm flipH="1" flipV="1">
                <a:off x="1041607" y="5493672"/>
                <a:ext cx="470828" cy="1216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31" name="직선 화살표 연결선 85"/>
              <p:cNvCxnSpPr>
                <a:stCxn id="240" idx="6"/>
                <a:endCxn id="235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32" name="직선 화살표 연결선 85"/>
              <p:cNvCxnSpPr>
                <a:stCxn id="235" idx="5"/>
                <a:endCxn id="236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33" name="직선 화살표 연결선 85"/>
              <p:cNvCxnSpPr/>
              <p:nvPr/>
            </p:nvCxnSpPr>
            <p:spPr>
              <a:xfrm flipV="1">
                <a:off x="1498324" y="5757184"/>
                <a:ext cx="101030" cy="57600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34" name="직선 화살표 연결선 85"/>
              <p:cNvCxnSpPr>
                <a:stCxn id="238" idx="1"/>
                <a:endCxn id="239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7" name="Oval 236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8" name="Oval 237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0" name="Oval 239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>
              <a:off x="6058230" y="1653798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1.3</a:t>
              </a:r>
              <a:endParaRPr lang="en-US" sz="28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880744" y="1697235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1.4</a:t>
              </a:r>
              <a:endParaRPr lang="en-US" sz="2800" dirty="0"/>
            </a:p>
          </p:txBody>
        </p:sp>
        <p:cxnSp>
          <p:nvCxnSpPr>
            <p:cNvPr id="180" name="Straight Arrow Connector 179"/>
            <p:cNvCxnSpPr>
              <a:cxnSpLocks/>
            </p:cNvCxnSpPr>
            <p:nvPr/>
          </p:nvCxnSpPr>
          <p:spPr>
            <a:xfrm>
              <a:off x="5362061" y="292440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cxnSpLocks/>
            </p:cNvCxnSpPr>
            <p:nvPr/>
          </p:nvCxnSpPr>
          <p:spPr>
            <a:xfrm>
              <a:off x="7178434" y="2924400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11187412" y="2229179"/>
              <a:ext cx="1334711" cy="1365340"/>
              <a:chOff x="92331" y="5201760"/>
              <a:chExt cx="1611599" cy="1648583"/>
            </a:xfrm>
            <a:solidFill>
              <a:schemeClr val="tx1"/>
            </a:solidFill>
          </p:grpSpPr>
          <p:cxnSp>
            <p:nvCxnSpPr>
              <p:cNvPr id="212" name="직선 화살표 연결선 85"/>
              <p:cNvCxnSpPr/>
              <p:nvPr/>
            </p:nvCxnSpPr>
            <p:spPr>
              <a:xfrm flipH="1" flipV="1">
                <a:off x="1041607" y="5493672"/>
                <a:ext cx="470828" cy="1216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13" name="직선 화살표 연결선 85"/>
              <p:cNvCxnSpPr>
                <a:stCxn id="222" idx="6"/>
                <a:endCxn id="217" idx="2"/>
              </p:cNvCxnSpPr>
              <p:nvPr/>
            </p:nvCxnSpPr>
            <p:spPr>
              <a:xfrm flipV="1">
                <a:off x="368109" y="6492418"/>
                <a:ext cx="320136" cy="182991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14" name="직선 화살표 연결선 85"/>
              <p:cNvCxnSpPr>
                <a:stCxn id="217" idx="5"/>
                <a:endCxn id="218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15" name="직선 화살표 연결선 85"/>
              <p:cNvCxnSpPr/>
              <p:nvPr/>
            </p:nvCxnSpPr>
            <p:spPr>
              <a:xfrm flipV="1">
                <a:off x="1498324" y="5757184"/>
                <a:ext cx="101030" cy="57600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16" name="직선 화살표 연결선 85"/>
              <p:cNvCxnSpPr>
                <a:stCxn id="220" idx="1"/>
                <a:endCxn id="221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217" name="Oval 216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8" name="Oval 217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9" name="Oval 218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0" name="Oval 219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1" name="Oval 220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2" name="Oval 221"/>
              <p:cNvSpPr>
                <a:spLocks noChangeAspect="1"/>
              </p:cNvSpPr>
              <p:nvPr/>
            </p:nvSpPr>
            <p:spPr>
              <a:xfrm rot="8301112" flipH="1" flipV="1">
                <a:off x="190809" y="6635344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9723406" y="1688527"/>
              <a:ext cx="639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1.8</a:t>
              </a:r>
              <a:endParaRPr lang="en-US" sz="28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1545829" y="1640239"/>
              <a:ext cx="660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2.0</a:t>
              </a:r>
              <a:endParaRPr lang="en-US" sz="2800" dirty="0"/>
            </a:p>
          </p:txBody>
        </p:sp>
        <p:cxnSp>
          <p:nvCxnSpPr>
            <p:cNvPr id="194" name="Straight Arrow Connector 193"/>
            <p:cNvCxnSpPr>
              <a:cxnSpLocks/>
            </p:cNvCxnSpPr>
            <p:nvPr/>
          </p:nvCxnSpPr>
          <p:spPr>
            <a:xfrm>
              <a:off x="9027145" y="2915413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cxnSpLocks/>
            </p:cNvCxnSpPr>
            <p:nvPr/>
          </p:nvCxnSpPr>
          <p:spPr>
            <a:xfrm>
              <a:off x="10843518" y="2915413"/>
              <a:ext cx="31697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/>
            <p:cNvGrpSpPr/>
            <p:nvPr/>
          </p:nvGrpSpPr>
          <p:grpSpPr>
            <a:xfrm>
              <a:off x="9364669" y="2229179"/>
              <a:ext cx="1334711" cy="1365340"/>
              <a:chOff x="9364669" y="2229179"/>
              <a:chExt cx="1334711" cy="1365340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9364669" y="2229179"/>
                <a:ext cx="1334711" cy="1365340"/>
                <a:chOff x="92331" y="5201760"/>
                <a:chExt cx="1611599" cy="1648583"/>
              </a:xfrm>
              <a:solidFill>
                <a:schemeClr val="tx1"/>
              </a:solidFill>
            </p:grpSpPr>
            <p:cxnSp>
              <p:nvCxnSpPr>
                <p:cNvPr id="202" name="직선 화살표 연결선 85"/>
                <p:cNvCxnSpPr/>
                <p:nvPr/>
              </p:nvCxnSpPr>
              <p:spPr>
                <a:xfrm flipH="1" flipV="1">
                  <a:off x="1041607" y="5493672"/>
                  <a:ext cx="470828" cy="12168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203" name="직선 화살표 연결선 85"/>
                <p:cNvCxnSpPr>
                  <a:stCxn id="211" idx="6"/>
                  <a:endCxn id="206" idx="2"/>
                </p:cNvCxnSpPr>
                <p:nvPr/>
              </p:nvCxnSpPr>
              <p:spPr>
                <a:xfrm flipV="1">
                  <a:off x="368109" y="6492418"/>
                  <a:ext cx="320136" cy="182991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204" name="직선 화살표 연결선 85"/>
                <p:cNvCxnSpPr>
                  <a:stCxn id="206" idx="5"/>
                  <a:endCxn id="207" idx="1"/>
                </p:cNvCxnSpPr>
                <p:nvPr/>
              </p:nvCxnSpPr>
              <p:spPr>
                <a:xfrm flipV="1">
                  <a:off x="868202" y="6427773"/>
                  <a:ext cx="496968" cy="6326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205" name="직선 화살표 연결선 85"/>
                <p:cNvCxnSpPr>
                  <a:stCxn id="209" idx="1"/>
                  <a:endCxn id="210" idx="5"/>
                </p:cNvCxnSpPr>
                <p:nvPr/>
              </p:nvCxnSpPr>
              <p:spPr>
                <a:xfrm flipH="1" flipV="1">
                  <a:off x="297937" y="5318376"/>
                  <a:ext cx="553988" cy="11407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sp>
              <p:nvSpPr>
                <p:cNvPr id="206" name="Oval 205"/>
                <p:cNvSpPr>
                  <a:spLocks noChangeAspect="1"/>
                </p:cNvSpPr>
                <p:nvPr/>
              </p:nvSpPr>
              <p:spPr>
                <a:xfrm rot="8301112" flipH="1" flipV="1">
                  <a:off x="662596" y="6317483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7" name="Oval 206"/>
                <p:cNvSpPr>
                  <a:spLocks noChangeAspect="1"/>
                </p:cNvSpPr>
                <p:nvPr/>
              </p:nvSpPr>
              <p:spPr>
                <a:xfrm rot="8301112" flipH="1" flipV="1">
                  <a:off x="1367828" y="632939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8" name="Oval 207"/>
                <p:cNvSpPr>
                  <a:spLocks noChangeAspect="1"/>
                </p:cNvSpPr>
                <p:nvPr/>
              </p:nvSpPr>
              <p:spPr>
                <a:xfrm rot="8301112" flipH="1" flipV="1">
                  <a:off x="1500982" y="554520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9" name="Oval 208"/>
                <p:cNvSpPr>
                  <a:spLocks noChangeAspect="1"/>
                </p:cNvSpPr>
                <p:nvPr/>
              </p:nvSpPr>
              <p:spPr>
                <a:xfrm rot="8301112" flipH="1" flipV="1">
                  <a:off x="854583" y="5334067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0" name="Oval 209"/>
                <p:cNvSpPr>
                  <a:spLocks noChangeAspect="1"/>
                </p:cNvSpPr>
                <p:nvPr/>
              </p:nvSpPr>
              <p:spPr>
                <a:xfrm rot="8301112" flipH="1" flipV="1">
                  <a:off x="92331" y="520176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1" name="Oval 210"/>
                <p:cNvSpPr>
                  <a:spLocks noChangeAspect="1"/>
                </p:cNvSpPr>
                <p:nvPr/>
              </p:nvSpPr>
              <p:spPr>
                <a:xfrm rot="8301112" flipH="1" flipV="1">
                  <a:off x="190809" y="6635344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00" name="직선 화살표 연결선 85"/>
              <p:cNvCxnSpPr/>
              <p:nvPr/>
            </p:nvCxnSpPr>
            <p:spPr>
              <a:xfrm flipV="1">
                <a:off x="10519956" y="2676894"/>
                <a:ext cx="83672" cy="477037"/>
              </a:xfrm>
              <a:prstGeom prst="straightConnector1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01" name="직선 화살표 연결선 85"/>
              <p:cNvCxnSpPr/>
              <p:nvPr/>
            </p:nvCxnSpPr>
            <p:spPr>
              <a:xfrm flipV="1">
                <a:off x="9923565" y="2494037"/>
                <a:ext cx="139069" cy="675781"/>
              </a:xfrm>
              <a:prstGeom prst="straightConnector1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cxnSp>
          <p:nvCxnSpPr>
            <p:cNvPr id="197" name="직선 화살표 연결선 85"/>
            <p:cNvCxnSpPr>
              <a:stCxn id="217" idx="6"/>
            </p:cNvCxnSpPr>
            <p:nvPr/>
          </p:nvCxnSpPr>
          <p:spPr>
            <a:xfrm flipV="1">
              <a:off x="11806538" y="2628454"/>
              <a:ext cx="619417" cy="557937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8" name="직선 화살표 연결선 85"/>
            <p:cNvCxnSpPr/>
            <p:nvPr/>
          </p:nvCxnSpPr>
          <p:spPr>
            <a:xfrm flipV="1">
              <a:off x="11746966" y="2499419"/>
              <a:ext cx="139069" cy="675781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345" name="Freeform 344"/>
          <p:cNvSpPr>
            <a:spLocks noChangeAspect="1"/>
          </p:cNvSpPr>
          <p:nvPr/>
        </p:nvSpPr>
        <p:spPr>
          <a:xfrm rot="5400000">
            <a:off x="7892352" y="2658646"/>
            <a:ext cx="388616" cy="467650"/>
          </a:xfrm>
          <a:custGeom>
            <a:avLst/>
            <a:gdLst>
              <a:gd name="connsiteX0" fmla="*/ 49186 w 179205"/>
              <a:gd name="connsiteY0" fmla="*/ 159207 h 215651"/>
              <a:gd name="connsiteX1" fmla="*/ 6853 w 179205"/>
              <a:gd name="connsiteY1" fmla="*/ 3985 h 215651"/>
              <a:gd name="connsiteX2" fmla="*/ 176186 w 179205"/>
              <a:gd name="connsiteY2" fmla="*/ 60429 h 215651"/>
              <a:gd name="connsiteX3" fmla="*/ 119742 w 179205"/>
              <a:gd name="connsiteY3" fmla="*/ 215651 h 21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05" h="215651">
                <a:moveTo>
                  <a:pt x="49186" y="159207"/>
                </a:moveTo>
                <a:cubicBezTo>
                  <a:pt x="17436" y="89827"/>
                  <a:pt x="-14314" y="20448"/>
                  <a:pt x="6853" y="3985"/>
                </a:cubicBezTo>
                <a:cubicBezTo>
                  <a:pt x="28020" y="-12478"/>
                  <a:pt x="157371" y="25151"/>
                  <a:pt x="176186" y="60429"/>
                </a:cubicBezTo>
                <a:cubicBezTo>
                  <a:pt x="195001" y="95707"/>
                  <a:pt x="119742" y="215651"/>
                  <a:pt x="119742" y="215651"/>
                </a:cubicBezTo>
              </a:path>
            </a:pathLst>
          </a:custGeom>
          <a:ln>
            <a:solidFill>
              <a:srgbClr val="8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198908" y="3944275"/>
            <a:ext cx="2830157" cy="650332"/>
            <a:chOff x="6011238" y="3975331"/>
            <a:chExt cx="2830157" cy="650332"/>
          </a:xfrm>
        </p:grpSpPr>
        <p:sp>
          <p:nvSpPr>
            <p:cNvPr id="8" name="TextBox 7"/>
            <p:cNvSpPr txBox="1"/>
            <p:nvPr/>
          </p:nvSpPr>
          <p:spPr>
            <a:xfrm>
              <a:off x="6011238" y="3979332"/>
              <a:ext cx="1024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(1.8,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7851" y="3975331"/>
              <a:ext cx="1013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dirty="0">
                  <a:solidFill>
                    <a:prstClr val="black"/>
                  </a:solidFill>
                </a:rPr>
                <a:t> 2.0)</a:t>
              </a:r>
            </a:p>
          </p:txBody>
        </p:sp>
        <p:cxnSp>
          <p:nvCxnSpPr>
            <p:cNvPr id="346" name="Straight Connector 356"/>
            <p:cNvCxnSpPr>
              <a:cxnSpLocks/>
            </p:cNvCxnSpPr>
            <p:nvPr/>
          </p:nvCxnSpPr>
          <p:spPr bwMode="auto">
            <a:xfrm>
              <a:off x="6536879" y="4022371"/>
              <a:ext cx="1807045" cy="0"/>
            </a:xfrm>
            <a:prstGeom prst="line">
              <a:avLst/>
            </a:prstGeom>
            <a:ln w="5715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/>
          <p:cNvSpPr txBox="1"/>
          <p:nvPr/>
        </p:nvSpPr>
        <p:spPr>
          <a:xfrm>
            <a:off x="5520431" y="4839074"/>
            <a:ext cx="41260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Persistence diagram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3200" dirty="0"/>
              <a:t>of hole</a:t>
            </a: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2688541" y="4030100"/>
            <a:ext cx="2595477" cy="2570639"/>
            <a:chOff x="1104861" y="3613447"/>
            <a:chExt cx="3262897" cy="3231674"/>
          </a:xfrm>
        </p:grpSpPr>
        <p:cxnSp>
          <p:nvCxnSpPr>
            <p:cNvPr id="408" name="직선 연결선 15"/>
            <p:cNvCxnSpPr/>
            <p:nvPr/>
          </p:nvCxnSpPr>
          <p:spPr>
            <a:xfrm>
              <a:off x="3914114" y="4007554"/>
              <a:ext cx="0" cy="2313873"/>
            </a:xfrm>
            <a:prstGeom prst="line">
              <a:avLst/>
            </a:prstGeom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 15"/>
            <p:cNvCxnSpPr/>
            <p:nvPr/>
          </p:nvCxnSpPr>
          <p:spPr>
            <a:xfrm flipH="1">
              <a:off x="1828461" y="3904244"/>
              <a:ext cx="1994591" cy="0"/>
            </a:xfrm>
            <a:prstGeom prst="line">
              <a:avLst/>
            </a:prstGeom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Group 378"/>
            <p:cNvGrpSpPr>
              <a:grpSpLocks noChangeAspect="1"/>
            </p:cNvGrpSpPr>
            <p:nvPr/>
          </p:nvGrpSpPr>
          <p:grpSpPr>
            <a:xfrm>
              <a:off x="1104861" y="3613447"/>
              <a:ext cx="3262897" cy="3231674"/>
              <a:chOff x="2045429" y="3411318"/>
              <a:chExt cx="2158772" cy="2116354"/>
            </a:xfrm>
          </p:grpSpPr>
          <p:cxnSp>
            <p:nvCxnSpPr>
              <p:cNvPr id="380" name="Straight Connector 357"/>
              <p:cNvCxnSpPr>
                <a:cxnSpLocks/>
              </p:cNvCxnSpPr>
              <p:nvPr/>
            </p:nvCxnSpPr>
            <p:spPr bwMode="auto">
              <a:xfrm flipV="1">
                <a:off x="2474578" y="5200041"/>
                <a:ext cx="1720005" cy="0"/>
              </a:xfrm>
              <a:prstGeom prst="line">
                <a:avLst/>
              </a:prstGeom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직사각형 109"/>
              <p:cNvSpPr/>
              <p:nvPr/>
            </p:nvSpPr>
            <p:spPr>
              <a:xfrm>
                <a:off x="2355051" y="5198270"/>
                <a:ext cx="261716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0</a:t>
                </a:r>
                <a:endParaRPr lang="ko-KR" altLang="en-US" sz="2000" dirty="0"/>
              </a:p>
            </p:txBody>
          </p:sp>
          <p:cxnSp>
            <p:nvCxnSpPr>
              <p:cNvPr id="382" name="Straight Connector 362"/>
              <p:cNvCxnSpPr>
                <a:cxnSpLocks/>
              </p:cNvCxnSpPr>
              <p:nvPr/>
            </p:nvCxnSpPr>
            <p:spPr bwMode="auto">
              <a:xfrm rot="16200000">
                <a:off x="3692724" y="5206610"/>
                <a:ext cx="94837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직사각형 112"/>
              <p:cNvSpPr/>
              <p:nvPr/>
            </p:nvSpPr>
            <p:spPr>
              <a:xfrm>
                <a:off x="3942485" y="5198270"/>
                <a:ext cx="261716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2</a:t>
                </a:r>
                <a:endParaRPr lang="ko-KR" altLang="en-US" sz="2000" dirty="0"/>
              </a:p>
            </p:txBody>
          </p:sp>
          <p:cxnSp>
            <p:nvCxnSpPr>
              <p:cNvPr id="384" name="Straight Connector 362"/>
              <p:cNvCxnSpPr>
                <a:cxnSpLocks/>
              </p:cNvCxnSpPr>
              <p:nvPr/>
            </p:nvCxnSpPr>
            <p:spPr bwMode="auto">
              <a:xfrm rot="16200000">
                <a:off x="3358351" y="5213648"/>
                <a:ext cx="94837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직사각형 114"/>
              <p:cNvSpPr/>
              <p:nvPr/>
            </p:nvSpPr>
            <p:spPr>
              <a:xfrm>
                <a:off x="3195492" y="5198270"/>
                <a:ext cx="423689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1.2</a:t>
                </a:r>
                <a:endParaRPr lang="ko-KR" altLang="en-US" sz="2000" dirty="0"/>
              </a:p>
            </p:txBody>
          </p:sp>
          <p:cxnSp>
            <p:nvCxnSpPr>
              <p:cNvPr id="386" name="Straight Connector 362"/>
              <p:cNvCxnSpPr>
                <a:cxnSpLocks/>
              </p:cNvCxnSpPr>
              <p:nvPr/>
            </p:nvCxnSpPr>
            <p:spPr bwMode="auto">
              <a:xfrm rot="16200000">
                <a:off x="3023978" y="5206610"/>
                <a:ext cx="94837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직사각형 116"/>
              <p:cNvSpPr/>
              <p:nvPr/>
            </p:nvSpPr>
            <p:spPr>
              <a:xfrm>
                <a:off x="2857093" y="5198270"/>
                <a:ext cx="423689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0.8</a:t>
                </a:r>
                <a:endParaRPr lang="ko-KR" altLang="en-US" sz="2000" dirty="0"/>
              </a:p>
            </p:txBody>
          </p:sp>
          <p:cxnSp>
            <p:nvCxnSpPr>
              <p:cNvPr id="388" name="Straight Connector 362"/>
              <p:cNvCxnSpPr>
                <a:cxnSpLocks/>
              </p:cNvCxnSpPr>
              <p:nvPr/>
            </p:nvCxnSpPr>
            <p:spPr bwMode="auto">
              <a:xfrm rot="16200000">
                <a:off x="2689605" y="5206610"/>
                <a:ext cx="94837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직사각형 118"/>
              <p:cNvSpPr/>
              <p:nvPr/>
            </p:nvSpPr>
            <p:spPr>
              <a:xfrm>
                <a:off x="2527210" y="5198270"/>
                <a:ext cx="423689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0.4</a:t>
                </a:r>
                <a:endParaRPr lang="ko-KR" altLang="en-US" sz="2000" dirty="0"/>
              </a:p>
            </p:txBody>
          </p:sp>
          <p:cxnSp>
            <p:nvCxnSpPr>
              <p:cNvPr id="390" name="Straight Connector 362"/>
              <p:cNvCxnSpPr>
                <a:cxnSpLocks/>
              </p:cNvCxnSpPr>
              <p:nvPr/>
            </p:nvCxnSpPr>
            <p:spPr bwMode="auto">
              <a:xfrm rot="16200000">
                <a:off x="4027098" y="5213004"/>
                <a:ext cx="94837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1" name="직사각형 114"/>
              <p:cNvSpPr/>
              <p:nvPr/>
            </p:nvSpPr>
            <p:spPr>
              <a:xfrm>
                <a:off x="3533422" y="5198270"/>
                <a:ext cx="423689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1.6</a:t>
                </a:r>
                <a:endParaRPr lang="ko-KR" altLang="en-US" sz="2000" dirty="0"/>
              </a:p>
            </p:txBody>
          </p:sp>
          <p:grpSp>
            <p:nvGrpSpPr>
              <p:cNvPr id="392" name="Group 391"/>
              <p:cNvGrpSpPr/>
              <p:nvPr/>
            </p:nvGrpSpPr>
            <p:grpSpPr>
              <a:xfrm rot="16200000">
                <a:off x="1394051" y="4062696"/>
                <a:ext cx="1788534" cy="485777"/>
                <a:chOff x="7073020" y="2774342"/>
                <a:chExt cx="2251526" cy="611530"/>
              </a:xfrm>
            </p:grpSpPr>
            <p:cxnSp>
              <p:nvCxnSpPr>
                <p:cNvPr id="397" name="Straight Connector 357"/>
                <p:cNvCxnSpPr>
                  <a:cxnSpLocks/>
                </p:cNvCxnSpPr>
                <p:nvPr/>
              </p:nvCxnSpPr>
              <p:spPr bwMode="auto">
                <a:xfrm flipV="1">
                  <a:off x="7073020" y="3309048"/>
                  <a:ext cx="2165263" cy="0"/>
                </a:xfrm>
                <a:prstGeom prst="line">
                  <a:avLst/>
                </a:prstGeom>
                <a:ln w="2857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>
                  <a:cxnSpLocks/>
                </p:cNvCxnSpPr>
                <p:nvPr/>
              </p:nvCxnSpPr>
              <p:spPr bwMode="auto">
                <a:xfrm rot="16200000">
                  <a:off x="8606508" y="3317317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9" name="직사각형 112"/>
                <p:cNvSpPr/>
                <p:nvPr/>
              </p:nvSpPr>
              <p:spPr>
                <a:xfrm rot="5400000">
                  <a:off x="8952476" y="2935641"/>
                  <a:ext cx="329465" cy="414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ko-KR" sz="2000" dirty="0"/>
                    <a:t>2</a:t>
                  </a:r>
                  <a:endParaRPr lang="ko-KR" altLang="en-US" sz="2000" dirty="0"/>
                </a:p>
              </p:txBody>
            </p:sp>
            <p:cxnSp>
              <p:nvCxnSpPr>
                <p:cNvPr id="400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8185576" y="3326178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직사각형 114"/>
                <p:cNvSpPr/>
                <p:nvPr/>
              </p:nvSpPr>
              <p:spPr>
                <a:xfrm rot="5400000">
                  <a:off x="8012106" y="2833690"/>
                  <a:ext cx="533368" cy="4146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ko-KR" sz="2000" dirty="0"/>
                    <a:t>1.2</a:t>
                  </a:r>
                  <a:endParaRPr lang="ko-KR" altLang="en-US" sz="2000" dirty="0"/>
                </a:p>
              </p:txBody>
            </p:sp>
            <p:cxnSp>
              <p:nvCxnSpPr>
                <p:cNvPr id="402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7764644" y="3317317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3" name="직사각형 116"/>
                <p:cNvSpPr/>
                <p:nvPr/>
              </p:nvSpPr>
              <p:spPr>
                <a:xfrm rot="5400000">
                  <a:off x="7586105" y="2833690"/>
                  <a:ext cx="533368" cy="414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ko-KR" sz="2000" dirty="0"/>
                    <a:t>0.8</a:t>
                  </a:r>
                  <a:endParaRPr lang="ko-KR" altLang="en-US" sz="2000" dirty="0"/>
                </a:p>
              </p:txBody>
            </p:sp>
            <p:cxnSp>
              <p:nvCxnSpPr>
                <p:cNvPr id="404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7343712" y="3317317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5" name="직사각형 118"/>
                <p:cNvSpPr/>
                <p:nvPr/>
              </p:nvSpPr>
              <p:spPr>
                <a:xfrm rot="5400000">
                  <a:off x="7170822" y="2833690"/>
                  <a:ext cx="533368" cy="414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ko-KR" sz="2000" dirty="0"/>
                    <a:t>0.4</a:t>
                  </a:r>
                  <a:endParaRPr lang="ko-KR" altLang="en-US" sz="2000" dirty="0"/>
                </a:p>
              </p:txBody>
            </p:sp>
            <p:cxnSp>
              <p:nvCxnSpPr>
                <p:cNvPr id="406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9027441" y="3325367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7" name="직사각형 114"/>
                <p:cNvSpPr/>
                <p:nvPr/>
              </p:nvSpPr>
              <p:spPr>
                <a:xfrm rot="5400000">
                  <a:off x="8437512" y="2833690"/>
                  <a:ext cx="533368" cy="414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ko-KR" sz="2000" dirty="0"/>
                    <a:t>1.6</a:t>
                  </a:r>
                  <a:endParaRPr lang="ko-KR" altLang="en-US" sz="2000" dirty="0"/>
                </a:p>
              </p:txBody>
            </p:sp>
          </p:grpSp>
        </p:grpSp>
        <p:sp>
          <p:nvSpPr>
            <p:cNvPr id="410" name="타원 49"/>
            <p:cNvSpPr>
              <a:spLocks noChangeAspect="1"/>
            </p:cNvSpPr>
            <p:nvPr/>
          </p:nvSpPr>
          <p:spPr>
            <a:xfrm>
              <a:off x="3791178" y="3843821"/>
              <a:ext cx="217650" cy="2198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40538" y="4002924"/>
            <a:ext cx="2488415" cy="2494374"/>
            <a:chOff x="860778" y="1878542"/>
            <a:chExt cx="2488415" cy="2494374"/>
          </a:xfrm>
        </p:grpSpPr>
        <p:grpSp>
          <p:nvGrpSpPr>
            <p:cNvPr id="313" name="Group 312"/>
            <p:cNvGrpSpPr>
              <a:grpSpLocks noChangeAspect="1"/>
            </p:cNvGrpSpPr>
            <p:nvPr/>
          </p:nvGrpSpPr>
          <p:grpSpPr>
            <a:xfrm>
              <a:off x="1042068" y="1901538"/>
              <a:ext cx="2307125" cy="2227111"/>
              <a:chOff x="350084" y="4902820"/>
              <a:chExt cx="1909969" cy="1843732"/>
            </a:xfrm>
          </p:grpSpPr>
          <p:grpSp>
            <p:nvGrpSpPr>
              <p:cNvPr id="315" name="Group 314"/>
              <p:cNvGrpSpPr/>
              <p:nvPr/>
            </p:nvGrpSpPr>
            <p:grpSpPr>
              <a:xfrm>
                <a:off x="350084" y="5097969"/>
                <a:ext cx="1611599" cy="1648583"/>
                <a:chOff x="92331" y="5201760"/>
                <a:chExt cx="1611599" cy="1648583"/>
              </a:xfrm>
              <a:solidFill>
                <a:schemeClr val="tx1"/>
              </a:solidFill>
            </p:grpSpPr>
            <p:cxnSp>
              <p:nvCxnSpPr>
                <p:cNvPr id="339" name="직선 화살표 연결선 85"/>
                <p:cNvCxnSpPr/>
                <p:nvPr/>
              </p:nvCxnSpPr>
              <p:spPr>
                <a:xfrm flipH="1" flipV="1">
                  <a:off x="1041607" y="5493672"/>
                  <a:ext cx="470828" cy="12168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340" name="직선 화살표 연결선 85"/>
                <p:cNvCxnSpPr>
                  <a:stCxn id="352" idx="6"/>
                  <a:endCxn id="347" idx="2"/>
                </p:cNvCxnSpPr>
                <p:nvPr/>
              </p:nvCxnSpPr>
              <p:spPr>
                <a:xfrm flipV="1">
                  <a:off x="368109" y="6492418"/>
                  <a:ext cx="320136" cy="182991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341" name="직선 화살표 연결선 85"/>
                <p:cNvCxnSpPr>
                  <a:stCxn id="347" idx="5"/>
                  <a:endCxn id="348" idx="1"/>
                </p:cNvCxnSpPr>
                <p:nvPr/>
              </p:nvCxnSpPr>
              <p:spPr>
                <a:xfrm flipV="1">
                  <a:off x="868202" y="6427773"/>
                  <a:ext cx="496968" cy="6326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342" name="직선 화살표 연결선 85"/>
                <p:cNvCxnSpPr/>
                <p:nvPr/>
              </p:nvCxnSpPr>
              <p:spPr>
                <a:xfrm flipV="1">
                  <a:off x="1498324" y="5757184"/>
                  <a:ext cx="101030" cy="576000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343" name="직선 화살표 연결선 85"/>
                <p:cNvCxnSpPr>
                  <a:stCxn id="350" idx="1"/>
                  <a:endCxn id="351" idx="5"/>
                </p:cNvCxnSpPr>
                <p:nvPr/>
              </p:nvCxnSpPr>
              <p:spPr>
                <a:xfrm flipH="1" flipV="1">
                  <a:off x="297937" y="5318376"/>
                  <a:ext cx="553988" cy="11407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sp>
              <p:nvSpPr>
                <p:cNvPr id="347" name="Oval 346"/>
                <p:cNvSpPr>
                  <a:spLocks noChangeAspect="1"/>
                </p:cNvSpPr>
                <p:nvPr/>
              </p:nvSpPr>
              <p:spPr>
                <a:xfrm rot="8301112" flipH="1" flipV="1">
                  <a:off x="662596" y="6317483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8" name="Oval 347"/>
                <p:cNvSpPr>
                  <a:spLocks noChangeAspect="1"/>
                </p:cNvSpPr>
                <p:nvPr/>
              </p:nvSpPr>
              <p:spPr>
                <a:xfrm rot="8301112" flipH="1" flipV="1">
                  <a:off x="1367828" y="632939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9" name="Oval 348"/>
                <p:cNvSpPr>
                  <a:spLocks noChangeAspect="1"/>
                </p:cNvSpPr>
                <p:nvPr/>
              </p:nvSpPr>
              <p:spPr>
                <a:xfrm rot="8301112" flipH="1" flipV="1">
                  <a:off x="1500982" y="554520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0" name="Oval 349"/>
                <p:cNvSpPr>
                  <a:spLocks noChangeAspect="1"/>
                </p:cNvSpPr>
                <p:nvPr/>
              </p:nvSpPr>
              <p:spPr>
                <a:xfrm rot="8301112" flipH="1" flipV="1">
                  <a:off x="854583" y="5334067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1" name="Oval 350"/>
                <p:cNvSpPr>
                  <a:spLocks noChangeAspect="1"/>
                </p:cNvSpPr>
                <p:nvPr/>
              </p:nvSpPr>
              <p:spPr>
                <a:xfrm rot="8301112" flipH="1" flipV="1">
                  <a:off x="92331" y="520176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2" name="Oval 351"/>
                <p:cNvSpPr>
                  <a:spLocks noChangeAspect="1"/>
                </p:cNvSpPr>
                <p:nvPr/>
              </p:nvSpPr>
              <p:spPr>
                <a:xfrm rot="8301112" flipH="1" flipV="1">
                  <a:off x="190809" y="6635344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316" name="직선 화살표 연결선 85"/>
              <p:cNvCxnSpPr>
                <a:stCxn id="347" idx="7"/>
              </p:cNvCxnSpPr>
              <p:nvPr/>
            </p:nvCxnSpPr>
            <p:spPr>
              <a:xfrm flipV="1">
                <a:off x="1024925" y="5408672"/>
                <a:ext cx="161970" cy="808035"/>
              </a:xfrm>
              <a:prstGeom prst="straightConnector1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17" name="직선 화살표 연결선 85"/>
              <p:cNvCxnSpPr>
                <a:stCxn id="347" idx="6"/>
              </p:cNvCxnSpPr>
              <p:nvPr/>
            </p:nvCxnSpPr>
            <p:spPr>
              <a:xfrm flipV="1">
                <a:off x="1097649" y="5596237"/>
                <a:ext cx="672539" cy="657520"/>
              </a:xfrm>
              <a:prstGeom prst="straightConnector1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321" name="TextBox 320"/>
              <p:cNvSpPr txBox="1"/>
              <p:nvPr/>
            </p:nvSpPr>
            <p:spPr>
              <a:xfrm>
                <a:off x="409032" y="6142729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1.0</a:t>
                </a:r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1175390" y="6266344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1.2</a:t>
                </a: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671236" y="4902820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1.2</a:t>
                </a: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1348795" y="5083442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1.3</a:t>
                </a: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1784577" y="5711763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1.4</a:t>
                </a: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639948" y="5551475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1.8</a:t>
                </a: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 rot="19268631">
                <a:off x="1114264" y="5582876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2.0</a:t>
                </a:r>
              </a:p>
            </p:txBody>
          </p:sp>
        </p:grpSp>
        <p:sp>
          <p:nvSpPr>
            <p:cNvPr id="314" name="Rectangle 313"/>
            <p:cNvSpPr/>
            <p:nvPr/>
          </p:nvSpPr>
          <p:spPr>
            <a:xfrm>
              <a:off x="860778" y="1878542"/>
              <a:ext cx="2488415" cy="249437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8100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2007 0.00417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2007 0.00417 " pathEditMode="relative" rAng="0" ptsTypes="AA">
                                      <p:cBhvr>
                                        <p:cTn id="13" dur="2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5" grpId="0" animBg="1"/>
      <p:bldP spid="3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61749" y="1791401"/>
            <a:ext cx="2488415" cy="2494374"/>
            <a:chOff x="860778" y="1878542"/>
            <a:chExt cx="2488415" cy="249437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1042068" y="1901538"/>
              <a:ext cx="2307125" cy="2227111"/>
              <a:chOff x="350084" y="4902820"/>
              <a:chExt cx="1909969" cy="18437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50084" y="5097969"/>
                <a:ext cx="1611599" cy="1648583"/>
                <a:chOff x="92331" y="5201760"/>
                <a:chExt cx="1611599" cy="1648583"/>
              </a:xfrm>
              <a:solidFill>
                <a:schemeClr val="tx1"/>
              </a:solidFill>
            </p:grpSpPr>
            <p:cxnSp>
              <p:nvCxnSpPr>
                <p:cNvPr id="17" name="직선 화살표 연결선 85"/>
                <p:cNvCxnSpPr/>
                <p:nvPr/>
              </p:nvCxnSpPr>
              <p:spPr>
                <a:xfrm flipH="1" flipV="1">
                  <a:off x="1041607" y="5493672"/>
                  <a:ext cx="470828" cy="121689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" name="직선 화살표 연결선 85"/>
                <p:cNvCxnSpPr>
                  <a:stCxn id="27" idx="6"/>
                  <a:endCxn id="22" idx="2"/>
                </p:cNvCxnSpPr>
                <p:nvPr/>
              </p:nvCxnSpPr>
              <p:spPr>
                <a:xfrm flipV="1">
                  <a:off x="368109" y="6492418"/>
                  <a:ext cx="320136" cy="182991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9" name="직선 화살표 연결선 85"/>
                <p:cNvCxnSpPr>
                  <a:stCxn id="22" idx="5"/>
                  <a:endCxn id="23" idx="1"/>
                </p:cNvCxnSpPr>
                <p:nvPr/>
              </p:nvCxnSpPr>
              <p:spPr>
                <a:xfrm flipV="1">
                  <a:off x="868202" y="6427773"/>
                  <a:ext cx="496968" cy="6326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20" name="직선 화살표 연결선 85"/>
                <p:cNvCxnSpPr/>
                <p:nvPr/>
              </p:nvCxnSpPr>
              <p:spPr>
                <a:xfrm flipV="1">
                  <a:off x="1498324" y="5757184"/>
                  <a:ext cx="101030" cy="576000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21" name="직선 화살표 연결선 85"/>
                <p:cNvCxnSpPr>
                  <a:stCxn id="25" idx="1"/>
                  <a:endCxn id="26" idx="5"/>
                </p:cNvCxnSpPr>
                <p:nvPr/>
              </p:nvCxnSpPr>
              <p:spPr>
                <a:xfrm flipH="1" flipV="1">
                  <a:off x="297937" y="5318376"/>
                  <a:ext cx="553988" cy="114074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sp>
              <p:nvSpPr>
                <p:cNvPr id="22" name="Oval 21"/>
                <p:cNvSpPr>
                  <a:spLocks noChangeAspect="1"/>
                </p:cNvSpPr>
                <p:nvPr/>
              </p:nvSpPr>
              <p:spPr>
                <a:xfrm rot="8301112" flipH="1" flipV="1">
                  <a:off x="662596" y="6317483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Oval 22"/>
                <p:cNvSpPr>
                  <a:spLocks noChangeAspect="1"/>
                </p:cNvSpPr>
                <p:nvPr/>
              </p:nvSpPr>
              <p:spPr>
                <a:xfrm rot="8301112" flipH="1" flipV="1">
                  <a:off x="1367828" y="632939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 rot="8301112" flipH="1" flipV="1">
                  <a:off x="1500982" y="554520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 rot="8301112" flipH="1" flipV="1">
                  <a:off x="854583" y="5334067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 rot="8301112" flipH="1" flipV="1">
                  <a:off x="92331" y="5201760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>
                  <a:spLocks noChangeAspect="1"/>
                </p:cNvSpPr>
                <p:nvPr/>
              </p:nvSpPr>
              <p:spPr>
                <a:xfrm rot="8301112" flipH="1" flipV="1">
                  <a:off x="190809" y="6635344"/>
                  <a:ext cx="202948" cy="214999"/>
                </a:xfrm>
                <a:prstGeom prst="ellipse">
                  <a:avLst/>
                </a:prstGeom>
                <a:grp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8" name="직선 화살표 연결선 85"/>
              <p:cNvCxnSpPr>
                <a:stCxn id="22" idx="7"/>
              </p:cNvCxnSpPr>
              <p:nvPr/>
            </p:nvCxnSpPr>
            <p:spPr>
              <a:xfrm flipV="1">
                <a:off x="1024925" y="5408672"/>
                <a:ext cx="161970" cy="808035"/>
              </a:xfrm>
              <a:prstGeom prst="straightConnector1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9" name="직선 화살표 연결선 85"/>
              <p:cNvCxnSpPr>
                <a:stCxn id="22" idx="6"/>
              </p:cNvCxnSpPr>
              <p:nvPr/>
            </p:nvCxnSpPr>
            <p:spPr>
              <a:xfrm flipV="1">
                <a:off x="1097649" y="5596237"/>
                <a:ext cx="672539" cy="657520"/>
              </a:xfrm>
              <a:prstGeom prst="straightConnector1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409032" y="6142729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75390" y="6266344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1236" y="4902820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1.2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8795" y="5083442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1.3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84577" y="5711763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1.4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9948" y="5551475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1.8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9268631">
                <a:off x="1114264" y="5582876"/>
                <a:ext cx="475476" cy="3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2.0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860778" y="1878542"/>
              <a:ext cx="2488415" cy="249437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6448422" y="3609158"/>
            <a:ext cx="2595477" cy="2570639"/>
            <a:chOff x="1104861" y="3613447"/>
            <a:chExt cx="3262897" cy="3231674"/>
          </a:xfrm>
        </p:grpSpPr>
        <p:cxnSp>
          <p:nvCxnSpPr>
            <p:cNvPr id="29" name="직선 연결선 15"/>
            <p:cNvCxnSpPr/>
            <p:nvPr/>
          </p:nvCxnSpPr>
          <p:spPr>
            <a:xfrm>
              <a:off x="3914114" y="4007554"/>
              <a:ext cx="0" cy="2313873"/>
            </a:xfrm>
            <a:prstGeom prst="line">
              <a:avLst/>
            </a:prstGeom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15"/>
            <p:cNvCxnSpPr/>
            <p:nvPr/>
          </p:nvCxnSpPr>
          <p:spPr>
            <a:xfrm flipH="1">
              <a:off x="1828461" y="3904244"/>
              <a:ext cx="1994591" cy="0"/>
            </a:xfrm>
            <a:prstGeom prst="line">
              <a:avLst/>
            </a:prstGeom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>
              <a:grpSpLocks noChangeAspect="1"/>
            </p:cNvGrpSpPr>
            <p:nvPr/>
          </p:nvGrpSpPr>
          <p:grpSpPr>
            <a:xfrm>
              <a:off x="1104861" y="3613447"/>
              <a:ext cx="3262897" cy="3231674"/>
              <a:chOff x="2045429" y="3411318"/>
              <a:chExt cx="2158772" cy="2116354"/>
            </a:xfrm>
          </p:grpSpPr>
          <p:cxnSp>
            <p:nvCxnSpPr>
              <p:cNvPr id="33" name="Straight Connector 357"/>
              <p:cNvCxnSpPr>
                <a:cxnSpLocks/>
              </p:cNvCxnSpPr>
              <p:nvPr/>
            </p:nvCxnSpPr>
            <p:spPr bwMode="auto">
              <a:xfrm flipV="1">
                <a:off x="2474578" y="5200041"/>
                <a:ext cx="1720005" cy="0"/>
              </a:xfrm>
              <a:prstGeom prst="line">
                <a:avLst/>
              </a:prstGeom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109"/>
              <p:cNvSpPr/>
              <p:nvPr/>
            </p:nvSpPr>
            <p:spPr>
              <a:xfrm>
                <a:off x="2355051" y="5198270"/>
                <a:ext cx="261716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0</a:t>
                </a:r>
                <a:endParaRPr lang="ko-KR" altLang="en-US" sz="2000" dirty="0"/>
              </a:p>
            </p:txBody>
          </p:sp>
          <p:cxnSp>
            <p:nvCxnSpPr>
              <p:cNvPr id="35" name="Straight Connector 362"/>
              <p:cNvCxnSpPr>
                <a:cxnSpLocks/>
              </p:cNvCxnSpPr>
              <p:nvPr/>
            </p:nvCxnSpPr>
            <p:spPr bwMode="auto">
              <a:xfrm rot="16200000">
                <a:off x="3692724" y="5206610"/>
                <a:ext cx="94837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112"/>
              <p:cNvSpPr/>
              <p:nvPr/>
            </p:nvSpPr>
            <p:spPr>
              <a:xfrm>
                <a:off x="3942485" y="5198270"/>
                <a:ext cx="261716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2</a:t>
                </a:r>
                <a:endParaRPr lang="ko-KR" altLang="en-US" sz="2000" dirty="0"/>
              </a:p>
            </p:txBody>
          </p:sp>
          <p:cxnSp>
            <p:nvCxnSpPr>
              <p:cNvPr id="37" name="Straight Connector 362"/>
              <p:cNvCxnSpPr>
                <a:cxnSpLocks/>
              </p:cNvCxnSpPr>
              <p:nvPr/>
            </p:nvCxnSpPr>
            <p:spPr bwMode="auto">
              <a:xfrm rot="16200000">
                <a:off x="3358351" y="5213648"/>
                <a:ext cx="94837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114"/>
              <p:cNvSpPr/>
              <p:nvPr/>
            </p:nvSpPr>
            <p:spPr>
              <a:xfrm>
                <a:off x="3195492" y="5198270"/>
                <a:ext cx="423689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1.2</a:t>
                </a:r>
                <a:endParaRPr lang="ko-KR" altLang="en-US" sz="2000" dirty="0"/>
              </a:p>
            </p:txBody>
          </p:sp>
          <p:cxnSp>
            <p:nvCxnSpPr>
              <p:cNvPr id="39" name="Straight Connector 362"/>
              <p:cNvCxnSpPr>
                <a:cxnSpLocks/>
              </p:cNvCxnSpPr>
              <p:nvPr/>
            </p:nvCxnSpPr>
            <p:spPr bwMode="auto">
              <a:xfrm rot="16200000">
                <a:off x="3023978" y="5206610"/>
                <a:ext cx="94837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116"/>
              <p:cNvSpPr/>
              <p:nvPr/>
            </p:nvSpPr>
            <p:spPr>
              <a:xfrm>
                <a:off x="2857093" y="5198270"/>
                <a:ext cx="423689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0.8</a:t>
                </a:r>
                <a:endParaRPr lang="ko-KR" altLang="en-US" sz="2000" dirty="0"/>
              </a:p>
            </p:txBody>
          </p:sp>
          <p:cxnSp>
            <p:nvCxnSpPr>
              <p:cNvPr id="41" name="Straight Connector 362"/>
              <p:cNvCxnSpPr>
                <a:cxnSpLocks/>
              </p:cNvCxnSpPr>
              <p:nvPr/>
            </p:nvCxnSpPr>
            <p:spPr bwMode="auto">
              <a:xfrm rot="16200000">
                <a:off x="2689605" y="5206610"/>
                <a:ext cx="94837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118"/>
              <p:cNvSpPr/>
              <p:nvPr/>
            </p:nvSpPr>
            <p:spPr>
              <a:xfrm>
                <a:off x="2527210" y="5198270"/>
                <a:ext cx="423689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0.4</a:t>
                </a:r>
                <a:endParaRPr lang="ko-KR" altLang="en-US" sz="2000" dirty="0"/>
              </a:p>
            </p:txBody>
          </p:sp>
          <p:cxnSp>
            <p:nvCxnSpPr>
              <p:cNvPr id="43" name="Straight Connector 362"/>
              <p:cNvCxnSpPr>
                <a:cxnSpLocks/>
              </p:cNvCxnSpPr>
              <p:nvPr/>
            </p:nvCxnSpPr>
            <p:spPr bwMode="auto">
              <a:xfrm rot="16200000">
                <a:off x="4027098" y="5213004"/>
                <a:ext cx="94837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114"/>
              <p:cNvSpPr/>
              <p:nvPr/>
            </p:nvSpPr>
            <p:spPr>
              <a:xfrm>
                <a:off x="3533422" y="5198270"/>
                <a:ext cx="423689" cy="32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1.6</a:t>
                </a:r>
                <a:endParaRPr lang="ko-KR" altLang="en-US" sz="2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 rot="16200000">
                <a:off x="1394051" y="4062696"/>
                <a:ext cx="1788534" cy="485777"/>
                <a:chOff x="7073020" y="2774342"/>
                <a:chExt cx="2251526" cy="611530"/>
              </a:xfrm>
            </p:grpSpPr>
            <p:cxnSp>
              <p:nvCxnSpPr>
                <p:cNvPr id="46" name="Straight Connector 357"/>
                <p:cNvCxnSpPr>
                  <a:cxnSpLocks/>
                </p:cNvCxnSpPr>
                <p:nvPr/>
              </p:nvCxnSpPr>
              <p:spPr bwMode="auto">
                <a:xfrm flipV="1">
                  <a:off x="7073020" y="3309048"/>
                  <a:ext cx="2165263" cy="0"/>
                </a:xfrm>
                <a:prstGeom prst="line">
                  <a:avLst/>
                </a:prstGeom>
                <a:ln w="2857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cxnSpLocks/>
                </p:cNvCxnSpPr>
                <p:nvPr/>
              </p:nvCxnSpPr>
              <p:spPr bwMode="auto">
                <a:xfrm rot="16200000">
                  <a:off x="8606508" y="3317317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직사각형 112"/>
                <p:cNvSpPr/>
                <p:nvPr/>
              </p:nvSpPr>
              <p:spPr>
                <a:xfrm rot="5400000">
                  <a:off x="8952476" y="2935641"/>
                  <a:ext cx="329465" cy="414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ko-KR" sz="2000" dirty="0"/>
                    <a:t>2</a:t>
                  </a:r>
                  <a:endParaRPr lang="ko-KR" altLang="en-US" sz="2000" dirty="0"/>
                </a:p>
              </p:txBody>
            </p:sp>
            <p:cxnSp>
              <p:nvCxnSpPr>
                <p:cNvPr id="49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8185576" y="3326178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직사각형 114"/>
                <p:cNvSpPr/>
                <p:nvPr/>
              </p:nvSpPr>
              <p:spPr>
                <a:xfrm rot="5400000">
                  <a:off x="8012106" y="2833690"/>
                  <a:ext cx="533368" cy="4146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ko-KR" sz="2000" dirty="0"/>
                    <a:t>1.2</a:t>
                  </a:r>
                  <a:endParaRPr lang="ko-KR" altLang="en-US" sz="2000" dirty="0"/>
                </a:p>
              </p:txBody>
            </p:sp>
            <p:cxnSp>
              <p:nvCxnSpPr>
                <p:cNvPr id="51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7764644" y="3317317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직사각형 116"/>
                <p:cNvSpPr/>
                <p:nvPr/>
              </p:nvSpPr>
              <p:spPr>
                <a:xfrm rot="5400000">
                  <a:off x="7586105" y="2833690"/>
                  <a:ext cx="533368" cy="414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ko-KR" sz="2000" dirty="0"/>
                    <a:t>0.8</a:t>
                  </a:r>
                  <a:endParaRPr lang="ko-KR" altLang="en-US" sz="2000" dirty="0"/>
                </a:p>
              </p:txBody>
            </p:sp>
            <p:cxnSp>
              <p:nvCxnSpPr>
                <p:cNvPr id="53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7343712" y="3317317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직사각형 118"/>
                <p:cNvSpPr/>
                <p:nvPr/>
              </p:nvSpPr>
              <p:spPr>
                <a:xfrm rot="5400000">
                  <a:off x="7170822" y="2833690"/>
                  <a:ext cx="533368" cy="414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ko-KR" sz="2000" dirty="0"/>
                    <a:t>0.4</a:t>
                  </a:r>
                  <a:endParaRPr lang="ko-KR" altLang="en-US" sz="2000" dirty="0"/>
                </a:p>
              </p:txBody>
            </p:sp>
            <p:cxnSp>
              <p:nvCxnSpPr>
                <p:cNvPr id="55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9027441" y="3325367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직사각형 114"/>
                <p:cNvSpPr/>
                <p:nvPr/>
              </p:nvSpPr>
              <p:spPr>
                <a:xfrm rot="5400000">
                  <a:off x="8437512" y="2833690"/>
                  <a:ext cx="533368" cy="414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ko-KR" sz="2000" dirty="0"/>
                    <a:t>1.6</a:t>
                  </a:r>
                  <a:endParaRPr lang="ko-KR" altLang="en-US" sz="2000" dirty="0"/>
                </a:p>
              </p:txBody>
            </p:sp>
          </p:grpSp>
        </p:grpSp>
        <p:sp>
          <p:nvSpPr>
            <p:cNvPr id="32" name="타원 49"/>
            <p:cNvSpPr>
              <a:spLocks noChangeAspect="1"/>
            </p:cNvSpPr>
            <p:nvPr/>
          </p:nvSpPr>
          <p:spPr>
            <a:xfrm>
              <a:off x="3791178" y="3843821"/>
              <a:ext cx="217650" cy="2198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6348951" y="893300"/>
            <a:ext cx="2680281" cy="2530077"/>
            <a:chOff x="2004450" y="3469413"/>
            <a:chExt cx="2197907" cy="2053619"/>
          </a:xfrm>
        </p:grpSpPr>
        <p:cxnSp>
          <p:nvCxnSpPr>
            <p:cNvPr id="82" name="Straight Connector 357"/>
            <p:cNvCxnSpPr>
              <a:cxnSpLocks/>
            </p:cNvCxnSpPr>
            <p:nvPr/>
          </p:nvCxnSpPr>
          <p:spPr bwMode="auto">
            <a:xfrm flipV="1">
              <a:off x="2474578" y="5200041"/>
              <a:ext cx="1720005" cy="0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109"/>
            <p:cNvSpPr/>
            <p:nvPr/>
          </p:nvSpPr>
          <p:spPr>
            <a:xfrm>
              <a:off x="2355051" y="5198270"/>
              <a:ext cx="258029" cy="32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84" name="Straight Connector 362"/>
            <p:cNvCxnSpPr>
              <a:cxnSpLocks/>
            </p:cNvCxnSpPr>
            <p:nvPr/>
          </p:nvCxnSpPr>
          <p:spPr bwMode="auto">
            <a:xfrm rot="16200000">
              <a:off x="3692724" y="5206610"/>
              <a:ext cx="94837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112"/>
            <p:cNvSpPr/>
            <p:nvPr/>
          </p:nvSpPr>
          <p:spPr>
            <a:xfrm>
              <a:off x="3944328" y="5198270"/>
              <a:ext cx="258029" cy="32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cxnSp>
          <p:nvCxnSpPr>
            <p:cNvPr id="86" name="Straight Connector 362"/>
            <p:cNvCxnSpPr>
              <a:cxnSpLocks/>
            </p:cNvCxnSpPr>
            <p:nvPr/>
          </p:nvCxnSpPr>
          <p:spPr bwMode="auto">
            <a:xfrm rot="16200000">
              <a:off x="3358351" y="5213648"/>
              <a:ext cx="94837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114"/>
            <p:cNvSpPr/>
            <p:nvPr/>
          </p:nvSpPr>
          <p:spPr>
            <a:xfrm>
              <a:off x="3198476" y="5198270"/>
              <a:ext cx="417722" cy="32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/>
                <a:t>1.2</a:t>
              </a:r>
              <a:endParaRPr lang="ko-KR" altLang="en-US" sz="2000" dirty="0"/>
            </a:p>
          </p:txBody>
        </p:sp>
        <p:cxnSp>
          <p:nvCxnSpPr>
            <p:cNvPr id="88" name="Straight Connector 362"/>
            <p:cNvCxnSpPr>
              <a:cxnSpLocks/>
            </p:cNvCxnSpPr>
            <p:nvPr/>
          </p:nvCxnSpPr>
          <p:spPr bwMode="auto">
            <a:xfrm rot="16200000">
              <a:off x="3023978" y="5206610"/>
              <a:ext cx="94837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116"/>
            <p:cNvSpPr/>
            <p:nvPr/>
          </p:nvSpPr>
          <p:spPr>
            <a:xfrm>
              <a:off x="2860078" y="5198270"/>
              <a:ext cx="417722" cy="32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/>
                <a:t>0.8</a:t>
              </a:r>
              <a:endParaRPr lang="ko-KR" altLang="en-US" sz="2000" dirty="0"/>
            </a:p>
          </p:txBody>
        </p:sp>
        <p:cxnSp>
          <p:nvCxnSpPr>
            <p:cNvPr id="90" name="Straight Connector 362"/>
            <p:cNvCxnSpPr>
              <a:cxnSpLocks/>
            </p:cNvCxnSpPr>
            <p:nvPr/>
          </p:nvCxnSpPr>
          <p:spPr bwMode="auto">
            <a:xfrm rot="16200000">
              <a:off x="2689605" y="5206610"/>
              <a:ext cx="94837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118"/>
            <p:cNvSpPr/>
            <p:nvPr/>
          </p:nvSpPr>
          <p:spPr>
            <a:xfrm>
              <a:off x="2530194" y="5198270"/>
              <a:ext cx="417722" cy="32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/>
                <a:t>0.4</a:t>
              </a:r>
              <a:endParaRPr lang="ko-KR" altLang="en-US" sz="2000" dirty="0"/>
            </a:p>
          </p:txBody>
        </p:sp>
        <p:cxnSp>
          <p:nvCxnSpPr>
            <p:cNvPr id="92" name="Straight Connector 362"/>
            <p:cNvCxnSpPr>
              <a:cxnSpLocks/>
            </p:cNvCxnSpPr>
            <p:nvPr/>
          </p:nvCxnSpPr>
          <p:spPr bwMode="auto">
            <a:xfrm rot="16200000">
              <a:off x="4027098" y="5213004"/>
              <a:ext cx="94837" cy="0"/>
            </a:xfrm>
            <a:prstGeom prst="line">
              <a:avLst/>
            </a:prstGeom>
            <a:ln w="381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114"/>
            <p:cNvSpPr/>
            <p:nvPr/>
          </p:nvSpPr>
          <p:spPr>
            <a:xfrm>
              <a:off x="3536407" y="5198270"/>
              <a:ext cx="417722" cy="32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/>
                <a:t>1.6</a:t>
              </a:r>
              <a:endParaRPr lang="ko-KR" altLang="en-US" sz="2000" dirty="0"/>
            </a:p>
          </p:txBody>
        </p:sp>
        <p:grpSp>
          <p:nvGrpSpPr>
            <p:cNvPr id="94" name="Group 93"/>
            <p:cNvGrpSpPr/>
            <p:nvPr/>
          </p:nvGrpSpPr>
          <p:grpSpPr>
            <a:xfrm rot="16200000">
              <a:off x="1402611" y="4071252"/>
              <a:ext cx="1730440" cy="526761"/>
              <a:chOff x="7073020" y="2722750"/>
              <a:chExt cx="2178397" cy="663122"/>
            </a:xfrm>
          </p:grpSpPr>
          <p:cxnSp>
            <p:nvCxnSpPr>
              <p:cNvPr id="99" name="Straight Connector 357"/>
              <p:cNvCxnSpPr>
                <a:cxnSpLocks/>
              </p:cNvCxnSpPr>
              <p:nvPr/>
            </p:nvCxnSpPr>
            <p:spPr bwMode="auto">
              <a:xfrm flipV="1">
                <a:off x="7073020" y="3309048"/>
                <a:ext cx="2165263" cy="0"/>
              </a:xfrm>
              <a:prstGeom prst="line">
                <a:avLst/>
              </a:prstGeom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cxnSpLocks/>
              </p:cNvCxnSpPr>
              <p:nvPr/>
            </p:nvCxnSpPr>
            <p:spPr bwMode="auto">
              <a:xfrm rot="16200000">
                <a:off x="8606508" y="3317317"/>
                <a:ext cx="119388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12"/>
              <p:cNvSpPr/>
              <p:nvPr/>
            </p:nvSpPr>
            <p:spPr>
              <a:xfrm rot="5400000">
                <a:off x="8884588" y="2881781"/>
                <a:ext cx="324825" cy="408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000" dirty="0"/>
                  <a:t>2</a:t>
                </a:r>
                <a:endParaRPr lang="ko-KR" altLang="en-US" sz="2000" dirty="0"/>
              </a:p>
            </p:txBody>
          </p:sp>
          <p:cxnSp>
            <p:nvCxnSpPr>
              <p:cNvPr id="102" name="Straight Connector 362"/>
              <p:cNvCxnSpPr>
                <a:cxnSpLocks/>
              </p:cNvCxnSpPr>
              <p:nvPr/>
            </p:nvCxnSpPr>
            <p:spPr bwMode="auto">
              <a:xfrm rot="16200000">
                <a:off x="8185576" y="3326178"/>
                <a:ext cx="119388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직사각형 114"/>
              <p:cNvSpPr/>
              <p:nvPr/>
            </p:nvSpPr>
            <p:spPr>
              <a:xfrm rot="5400000">
                <a:off x="7945657" y="2781262"/>
                <a:ext cx="525856" cy="408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000" dirty="0"/>
                  <a:t>1.2</a:t>
                </a:r>
                <a:endParaRPr lang="ko-KR" altLang="en-US" sz="2000" dirty="0"/>
              </a:p>
            </p:txBody>
          </p:sp>
          <p:cxnSp>
            <p:nvCxnSpPr>
              <p:cNvPr id="104" name="Straight Connector 362"/>
              <p:cNvCxnSpPr>
                <a:cxnSpLocks/>
              </p:cNvCxnSpPr>
              <p:nvPr/>
            </p:nvCxnSpPr>
            <p:spPr bwMode="auto">
              <a:xfrm rot="16200000">
                <a:off x="7764644" y="3317317"/>
                <a:ext cx="119388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116"/>
              <p:cNvSpPr/>
              <p:nvPr/>
            </p:nvSpPr>
            <p:spPr>
              <a:xfrm rot="5400000">
                <a:off x="7519657" y="2781263"/>
                <a:ext cx="525856" cy="408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000" dirty="0"/>
                  <a:t>0.8</a:t>
                </a:r>
                <a:endParaRPr lang="ko-KR" altLang="en-US" sz="2000" dirty="0"/>
              </a:p>
            </p:txBody>
          </p:sp>
          <p:cxnSp>
            <p:nvCxnSpPr>
              <p:cNvPr id="106" name="Straight Connector 362"/>
              <p:cNvCxnSpPr>
                <a:cxnSpLocks/>
              </p:cNvCxnSpPr>
              <p:nvPr/>
            </p:nvCxnSpPr>
            <p:spPr bwMode="auto">
              <a:xfrm rot="16200000">
                <a:off x="7343712" y="3317317"/>
                <a:ext cx="119388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직사각형 118"/>
              <p:cNvSpPr/>
              <p:nvPr/>
            </p:nvSpPr>
            <p:spPr>
              <a:xfrm rot="5400000">
                <a:off x="7104375" y="2781263"/>
                <a:ext cx="525856" cy="408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000" dirty="0"/>
                  <a:t>0.4</a:t>
                </a:r>
                <a:endParaRPr lang="ko-KR" altLang="en-US" sz="2000" dirty="0"/>
              </a:p>
            </p:txBody>
          </p:sp>
          <p:cxnSp>
            <p:nvCxnSpPr>
              <p:cNvPr id="108" name="Straight Connector 362"/>
              <p:cNvCxnSpPr>
                <a:cxnSpLocks/>
              </p:cNvCxnSpPr>
              <p:nvPr/>
            </p:nvCxnSpPr>
            <p:spPr bwMode="auto">
              <a:xfrm rot="16200000">
                <a:off x="9027441" y="3325367"/>
                <a:ext cx="119388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직사각형 114"/>
              <p:cNvSpPr/>
              <p:nvPr/>
            </p:nvSpPr>
            <p:spPr>
              <a:xfrm rot="5400000">
                <a:off x="8371065" y="2781261"/>
                <a:ext cx="525856" cy="408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000" dirty="0"/>
                  <a:t>1.6</a:t>
                </a:r>
                <a:endParaRPr lang="ko-KR" altLang="en-US" sz="2000" dirty="0"/>
              </a:p>
            </p:txBody>
          </p:sp>
        </p:grpSp>
        <p:sp>
          <p:nvSpPr>
            <p:cNvPr id="95" name="타원 49"/>
            <p:cNvSpPr>
              <a:spLocks noChangeAspect="1"/>
            </p:cNvSpPr>
            <p:nvPr/>
          </p:nvSpPr>
          <p:spPr>
            <a:xfrm>
              <a:off x="2403797" y="438889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6" name="타원 49"/>
            <p:cNvSpPr>
              <a:spLocks noChangeAspect="1"/>
            </p:cNvSpPr>
            <p:nvPr/>
          </p:nvSpPr>
          <p:spPr>
            <a:xfrm>
              <a:off x="2403797" y="4227083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7" name="타원 49"/>
            <p:cNvSpPr>
              <a:spLocks noChangeAspect="1"/>
            </p:cNvSpPr>
            <p:nvPr/>
          </p:nvSpPr>
          <p:spPr>
            <a:xfrm>
              <a:off x="2403797" y="4121846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8" name="타원 49"/>
            <p:cNvSpPr>
              <a:spLocks noChangeAspect="1"/>
            </p:cNvSpPr>
            <p:nvPr/>
          </p:nvSpPr>
          <p:spPr>
            <a:xfrm>
              <a:off x="2403797" y="4026038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164709" y="1936231"/>
            <a:ext cx="1184243" cy="3120446"/>
            <a:chOff x="3640708" y="1936231"/>
            <a:chExt cx="637958" cy="1710635"/>
          </a:xfrm>
        </p:grpSpPr>
        <p:sp>
          <p:nvSpPr>
            <p:cNvPr id="110" name="Left Bracket 109"/>
            <p:cNvSpPr/>
            <p:nvPr/>
          </p:nvSpPr>
          <p:spPr>
            <a:xfrm>
              <a:off x="4157971" y="1936231"/>
              <a:ext cx="120695" cy="1710635"/>
            </a:xfrm>
            <a:prstGeom prst="leftBracket">
              <a:avLst/>
            </a:prstGeom>
            <a:ln w="1905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11" name="Elbow Connector 110"/>
            <p:cNvCxnSpPr/>
            <p:nvPr/>
          </p:nvCxnSpPr>
          <p:spPr>
            <a:xfrm flipV="1">
              <a:off x="3640708" y="2513063"/>
              <a:ext cx="504228" cy="0"/>
            </a:xfrm>
            <a:prstGeom prst="bentConnector3">
              <a:avLst/>
            </a:prstGeom>
            <a:ln w="19050" cmpd="sng">
              <a:solidFill>
                <a:srgbClr val="0D0D0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7297280" y="2192540"/>
            <a:ext cx="3167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Connected components</a:t>
            </a:r>
          </a:p>
          <a:p>
            <a:r>
              <a:rPr lang="en-US" sz="2400" dirty="0"/>
              <a:t>(CCs)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297280" y="5215935"/>
            <a:ext cx="88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Holes</a:t>
            </a:r>
          </a:p>
        </p:txBody>
      </p:sp>
    </p:spTree>
    <p:extLst>
      <p:ext uri="{BB962C8B-B14F-4D97-AF65-F5344CB8AC3E}">
        <p14:creationId xmlns:p14="http://schemas.microsoft.com/office/powerpoint/2010/main" val="1761489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3578-4720-F346-B9FC-EA276A89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A768500E-4177-4943-92C5-D1E18F673E18}"/>
              </a:ext>
            </a:extLst>
          </p:cNvPr>
          <p:cNvGrpSpPr>
            <a:grpSpLocks noChangeAspect="1"/>
          </p:cNvGrpSpPr>
          <p:nvPr/>
        </p:nvGrpSpPr>
        <p:grpSpPr>
          <a:xfrm>
            <a:off x="2309168" y="1663700"/>
            <a:ext cx="3607020" cy="3670300"/>
            <a:chOff x="3131840" y="1052736"/>
            <a:chExt cx="5562600" cy="508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7A03BA-FD32-CF42-A855-9B5178BDC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1052736"/>
              <a:ext cx="5562600" cy="5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7">
              <a:extLst>
                <a:ext uri="{FF2B5EF4-FFF2-40B4-BE49-F238E27FC236}">
                  <a16:creationId xmlns:a16="http://schemas.microsoft.com/office/drawing/2014/main" id="{6AB94D0B-29FE-3E46-A731-64C653A9625A}"/>
                </a:ext>
              </a:extLst>
            </p:cNvPr>
            <p:cNvSpPr/>
            <p:nvPr/>
          </p:nvSpPr>
          <p:spPr>
            <a:xfrm>
              <a:off x="3166524" y="1055343"/>
              <a:ext cx="5509932" cy="50379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82572D-8854-484A-BC97-04BD4FC9B925}"/>
              </a:ext>
            </a:extLst>
          </p:cNvPr>
          <p:cNvSpPr txBox="1"/>
          <p:nvPr/>
        </p:nvSpPr>
        <p:spPr>
          <a:xfrm>
            <a:off x="6075039" y="3362258"/>
            <a:ext cx="4259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many holes does </a:t>
            </a:r>
          </a:p>
          <a:p>
            <a:r>
              <a:rPr lang="en-US" sz="2800" dirty="0"/>
              <a:t>this topological space have?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6D004-DC06-D747-9795-7F3501632791}"/>
              </a:ext>
            </a:extLst>
          </p:cNvPr>
          <p:cNvSpPr txBox="1"/>
          <p:nvPr/>
        </p:nvSpPr>
        <p:spPr>
          <a:xfrm>
            <a:off x="6075040" y="2301877"/>
            <a:ext cx="3322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Distance between nodes </a:t>
            </a:r>
          </a:p>
          <a:p>
            <a:r>
              <a:rPr lang="en-US" sz="2400" dirty="0"/>
              <a:t>:</a:t>
            </a:r>
            <a:r>
              <a:rPr lang="en-US" altLang="ko-KR" sz="2400" dirty="0"/>
              <a:t> Euclidean distance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344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set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3132786" y="2277305"/>
            <a:ext cx="2160240" cy="182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2639616" y="1835679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Predefined anatomical atlas</a:t>
            </a:r>
            <a:endParaRPr lang="ko-KR" altLang="en-US" b="1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295801" y="3707887"/>
            <a:ext cx="144017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0840" y="4294838"/>
            <a:ext cx="2481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Region of interest (ROI), </a:t>
            </a:r>
          </a:p>
          <a:p>
            <a:pPr algn="ctr"/>
            <a:r>
              <a:rPr lang="en-US" altLang="ko-KR" dirty="0"/>
              <a:t>90~130 ROIs</a:t>
            </a:r>
          </a:p>
        </p:txBody>
      </p:sp>
      <p:pic>
        <p:nvPicPr>
          <p:cNvPr id="13" name="Picture 12" descr="Screen shot 2011-01-29 at 2.05.02 PM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2754" y="2411743"/>
            <a:ext cx="2492716" cy="1872208"/>
          </a:xfrm>
          <a:prstGeom prst="rect">
            <a:avLst/>
          </a:prstGeom>
          <a:effectLst>
            <a:glow rad="63500">
              <a:srgbClr val="FFFFFF">
                <a:alpha val="4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19" name="직선 화살표 연결선 399"/>
          <p:cNvCxnSpPr/>
          <p:nvPr/>
        </p:nvCxnSpPr>
        <p:spPr>
          <a:xfrm>
            <a:off x="5645588" y="3356992"/>
            <a:ext cx="947514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tailEnd type="arrow" w="med" len="med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E494B9A-C02C-4F4D-A668-0B5974EC8D3D}"/>
              </a:ext>
            </a:extLst>
          </p:cNvPr>
          <p:cNvSpPr/>
          <p:nvPr/>
        </p:nvSpPr>
        <p:spPr>
          <a:xfrm>
            <a:off x="2161447" y="4972234"/>
            <a:ext cx="886331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/>
              <a:t>Location of a node: center of ROI</a:t>
            </a:r>
          </a:p>
          <a:p>
            <a:pPr marL="179388" indent="-179388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/>
              <a:t>Measurement of a node: average of voxel intensities in a ROI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476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/>
          <p:nvPr/>
        </p:nvGrpSpPr>
        <p:grpSpPr>
          <a:xfrm>
            <a:off x="1651751" y="4027369"/>
            <a:ext cx="8543772" cy="2662588"/>
            <a:chOff x="419062" y="3540264"/>
            <a:chExt cx="8383804" cy="3822914"/>
          </a:xfrm>
        </p:grpSpPr>
        <p:pic>
          <p:nvPicPr>
            <p:cNvPr id="12" name="Picture 150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2852" y="3540264"/>
              <a:ext cx="7681456" cy="314416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739022" y="6832895"/>
              <a:ext cx="1063844" cy="530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threshold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2737" y="5730382"/>
              <a:ext cx="296036" cy="530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4764" y="4845486"/>
              <a:ext cx="385697" cy="486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/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764" y="3946724"/>
              <a:ext cx="385697" cy="486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/>
                <a:t>20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474610" y="4638378"/>
              <a:ext cx="2149761" cy="362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Index of holes</a:t>
              </a:r>
            </a:p>
          </p:txBody>
        </p:sp>
      </p:grpSp>
      <p:cxnSp>
        <p:nvCxnSpPr>
          <p:cNvPr id="24" name="직선 연결선 15"/>
          <p:cNvCxnSpPr>
            <a:cxnSpLocks/>
          </p:cNvCxnSpPr>
          <p:nvPr/>
        </p:nvCxnSpPr>
        <p:spPr>
          <a:xfrm>
            <a:off x="3143544" y="4304169"/>
            <a:ext cx="0" cy="1800000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15"/>
          <p:cNvCxnSpPr>
            <a:cxnSpLocks/>
          </p:cNvCxnSpPr>
          <p:nvPr/>
        </p:nvCxnSpPr>
        <p:spPr>
          <a:xfrm>
            <a:off x="4003495" y="4304169"/>
            <a:ext cx="0" cy="1800000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15"/>
          <p:cNvCxnSpPr>
            <a:cxnSpLocks/>
          </p:cNvCxnSpPr>
          <p:nvPr/>
        </p:nvCxnSpPr>
        <p:spPr>
          <a:xfrm>
            <a:off x="4858260" y="4304169"/>
            <a:ext cx="0" cy="1800000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15"/>
          <p:cNvCxnSpPr>
            <a:cxnSpLocks/>
          </p:cNvCxnSpPr>
          <p:nvPr/>
        </p:nvCxnSpPr>
        <p:spPr>
          <a:xfrm>
            <a:off x="5719328" y="4304169"/>
            <a:ext cx="0" cy="1800000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15"/>
          <p:cNvCxnSpPr>
            <a:cxnSpLocks/>
          </p:cNvCxnSpPr>
          <p:nvPr/>
        </p:nvCxnSpPr>
        <p:spPr>
          <a:xfrm>
            <a:off x="6595783" y="4304169"/>
            <a:ext cx="0" cy="1800000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15"/>
          <p:cNvCxnSpPr>
            <a:cxnSpLocks/>
          </p:cNvCxnSpPr>
          <p:nvPr/>
        </p:nvCxnSpPr>
        <p:spPr>
          <a:xfrm>
            <a:off x="7459879" y="4304169"/>
            <a:ext cx="0" cy="1800000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15"/>
          <p:cNvCxnSpPr>
            <a:cxnSpLocks/>
          </p:cNvCxnSpPr>
          <p:nvPr/>
        </p:nvCxnSpPr>
        <p:spPr>
          <a:xfrm>
            <a:off x="8311275" y="4304169"/>
            <a:ext cx="0" cy="1800000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15"/>
          <p:cNvCxnSpPr>
            <a:cxnSpLocks/>
          </p:cNvCxnSpPr>
          <p:nvPr/>
        </p:nvCxnSpPr>
        <p:spPr>
          <a:xfrm>
            <a:off x="9162718" y="4304169"/>
            <a:ext cx="0" cy="1800000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15"/>
          <p:cNvCxnSpPr>
            <a:cxnSpLocks/>
          </p:cNvCxnSpPr>
          <p:nvPr/>
        </p:nvCxnSpPr>
        <p:spPr>
          <a:xfrm>
            <a:off x="10018892" y="2120901"/>
            <a:ext cx="0" cy="3928067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4426" y="527224"/>
            <a:ext cx="1616331" cy="15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4784" y="2273085"/>
            <a:ext cx="1616331" cy="15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1219" y="527224"/>
            <a:ext cx="1616331" cy="15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08897" y="2273085"/>
            <a:ext cx="1616331" cy="15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78012" y="527224"/>
            <a:ext cx="1616331" cy="15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6" name="Picture 2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3010" y="2273085"/>
            <a:ext cx="1616331" cy="15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34805" y="527224"/>
            <a:ext cx="1616331" cy="15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37122" y="2273085"/>
            <a:ext cx="1616331" cy="15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9" name="Picture 3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991596" y="527224"/>
            <a:ext cx="1616331" cy="15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2" name="TextBox 271"/>
          <p:cNvSpPr txBox="1"/>
          <p:nvPr/>
        </p:nvSpPr>
        <p:spPr>
          <a:xfrm>
            <a:off x="8114304" y="4930157"/>
            <a:ext cx="231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Barcode of holes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2923038" y="60489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0.1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3784271" y="60489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0.2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4660561" y="60489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0.3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5521794" y="60489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0.4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6376782" y="60489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0.5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238015" y="60489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0.6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8114305" y="60489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0.7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8975538" y="60489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0.8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9807813" y="60489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00EDA4-4357-5D4A-8D62-0701F8BE7CB1}"/>
              </a:ext>
            </a:extLst>
          </p:cNvPr>
          <p:cNvGrpSpPr/>
          <p:nvPr/>
        </p:nvGrpSpPr>
        <p:grpSpPr>
          <a:xfrm>
            <a:off x="7904869" y="2120900"/>
            <a:ext cx="419106" cy="2307376"/>
            <a:chOff x="6380869" y="1638300"/>
            <a:chExt cx="419106" cy="2307376"/>
          </a:xfrm>
        </p:grpSpPr>
        <p:cxnSp>
          <p:nvCxnSpPr>
            <p:cNvPr id="120" name="직선 연결선 15">
              <a:extLst>
                <a:ext uri="{FF2B5EF4-FFF2-40B4-BE49-F238E27FC236}">
                  <a16:creationId xmlns:a16="http://schemas.microsoft.com/office/drawing/2014/main" id="{568FE021-2618-884D-9064-28F006BA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0869" y="1638300"/>
              <a:ext cx="1" cy="2019333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5">
              <a:extLst>
                <a:ext uri="{FF2B5EF4-FFF2-40B4-BE49-F238E27FC236}">
                  <a16:creationId xmlns:a16="http://schemas.microsoft.com/office/drawing/2014/main" id="{AC9D2DBA-845C-EC43-B075-44A440C116B6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69" y="3651329"/>
              <a:ext cx="419106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5">
              <a:extLst>
                <a:ext uri="{FF2B5EF4-FFF2-40B4-BE49-F238E27FC236}">
                  <a16:creationId xmlns:a16="http://schemas.microsoft.com/office/drawing/2014/main" id="{4602940C-0310-FC45-9CB0-4C8FDCB5B4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36922" y="3801676"/>
              <a:ext cx="288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B342C8A-6A55-6E40-9A2D-BDA0341608F9}"/>
              </a:ext>
            </a:extLst>
          </p:cNvPr>
          <p:cNvGrpSpPr/>
          <p:nvPr/>
        </p:nvGrpSpPr>
        <p:grpSpPr>
          <a:xfrm>
            <a:off x="8812147" y="3866761"/>
            <a:ext cx="350726" cy="406250"/>
            <a:chOff x="6449249" y="3539426"/>
            <a:chExt cx="350726" cy="406250"/>
          </a:xfrm>
        </p:grpSpPr>
        <p:cxnSp>
          <p:nvCxnSpPr>
            <p:cNvPr id="128" name="직선 연결선 15">
              <a:extLst>
                <a:ext uri="{FF2B5EF4-FFF2-40B4-BE49-F238E27FC236}">
                  <a16:creationId xmlns:a16="http://schemas.microsoft.com/office/drawing/2014/main" id="{027EAF5C-493B-A14E-95D9-392B55C156E4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49" y="3539426"/>
              <a:ext cx="0" cy="118207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5">
              <a:extLst>
                <a:ext uri="{FF2B5EF4-FFF2-40B4-BE49-F238E27FC236}">
                  <a16:creationId xmlns:a16="http://schemas.microsoft.com/office/drawing/2014/main" id="{8F032CEC-6606-8347-95FA-10026368BBA7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88" y="3651329"/>
              <a:ext cx="317587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5">
              <a:extLst>
                <a:ext uri="{FF2B5EF4-FFF2-40B4-BE49-F238E27FC236}">
                  <a16:creationId xmlns:a16="http://schemas.microsoft.com/office/drawing/2014/main" id="{1ACEB67A-0AC1-A145-A765-727FF9F2D7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49622" y="3801676"/>
              <a:ext cx="288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ECBD6AB-6B4B-CF42-BC69-10A4063D2E71}"/>
              </a:ext>
            </a:extLst>
          </p:cNvPr>
          <p:cNvGrpSpPr/>
          <p:nvPr/>
        </p:nvGrpSpPr>
        <p:grpSpPr>
          <a:xfrm>
            <a:off x="6926861" y="3848779"/>
            <a:ext cx="540000" cy="439283"/>
            <a:chOff x="6266569" y="3525393"/>
            <a:chExt cx="540000" cy="439283"/>
          </a:xfrm>
        </p:grpSpPr>
        <p:cxnSp>
          <p:nvCxnSpPr>
            <p:cNvPr id="136" name="직선 연결선 15">
              <a:extLst>
                <a:ext uri="{FF2B5EF4-FFF2-40B4-BE49-F238E27FC236}">
                  <a16:creationId xmlns:a16="http://schemas.microsoft.com/office/drawing/2014/main" id="{E28195DF-73E6-5740-B7D2-3E2EC9FEEF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6571" y="3525393"/>
              <a:ext cx="0" cy="25200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5">
              <a:extLst>
                <a:ext uri="{FF2B5EF4-FFF2-40B4-BE49-F238E27FC236}">
                  <a16:creationId xmlns:a16="http://schemas.microsoft.com/office/drawing/2014/main" id="{3DC89431-5ED6-1949-8B16-11CF43A90DE6}"/>
                </a:ext>
              </a:extLst>
            </p:cNvPr>
            <p:cNvCxnSpPr>
              <a:cxnSpLocks/>
            </p:cNvCxnSpPr>
            <p:nvPr/>
          </p:nvCxnSpPr>
          <p:spPr>
            <a:xfrm>
              <a:off x="6266569" y="3791029"/>
              <a:ext cx="540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5">
              <a:extLst>
                <a:ext uri="{FF2B5EF4-FFF2-40B4-BE49-F238E27FC236}">
                  <a16:creationId xmlns:a16="http://schemas.microsoft.com/office/drawing/2014/main" id="{BF6BEB99-C556-DE4F-BE3A-45ED84F8CB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03622" y="3874676"/>
              <a:ext cx="180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EC187E5-86A6-5447-A6F0-5FE03E324C17}"/>
              </a:ext>
            </a:extLst>
          </p:cNvPr>
          <p:cNvGrpSpPr/>
          <p:nvPr/>
        </p:nvGrpSpPr>
        <p:grpSpPr>
          <a:xfrm>
            <a:off x="6026200" y="2124762"/>
            <a:ext cx="565153" cy="2163376"/>
            <a:chOff x="6380869" y="1638300"/>
            <a:chExt cx="565153" cy="2163376"/>
          </a:xfrm>
        </p:grpSpPr>
        <p:cxnSp>
          <p:nvCxnSpPr>
            <p:cNvPr id="140" name="직선 연결선 15">
              <a:extLst>
                <a:ext uri="{FF2B5EF4-FFF2-40B4-BE49-F238E27FC236}">
                  <a16:creationId xmlns:a16="http://schemas.microsoft.com/office/drawing/2014/main" id="{3E13D9F6-067D-FB41-A3E4-F42B20091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0869" y="1638300"/>
              <a:ext cx="1" cy="2019333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5">
              <a:extLst>
                <a:ext uri="{FF2B5EF4-FFF2-40B4-BE49-F238E27FC236}">
                  <a16:creationId xmlns:a16="http://schemas.microsoft.com/office/drawing/2014/main" id="{D98343BE-E506-514F-8A63-E480958D084F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69" y="3651329"/>
              <a:ext cx="540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5">
              <a:extLst>
                <a:ext uri="{FF2B5EF4-FFF2-40B4-BE49-F238E27FC236}">
                  <a16:creationId xmlns:a16="http://schemas.microsoft.com/office/drawing/2014/main" id="{5434A9CB-4FC6-654C-AC15-75602502939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4022" y="3729676"/>
              <a:ext cx="144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764829E-6386-DF4E-83E3-8FC1E0883708}"/>
              </a:ext>
            </a:extLst>
          </p:cNvPr>
          <p:cNvGrpSpPr/>
          <p:nvPr/>
        </p:nvGrpSpPr>
        <p:grpSpPr>
          <a:xfrm>
            <a:off x="5099100" y="3826562"/>
            <a:ext cx="615953" cy="474276"/>
            <a:chOff x="6330069" y="3327400"/>
            <a:chExt cx="615953" cy="474276"/>
          </a:xfrm>
        </p:grpSpPr>
        <p:cxnSp>
          <p:nvCxnSpPr>
            <p:cNvPr id="144" name="직선 연결선 15">
              <a:extLst>
                <a:ext uri="{FF2B5EF4-FFF2-40B4-BE49-F238E27FC236}">
                  <a16:creationId xmlns:a16="http://schemas.microsoft.com/office/drawing/2014/main" id="{61502D0C-4DE1-1946-B656-55587CD9CE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069" y="3327400"/>
              <a:ext cx="1" cy="32400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5">
              <a:extLst>
                <a:ext uri="{FF2B5EF4-FFF2-40B4-BE49-F238E27FC236}">
                  <a16:creationId xmlns:a16="http://schemas.microsoft.com/office/drawing/2014/main" id="{A334EA5E-2D76-6C43-95A8-4ABD650C72D0}"/>
                </a:ext>
              </a:extLst>
            </p:cNvPr>
            <p:cNvCxnSpPr>
              <a:cxnSpLocks/>
            </p:cNvCxnSpPr>
            <p:nvPr/>
          </p:nvCxnSpPr>
          <p:spPr>
            <a:xfrm>
              <a:off x="6330069" y="3651329"/>
              <a:ext cx="612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5">
              <a:extLst>
                <a:ext uri="{FF2B5EF4-FFF2-40B4-BE49-F238E27FC236}">
                  <a16:creationId xmlns:a16="http://schemas.microsoft.com/office/drawing/2014/main" id="{F454C084-7692-4D40-B60A-DB71DCAE89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4022" y="3729676"/>
              <a:ext cx="144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DEF0623-A3EE-2B4B-B365-D84D0C8B7233}"/>
              </a:ext>
            </a:extLst>
          </p:cNvPr>
          <p:cNvGrpSpPr/>
          <p:nvPr/>
        </p:nvGrpSpPr>
        <p:grpSpPr>
          <a:xfrm>
            <a:off x="4172000" y="2082800"/>
            <a:ext cx="692153" cy="2218038"/>
            <a:chOff x="6253869" y="1583638"/>
            <a:chExt cx="692153" cy="2218038"/>
          </a:xfrm>
        </p:grpSpPr>
        <p:cxnSp>
          <p:nvCxnSpPr>
            <p:cNvPr id="148" name="직선 연결선 15">
              <a:extLst>
                <a:ext uri="{FF2B5EF4-FFF2-40B4-BE49-F238E27FC236}">
                  <a16:creationId xmlns:a16="http://schemas.microsoft.com/office/drawing/2014/main" id="{B61B5741-A05F-5245-82A8-9F1E7D332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3870" y="1583638"/>
              <a:ext cx="0" cy="205200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5">
              <a:extLst>
                <a:ext uri="{FF2B5EF4-FFF2-40B4-BE49-F238E27FC236}">
                  <a16:creationId xmlns:a16="http://schemas.microsoft.com/office/drawing/2014/main" id="{F8939754-3957-C14D-8EAB-69F46AE7B8C6}"/>
                </a:ext>
              </a:extLst>
            </p:cNvPr>
            <p:cNvCxnSpPr>
              <a:cxnSpLocks/>
            </p:cNvCxnSpPr>
            <p:nvPr/>
          </p:nvCxnSpPr>
          <p:spPr>
            <a:xfrm>
              <a:off x="6253869" y="3651329"/>
              <a:ext cx="684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5">
              <a:extLst>
                <a:ext uri="{FF2B5EF4-FFF2-40B4-BE49-F238E27FC236}">
                  <a16:creationId xmlns:a16="http://schemas.microsoft.com/office/drawing/2014/main" id="{58F8051B-4753-EE47-B5C9-E1920B5CF2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4022" y="3729676"/>
              <a:ext cx="144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D6742D0-97B2-7F4F-9FA8-908C22E6BC7C}"/>
              </a:ext>
            </a:extLst>
          </p:cNvPr>
          <p:cNvGrpSpPr/>
          <p:nvPr/>
        </p:nvGrpSpPr>
        <p:grpSpPr>
          <a:xfrm>
            <a:off x="2330499" y="2082800"/>
            <a:ext cx="792000" cy="2016000"/>
            <a:chOff x="6253869" y="1583638"/>
            <a:chExt cx="792000" cy="2016000"/>
          </a:xfrm>
        </p:grpSpPr>
        <p:cxnSp>
          <p:nvCxnSpPr>
            <p:cNvPr id="152" name="직선 연결선 15">
              <a:extLst>
                <a:ext uri="{FF2B5EF4-FFF2-40B4-BE49-F238E27FC236}">
                  <a16:creationId xmlns:a16="http://schemas.microsoft.com/office/drawing/2014/main" id="{C2135668-42A7-BE43-9E3D-D0AD515B9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3870" y="1583638"/>
              <a:ext cx="0" cy="201600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">
              <a:extLst>
                <a:ext uri="{FF2B5EF4-FFF2-40B4-BE49-F238E27FC236}">
                  <a16:creationId xmlns:a16="http://schemas.microsoft.com/office/drawing/2014/main" id="{D0B8F807-F99E-3B43-9901-F98BC14DDB02}"/>
                </a:ext>
              </a:extLst>
            </p:cNvPr>
            <p:cNvCxnSpPr>
              <a:cxnSpLocks/>
            </p:cNvCxnSpPr>
            <p:nvPr/>
          </p:nvCxnSpPr>
          <p:spPr>
            <a:xfrm>
              <a:off x="6253869" y="3587829"/>
              <a:ext cx="792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7CED19-7D01-7C4A-B633-F7BC0F47C277}"/>
              </a:ext>
            </a:extLst>
          </p:cNvPr>
          <p:cNvGrpSpPr/>
          <p:nvPr/>
        </p:nvGrpSpPr>
        <p:grpSpPr>
          <a:xfrm>
            <a:off x="3232717" y="3839540"/>
            <a:ext cx="768353" cy="446776"/>
            <a:chOff x="6330069" y="3327400"/>
            <a:chExt cx="768353" cy="446776"/>
          </a:xfrm>
        </p:grpSpPr>
        <p:cxnSp>
          <p:nvCxnSpPr>
            <p:cNvPr id="156" name="직선 연결선 15">
              <a:extLst>
                <a:ext uri="{FF2B5EF4-FFF2-40B4-BE49-F238E27FC236}">
                  <a16:creationId xmlns:a16="http://schemas.microsoft.com/office/drawing/2014/main" id="{74440DD2-CC0F-0444-802B-57CC9F197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069" y="3327400"/>
              <a:ext cx="1" cy="25200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">
              <a:extLst>
                <a:ext uri="{FF2B5EF4-FFF2-40B4-BE49-F238E27FC236}">
                  <a16:creationId xmlns:a16="http://schemas.microsoft.com/office/drawing/2014/main" id="{965DCB55-6C27-5346-B0EC-8E5DE9DBAAB0}"/>
                </a:ext>
              </a:extLst>
            </p:cNvPr>
            <p:cNvCxnSpPr>
              <a:cxnSpLocks/>
            </p:cNvCxnSpPr>
            <p:nvPr/>
          </p:nvCxnSpPr>
          <p:spPr>
            <a:xfrm>
              <a:off x="6330069" y="3587829"/>
              <a:ext cx="756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">
              <a:extLst>
                <a:ext uri="{FF2B5EF4-FFF2-40B4-BE49-F238E27FC236}">
                  <a16:creationId xmlns:a16="http://schemas.microsoft.com/office/drawing/2014/main" id="{D52802C1-A22F-5541-B4F9-EF2E6418E6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08422" y="3684176"/>
              <a:ext cx="180000" cy="0"/>
            </a:xfrm>
            <a:prstGeom prst="line">
              <a:avLst/>
            </a:prstGeom>
            <a:ln w="1270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직선 연결선 15">
            <a:extLst>
              <a:ext uri="{FF2B5EF4-FFF2-40B4-BE49-F238E27FC236}">
                <a16:creationId xmlns:a16="http://schemas.microsoft.com/office/drawing/2014/main" id="{16457C84-21AA-054B-A20C-29D42AAE2034}"/>
              </a:ext>
            </a:extLst>
          </p:cNvPr>
          <p:cNvCxnSpPr>
            <a:cxnSpLocks/>
          </p:cNvCxnSpPr>
          <p:nvPr/>
        </p:nvCxnSpPr>
        <p:spPr>
          <a:xfrm rot="5400000">
            <a:off x="3060169" y="4183616"/>
            <a:ext cx="180000" cy="0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5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5268920" y="622614"/>
            <a:ext cx="3494080" cy="3428388"/>
            <a:chOff x="5154620" y="1322458"/>
            <a:chExt cx="2791737" cy="2772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5222672" y="3931876"/>
              <a:ext cx="2723685" cy="162582"/>
              <a:chOff x="5581196" y="3282632"/>
              <a:chExt cx="2067950" cy="125791"/>
            </a:xfrm>
          </p:grpSpPr>
          <p:cxnSp>
            <p:nvCxnSpPr>
              <p:cNvPr id="47" name="Straight Connector 357"/>
              <p:cNvCxnSpPr>
                <a:cxnSpLocks/>
              </p:cNvCxnSpPr>
              <p:nvPr/>
            </p:nvCxnSpPr>
            <p:spPr bwMode="auto">
              <a:xfrm flipV="1">
                <a:off x="5581196" y="3334299"/>
                <a:ext cx="2067950" cy="0"/>
              </a:xfrm>
              <a:prstGeom prst="line">
                <a:avLst/>
              </a:prstGeom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362"/>
              <p:cNvCxnSpPr>
                <a:cxnSpLocks/>
              </p:cNvCxnSpPr>
              <p:nvPr/>
            </p:nvCxnSpPr>
            <p:spPr bwMode="auto">
              <a:xfrm rot="16200000">
                <a:off x="7020731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362"/>
              <p:cNvCxnSpPr>
                <a:cxnSpLocks/>
              </p:cNvCxnSpPr>
              <p:nvPr/>
            </p:nvCxnSpPr>
            <p:spPr bwMode="auto">
              <a:xfrm rot="16200000">
                <a:off x="6594267" y="3350826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362"/>
              <p:cNvCxnSpPr>
                <a:cxnSpLocks/>
              </p:cNvCxnSpPr>
              <p:nvPr/>
            </p:nvCxnSpPr>
            <p:spPr bwMode="auto">
              <a:xfrm rot="16200000">
                <a:off x="6167803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362"/>
              <p:cNvCxnSpPr>
                <a:cxnSpLocks/>
              </p:cNvCxnSpPr>
              <p:nvPr/>
            </p:nvCxnSpPr>
            <p:spPr bwMode="auto">
              <a:xfrm rot="16200000">
                <a:off x="5741339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362"/>
              <p:cNvCxnSpPr>
                <a:cxnSpLocks/>
              </p:cNvCxnSpPr>
              <p:nvPr/>
            </p:nvCxnSpPr>
            <p:spPr bwMode="auto">
              <a:xfrm rot="16200000">
                <a:off x="7447194" y="3350044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362"/>
              <p:cNvCxnSpPr>
                <a:cxnSpLocks/>
              </p:cNvCxnSpPr>
              <p:nvPr/>
            </p:nvCxnSpPr>
            <p:spPr bwMode="auto">
              <a:xfrm rot="16200000">
                <a:off x="7233963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362"/>
              <p:cNvCxnSpPr>
                <a:cxnSpLocks/>
              </p:cNvCxnSpPr>
              <p:nvPr/>
            </p:nvCxnSpPr>
            <p:spPr bwMode="auto">
              <a:xfrm rot="16200000">
                <a:off x="6807499" y="3348777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362"/>
              <p:cNvCxnSpPr>
                <a:cxnSpLocks/>
              </p:cNvCxnSpPr>
              <p:nvPr/>
            </p:nvCxnSpPr>
            <p:spPr bwMode="auto">
              <a:xfrm rot="16200000">
                <a:off x="6381035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362"/>
              <p:cNvCxnSpPr>
                <a:cxnSpLocks/>
              </p:cNvCxnSpPr>
              <p:nvPr/>
            </p:nvCxnSpPr>
            <p:spPr bwMode="auto">
              <a:xfrm rot="16200000">
                <a:off x="5954571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 rot="16200000">
              <a:off x="3901074" y="2576004"/>
              <a:ext cx="2672772" cy="165679"/>
              <a:chOff x="5581196" y="3282632"/>
              <a:chExt cx="2067950" cy="125791"/>
            </a:xfrm>
          </p:grpSpPr>
          <p:cxnSp>
            <p:nvCxnSpPr>
              <p:cNvPr id="104" name="Straight Connector 357"/>
              <p:cNvCxnSpPr>
                <a:cxnSpLocks/>
              </p:cNvCxnSpPr>
              <p:nvPr/>
            </p:nvCxnSpPr>
            <p:spPr bwMode="auto">
              <a:xfrm flipV="1">
                <a:off x="5581196" y="3334299"/>
                <a:ext cx="2067950" cy="0"/>
              </a:xfrm>
              <a:prstGeom prst="line">
                <a:avLst/>
              </a:prstGeom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362"/>
              <p:cNvCxnSpPr>
                <a:cxnSpLocks/>
              </p:cNvCxnSpPr>
              <p:nvPr/>
            </p:nvCxnSpPr>
            <p:spPr bwMode="auto">
              <a:xfrm rot="16200000">
                <a:off x="7020731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362"/>
              <p:cNvCxnSpPr>
                <a:cxnSpLocks/>
              </p:cNvCxnSpPr>
              <p:nvPr/>
            </p:nvCxnSpPr>
            <p:spPr bwMode="auto">
              <a:xfrm rot="16200000">
                <a:off x="6594267" y="3350826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362"/>
              <p:cNvCxnSpPr>
                <a:cxnSpLocks/>
              </p:cNvCxnSpPr>
              <p:nvPr/>
            </p:nvCxnSpPr>
            <p:spPr bwMode="auto">
              <a:xfrm rot="16200000">
                <a:off x="6167803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362"/>
              <p:cNvCxnSpPr>
                <a:cxnSpLocks/>
              </p:cNvCxnSpPr>
              <p:nvPr/>
            </p:nvCxnSpPr>
            <p:spPr bwMode="auto">
              <a:xfrm rot="16200000">
                <a:off x="5741339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362"/>
              <p:cNvCxnSpPr>
                <a:cxnSpLocks/>
              </p:cNvCxnSpPr>
              <p:nvPr/>
            </p:nvCxnSpPr>
            <p:spPr bwMode="auto">
              <a:xfrm rot="16200000">
                <a:off x="7447194" y="3350044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362"/>
              <p:cNvCxnSpPr>
                <a:cxnSpLocks/>
              </p:cNvCxnSpPr>
              <p:nvPr/>
            </p:nvCxnSpPr>
            <p:spPr bwMode="auto">
              <a:xfrm rot="16200000">
                <a:off x="7233963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362"/>
              <p:cNvCxnSpPr>
                <a:cxnSpLocks/>
              </p:cNvCxnSpPr>
              <p:nvPr/>
            </p:nvCxnSpPr>
            <p:spPr bwMode="auto">
              <a:xfrm rot="16200000">
                <a:off x="6807499" y="3348777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362"/>
              <p:cNvCxnSpPr>
                <a:cxnSpLocks/>
              </p:cNvCxnSpPr>
              <p:nvPr/>
            </p:nvCxnSpPr>
            <p:spPr bwMode="auto">
              <a:xfrm rot="16200000">
                <a:off x="6381035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362"/>
              <p:cNvCxnSpPr>
                <a:cxnSpLocks/>
              </p:cNvCxnSpPr>
              <p:nvPr/>
            </p:nvCxnSpPr>
            <p:spPr bwMode="auto">
              <a:xfrm rot="16200000">
                <a:off x="5954571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357"/>
            <p:cNvCxnSpPr>
              <a:cxnSpLocks/>
            </p:cNvCxnSpPr>
            <p:nvPr/>
          </p:nvCxnSpPr>
          <p:spPr bwMode="auto">
            <a:xfrm flipV="1">
              <a:off x="5240614" y="1462320"/>
              <a:ext cx="2515613" cy="2500803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49"/>
            <p:cNvSpPr>
              <a:spLocks noChangeAspect="1"/>
            </p:cNvSpPr>
            <p:nvPr/>
          </p:nvSpPr>
          <p:spPr>
            <a:xfrm>
              <a:off x="5517462" y="2353100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7" name="타원 49"/>
            <p:cNvSpPr>
              <a:spLocks noChangeAspect="1"/>
            </p:cNvSpPr>
            <p:nvPr/>
          </p:nvSpPr>
          <p:spPr>
            <a:xfrm>
              <a:off x="5627761" y="2816235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8" name="타원 49"/>
            <p:cNvSpPr>
              <a:spLocks noChangeAspect="1"/>
            </p:cNvSpPr>
            <p:nvPr/>
          </p:nvSpPr>
          <p:spPr>
            <a:xfrm>
              <a:off x="5738060" y="2924487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9" name="타원 49"/>
            <p:cNvSpPr>
              <a:spLocks noChangeAspect="1"/>
            </p:cNvSpPr>
            <p:nvPr/>
          </p:nvSpPr>
          <p:spPr>
            <a:xfrm>
              <a:off x="5780539" y="1502310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0" name="타원 49"/>
            <p:cNvSpPr>
              <a:spLocks noChangeAspect="1"/>
            </p:cNvSpPr>
            <p:nvPr/>
          </p:nvSpPr>
          <p:spPr>
            <a:xfrm>
              <a:off x="5438705" y="3495875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1" name="타원 49"/>
            <p:cNvSpPr>
              <a:spLocks noChangeAspect="1"/>
            </p:cNvSpPr>
            <p:nvPr/>
          </p:nvSpPr>
          <p:spPr>
            <a:xfrm>
              <a:off x="5503791" y="3337965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2" name="타원 49"/>
            <p:cNvSpPr>
              <a:spLocks noChangeAspect="1"/>
            </p:cNvSpPr>
            <p:nvPr/>
          </p:nvSpPr>
          <p:spPr>
            <a:xfrm>
              <a:off x="5614089" y="3268776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3" name="타원 49"/>
            <p:cNvSpPr>
              <a:spLocks noChangeAspect="1"/>
            </p:cNvSpPr>
            <p:nvPr/>
          </p:nvSpPr>
          <p:spPr>
            <a:xfrm>
              <a:off x="5475715" y="3243948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4" name="타원 49"/>
            <p:cNvSpPr>
              <a:spLocks noChangeAspect="1"/>
            </p:cNvSpPr>
            <p:nvPr/>
          </p:nvSpPr>
          <p:spPr>
            <a:xfrm>
              <a:off x="5405161" y="3352201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A9022C-08D0-4B43-9A48-55C329A619B9}"/>
              </a:ext>
            </a:extLst>
          </p:cNvPr>
          <p:cNvSpPr txBox="1"/>
          <p:nvPr/>
        </p:nvSpPr>
        <p:spPr>
          <a:xfrm>
            <a:off x="8019994" y="405397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Birth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3F221B-8E10-E441-ABCB-1C5C9F091EE4}"/>
              </a:ext>
            </a:extLst>
          </p:cNvPr>
          <p:cNvSpPr txBox="1"/>
          <p:nvPr/>
        </p:nvSpPr>
        <p:spPr>
          <a:xfrm rot="16200000">
            <a:off x="4555401" y="817342"/>
            <a:ext cx="936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Death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725A14-008A-1447-B899-72F70265D285}"/>
              </a:ext>
            </a:extLst>
          </p:cNvPr>
          <p:cNvSpPr txBox="1"/>
          <p:nvPr/>
        </p:nvSpPr>
        <p:spPr>
          <a:xfrm>
            <a:off x="8501700" y="511845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Birth=Death</a:t>
            </a:r>
          </a:p>
        </p:txBody>
      </p:sp>
      <p:grpSp>
        <p:nvGrpSpPr>
          <p:cNvPr id="58" name="Group 2">
            <a:extLst>
              <a:ext uri="{FF2B5EF4-FFF2-40B4-BE49-F238E27FC236}">
                <a16:creationId xmlns:a16="http://schemas.microsoft.com/office/drawing/2014/main" id="{3D522635-DB31-5E4E-BA19-6D3723ABA2C5}"/>
              </a:ext>
            </a:extLst>
          </p:cNvPr>
          <p:cNvGrpSpPr/>
          <p:nvPr/>
        </p:nvGrpSpPr>
        <p:grpSpPr>
          <a:xfrm>
            <a:off x="1689851" y="4461640"/>
            <a:ext cx="8543773" cy="2340884"/>
            <a:chOff x="419061" y="3540264"/>
            <a:chExt cx="8383805" cy="3909442"/>
          </a:xfrm>
        </p:grpSpPr>
        <p:pic>
          <p:nvPicPr>
            <p:cNvPr id="59" name="Picture 150">
              <a:extLst>
                <a:ext uri="{FF2B5EF4-FFF2-40B4-BE49-F238E27FC236}">
                  <a16:creationId xmlns:a16="http://schemas.microsoft.com/office/drawing/2014/main" id="{D86723BD-9877-7245-9A08-5E721C9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2852" y="3540264"/>
              <a:ext cx="7681456" cy="3144161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5E3FCA-3388-E849-90B2-748282DE6A21}"/>
                </a:ext>
              </a:extLst>
            </p:cNvPr>
            <p:cNvSpPr txBox="1"/>
            <p:nvPr/>
          </p:nvSpPr>
          <p:spPr>
            <a:xfrm>
              <a:off x="7739022" y="6832895"/>
              <a:ext cx="1063844" cy="616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threshold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2A84A3-D6E1-AD4F-9E16-A447EDF17832}"/>
                </a:ext>
              </a:extLst>
            </p:cNvPr>
            <p:cNvSpPr txBox="1"/>
            <p:nvPr/>
          </p:nvSpPr>
          <p:spPr>
            <a:xfrm>
              <a:off x="822737" y="5730381"/>
              <a:ext cx="296036" cy="616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102C25-A39F-CA43-B683-0EDD2D593F35}"/>
                </a:ext>
              </a:extLst>
            </p:cNvPr>
            <p:cNvSpPr txBox="1"/>
            <p:nvPr/>
          </p:nvSpPr>
          <p:spPr>
            <a:xfrm>
              <a:off x="714764" y="4845486"/>
              <a:ext cx="385697" cy="565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0485E82-27FA-1345-83E3-33E1C290D68A}"/>
                </a:ext>
              </a:extLst>
            </p:cNvPr>
            <p:cNvSpPr txBox="1"/>
            <p:nvPr/>
          </p:nvSpPr>
          <p:spPr>
            <a:xfrm>
              <a:off x="714764" y="3946724"/>
              <a:ext cx="385697" cy="565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/>
                <a:t>20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0BB970-2E8D-CE45-8A86-F0792EE2E7B5}"/>
                </a:ext>
              </a:extLst>
            </p:cNvPr>
            <p:cNvSpPr txBox="1"/>
            <p:nvPr/>
          </p:nvSpPr>
          <p:spPr>
            <a:xfrm rot="16200000">
              <a:off x="-650003" y="4638378"/>
              <a:ext cx="2500546" cy="362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Index of holes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5D27F1E-A84C-5047-A467-0DB71A1CE377}"/>
              </a:ext>
            </a:extLst>
          </p:cNvPr>
          <p:cNvSpPr txBox="1"/>
          <p:nvPr/>
        </p:nvSpPr>
        <p:spPr>
          <a:xfrm>
            <a:off x="7900900" y="4915486"/>
            <a:ext cx="231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Barcode of holes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F43EF3-CEA0-9945-98DF-D290F05EE958}"/>
              </a:ext>
            </a:extLst>
          </p:cNvPr>
          <p:cNvSpPr txBox="1"/>
          <p:nvPr/>
        </p:nvSpPr>
        <p:spPr>
          <a:xfrm>
            <a:off x="2961138" y="62648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326AD5-15C7-DA46-AE01-9B2A3DC803D2}"/>
              </a:ext>
            </a:extLst>
          </p:cNvPr>
          <p:cNvSpPr txBox="1"/>
          <p:nvPr/>
        </p:nvSpPr>
        <p:spPr>
          <a:xfrm>
            <a:off x="3822371" y="62648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8B69AF-D879-EF4C-9C28-566805839D4B}"/>
              </a:ext>
            </a:extLst>
          </p:cNvPr>
          <p:cNvSpPr txBox="1"/>
          <p:nvPr/>
        </p:nvSpPr>
        <p:spPr>
          <a:xfrm>
            <a:off x="4698661" y="62648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17CA0F-A56F-B141-A67A-048D2D44C46C}"/>
              </a:ext>
            </a:extLst>
          </p:cNvPr>
          <p:cNvSpPr txBox="1"/>
          <p:nvPr/>
        </p:nvSpPr>
        <p:spPr>
          <a:xfrm>
            <a:off x="5559894" y="62648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7157A2-BAAB-524B-8C06-098FA554A9AA}"/>
              </a:ext>
            </a:extLst>
          </p:cNvPr>
          <p:cNvSpPr txBox="1"/>
          <p:nvPr/>
        </p:nvSpPr>
        <p:spPr>
          <a:xfrm>
            <a:off x="6414882" y="62648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FF1ACF-1FCC-1E4D-B68B-D751F92CCB58}"/>
              </a:ext>
            </a:extLst>
          </p:cNvPr>
          <p:cNvSpPr txBox="1"/>
          <p:nvPr/>
        </p:nvSpPr>
        <p:spPr>
          <a:xfrm>
            <a:off x="7276115" y="62648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5079ED-255B-8F40-86AF-8C7A0A99806D}"/>
              </a:ext>
            </a:extLst>
          </p:cNvPr>
          <p:cNvSpPr txBox="1"/>
          <p:nvPr/>
        </p:nvSpPr>
        <p:spPr>
          <a:xfrm>
            <a:off x="8152405" y="62648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EE7E6F-FECB-C243-843C-4C03CBD50F02}"/>
              </a:ext>
            </a:extLst>
          </p:cNvPr>
          <p:cNvSpPr txBox="1"/>
          <p:nvPr/>
        </p:nvSpPr>
        <p:spPr>
          <a:xfrm>
            <a:off x="9013638" y="62648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A17139-BCC2-3A45-87D0-0521904586E1}"/>
              </a:ext>
            </a:extLst>
          </p:cNvPr>
          <p:cNvSpPr txBox="1"/>
          <p:nvPr/>
        </p:nvSpPr>
        <p:spPr>
          <a:xfrm>
            <a:off x="9845913" y="6264867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0.9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194135-33F2-A34F-9012-CAF4B2034D06}"/>
              </a:ext>
            </a:extLst>
          </p:cNvPr>
          <p:cNvSpPr txBox="1"/>
          <p:nvPr/>
        </p:nvSpPr>
        <p:spPr>
          <a:xfrm>
            <a:off x="2073941" y="1771029"/>
            <a:ext cx="2742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Persistence diagram</a:t>
            </a:r>
          </a:p>
          <a:p>
            <a:r>
              <a:rPr lang="en-US" sz="2400" b="1" dirty="0"/>
              <a:t>of holes</a:t>
            </a:r>
          </a:p>
        </p:txBody>
      </p:sp>
      <p:cxnSp>
        <p:nvCxnSpPr>
          <p:cNvPr id="128" name="Straight Connector 357">
            <a:extLst>
              <a:ext uri="{FF2B5EF4-FFF2-40B4-BE49-F238E27FC236}">
                <a16:creationId xmlns:a16="http://schemas.microsoft.com/office/drawing/2014/main" id="{4A05AFEF-5B82-0D46-9960-9972464B5B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6505" y="1045537"/>
            <a:ext cx="2309" cy="2069841"/>
          </a:xfrm>
          <a:prstGeom prst="line">
            <a:avLst/>
          </a:prstGeom>
          <a:ln w="38100" cap="rnd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08CBAED-56BF-E741-B6BC-CEC5F1710F30}"/>
              </a:ext>
            </a:extLst>
          </p:cNvPr>
          <p:cNvSpPr txBox="1"/>
          <p:nvPr/>
        </p:nvSpPr>
        <p:spPr>
          <a:xfrm>
            <a:off x="6176505" y="1431895"/>
            <a:ext cx="163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10177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5268920" y="622614"/>
            <a:ext cx="3494080" cy="3428388"/>
            <a:chOff x="5154620" y="1322458"/>
            <a:chExt cx="2791737" cy="2772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5222672" y="3931876"/>
              <a:ext cx="2723685" cy="162582"/>
              <a:chOff x="5581196" y="3282632"/>
              <a:chExt cx="2067950" cy="125791"/>
            </a:xfrm>
          </p:grpSpPr>
          <p:cxnSp>
            <p:nvCxnSpPr>
              <p:cNvPr id="47" name="Straight Connector 357"/>
              <p:cNvCxnSpPr>
                <a:cxnSpLocks/>
              </p:cNvCxnSpPr>
              <p:nvPr/>
            </p:nvCxnSpPr>
            <p:spPr bwMode="auto">
              <a:xfrm flipV="1">
                <a:off x="5581196" y="3334299"/>
                <a:ext cx="2067950" cy="0"/>
              </a:xfrm>
              <a:prstGeom prst="line">
                <a:avLst/>
              </a:prstGeom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362"/>
              <p:cNvCxnSpPr>
                <a:cxnSpLocks/>
              </p:cNvCxnSpPr>
              <p:nvPr/>
            </p:nvCxnSpPr>
            <p:spPr bwMode="auto">
              <a:xfrm rot="16200000">
                <a:off x="7020731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362"/>
              <p:cNvCxnSpPr>
                <a:cxnSpLocks/>
              </p:cNvCxnSpPr>
              <p:nvPr/>
            </p:nvCxnSpPr>
            <p:spPr bwMode="auto">
              <a:xfrm rot="16200000">
                <a:off x="6594267" y="3350826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362"/>
              <p:cNvCxnSpPr>
                <a:cxnSpLocks/>
              </p:cNvCxnSpPr>
              <p:nvPr/>
            </p:nvCxnSpPr>
            <p:spPr bwMode="auto">
              <a:xfrm rot="16200000">
                <a:off x="6167803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362"/>
              <p:cNvCxnSpPr>
                <a:cxnSpLocks/>
              </p:cNvCxnSpPr>
              <p:nvPr/>
            </p:nvCxnSpPr>
            <p:spPr bwMode="auto">
              <a:xfrm rot="16200000">
                <a:off x="5741339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362"/>
              <p:cNvCxnSpPr>
                <a:cxnSpLocks/>
              </p:cNvCxnSpPr>
              <p:nvPr/>
            </p:nvCxnSpPr>
            <p:spPr bwMode="auto">
              <a:xfrm rot="16200000">
                <a:off x="7447194" y="3350044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362"/>
              <p:cNvCxnSpPr>
                <a:cxnSpLocks/>
              </p:cNvCxnSpPr>
              <p:nvPr/>
            </p:nvCxnSpPr>
            <p:spPr bwMode="auto">
              <a:xfrm rot="16200000">
                <a:off x="7233963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362"/>
              <p:cNvCxnSpPr>
                <a:cxnSpLocks/>
              </p:cNvCxnSpPr>
              <p:nvPr/>
            </p:nvCxnSpPr>
            <p:spPr bwMode="auto">
              <a:xfrm rot="16200000">
                <a:off x="6807499" y="3348777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362"/>
              <p:cNvCxnSpPr>
                <a:cxnSpLocks/>
              </p:cNvCxnSpPr>
              <p:nvPr/>
            </p:nvCxnSpPr>
            <p:spPr bwMode="auto">
              <a:xfrm rot="16200000">
                <a:off x="6381035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362"/>
              <p:cNvCxnSpPr>
                <a:cxnSpLocks/>
              </p:cNvCxnSpPr>
              <p:nvPr/>
            </p:nvCxnSpPr>
            <p:spPr bwMode="auto">
              <a:xfrm rot="16200000">
                <a:off x="5954571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 rot="16200000">
              <a:off x="3901074" y="2576004"/>
              <a:ext cx="2672772" cy="165679"/>
              <a:chOff x="5581196" y="3282632"/>
              <a:chExt cx="2067950" cy="125791"/>
            </a:xfrm>
          </p:grpSpPr>
          <p:cxnSp>
            <p:nvCxnSpPr>
              <p:cNvPr id="104" name="Straight Connector 357"/>
              <p:cNvCxnSpPr>
                <a:cxnSpLocks/>
              </p:cNvCxnSpPr>
              <p:nvPr/>
            </p:nvCxnSpPr>
            <p:spPr bwMode="auto">
              <a:xfrm flipV="1">
                <a:off x="5581196" y="3334299"/>
                <a:ext cx="2067950" cy="0"/>
              </a:xfrm>
              <a:prstGeom prst="line">
                <a:avLst/>
              </a:prstGeom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362"/>
              <p:cNvCxnSpPr>
                <a:cxnSpLocks/>
              </p:cNvCxnSpPr>
              <p:nvPr/>
            </p:nvCxnSpPr>
            <p:spPr bwMode="auto">
              <a:xfrm rot="16200000">
                <a:off x="7020731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362"/>
              <p:cNvCxnSpPr>
                <a:cxnSpLocks/>
              </p:cNvCxnSpPr>
              <p:nvPr/>
            </p:nvCxnSpPr>
            <p:spPr bwMode="auto">
              <a:xfrm rot="16200000">
                <a:off x="6594267" y="3350826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362"/>
              <p:cNvCxnSpPr>
                <a:cxnSpLocks/>
              </p:cNvCxnSpPr>
              <p:nvPr/>
            </p:nvCxnSpPr>
            <p:spPr bwMode="auto">
              <a:xfrm rot="16200000">
                <a:off x="6167803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362"/>
              <p:cNvCxnSpPr>
                <a:cxnSpLocks/>
              </p:cNvCxnSpPr>
              <p:nvPr/>
            </p:nvCxnSpPr>
            <p:spPr bwMode="auto">
              <a:xfrm rot="16200000">
                <a:off x="5741339" y="3342278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362"/>
              <p:cNvCxnSpPr>
                <a:cxnSpLocks/>
              </p:cNvCxnSpPr>
              <p:nvPr/>
            </p:nvCxnSpPr>
            <p:spPr bwMode="auto">
              <a:xfrm rot="16200000">
                <a:off x="7447194" y="3350044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362"/>
              <p:cNvCxnSpPr>
                <a:cxnSpLocks/>
              </p:cNvCxnSpPr>
              <p:nvPr/>
            </p:nvCxnSpPr>
            <p:spPr bwMode="auto">
              <a:xfrm rot="16200000">
                <a:off x="7233963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362"/>
              <p:cNvCxnSpPr>
                <a:cxnSpLocks/>
              </p:cNvCxnSpPr>
              <p:nvPr/>
            </p:nvCxnSpPr>
            <p:spPr bwMode="auto">
              <a:xfrm rot="16200000">
                <a:off x="6807499" y="3348777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362"/>
              <p:cNvCxnSpPr>
                <a:cxnSpLocks/>
              </p:cNvCxnSpPr>
              <p:nvPr/>
            </p:nvCxnSpPr>
            <p:spPr bwMode="auto">
              <a:xfrm rot="16200000">
                <a:off x="6381035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362"/>
              <p:cNvCxnSpPr>
                <a:cxnSpLocks/>
              </p:cNvCxnSpPr>
              <p:nvPr/>
            </p:nvCxnSpPr>
            <p:spPr bwMode="auto">
              <a:xfrm rot="16200000">
                <a:off x="5954571" y="3340229"/>
                <a:ext cx="115194" cy="0"/>
              </a:xfrm>
              <a:prstGeom prst="line">
                <a:avLst/>
              </a:prstGeom>
              <a:ln w="381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357"/>
            <p:cNvCxnSpPr>
              <a:cxnSpLocks/>
            </p:cNvCxnSpPr>
            <p:nvPr/>
          </p:nvCxnSpPr>
          <p:spPr bwMode="auto">
            <a:xfrm flipV="1">
              <a:off x="5240614" y="1462320"/>
              <a:ext cx="2515613" cy="2500803"/>
            </a:xfrm>
            <a:prstGeom prst="line">
              <a:avLst/>
            </a:prstGeom>
            <a:ln w="28575" cap="rnd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49"/>
            <p:cNvSpPr>
              <a:spLocks noChangeAspect="1"/>
            </p:cNvSpPr>
            <p:nvPr/>
          </p:nvSpPr>
          <p:spPr>
            <a:xfrm>
              <a:off x="5517462" y="2353100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7" name="타원 49"/>
            <p:cNvSpPr>
              <a:spLocks noChangeAspect="1"/>
            </p:cNvSpPr>
            <p:nvPr/>
          </p:nvSpPr>
          <p:spPr>
            <a:xfrm>
              <a:off x="5627761" y="2816235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8" name="타원 49"/>
            <p:cNvSpPr>
              <a:spLocks noChangeAspect="1"/>
            </p:cNvSpPr>
            <p:nvPr/>
          </p:nvSpPr>
          <p:spPr>
            <a:xfrm>
              <a:off x="5738060" y="2924487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9" name="타원 49"/>
            <p:cNvSpPr>
              <a:spLocks noChangeAspect="1"/>
            </p:cNvSpPr>
            <p:nvPr/>
          </p:nvSpPr>
          <p:spPr>
            <a:xfrm>
              <a:off x="5780539" y="1502310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0" name="타원 49"/>
            <p:cNvSpPr>
              <a:spLocks noChangeAspect="1"/>
            </p:cNvSpPr>
            <p:nvPr/>
          </p:nvSpPr>
          <p:spPr>
            <a:xfrm>
              <a:off x="5438705" y="3495875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1" name="타원 49"/>
            <p:cNvSpPr>
              <a:spLocks noChangeAspect="1"/>
            </p:cNvSpPr>
            <p:nvPr/>
          </p:nvSpPr>
          <p:spPr>
            <a:xfrm>
              <a:off x="5503791" y="3337965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2" name="타원 49"/>
            <p:cNvSpPr>
              <a:spLocks noChangeAspect="1"/>
            </p:cNvSpPr>
            <p:nvPr/>
          </p:nvSpPr>
          <p:spPr>
            <a:xfrm>
              <a:off x="5614089" y="3268776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3" name="타원 49"/>
            <p:cNvSpPr>
              <a:spLocks noChangeAspect="1"/>
            </p:cNvSpPr>
            <p:nvPr/>
          </p:nvSpPr>
          <p:spPr>
            <a:xfrm>
              <a:off x="5475715" y="3243948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4" name="타원 49"/>
            <p:cNvSpPr>
              <a:spLocks noChangeAspect="1"/>
            </p:cNvSpPr>
            <p:nvPr/>
          </p:nvSpPr>
          <p:spPr>
            <a:xfrm>
              <a:off x="5405161" y="3352201"/>
              <a:ext cx="181561" cy="1799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A9022C-08D0-4B43-9A48-55C329A619B9}"/>
              </a:ext>
            </a:extLst>
          </p:cNvPr>
          <p:cNvSpPr txBox="1"/>
          <p:nvPr/>
        </p:nvSpPr>
        <p:spPr>
          <a:xfrm>
            <a:off x="8019994" y="405397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Birth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3F221B-8E10-E441-ABCB-1C5C9F091EE4}"/>
              </a:ext>
            </a:extLst>
          </p:cNvPr>
          <p:cNvSpPr txBox="1"/>
          <p:nvPr/>
        </p:nvSpPr>
        <p:spPr>
          <a:xfrm rot="16200000">
            <a:off x="4555401" y="817342"/>
            <a:ext cx="936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Death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725A14-008A-1447-B899-72F70265D285}"/>
              </a:ext>
            </a:extLst>
          </p:cNvPr>
          <p:cNvSpPr txBox="1"/>
          <p:nvPr/>
        </p:nvSpPr>
        <p:spPr>
          <a:xfrm>
            <a:off x="8501700" y="511845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Birth=Death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194135-33F2-A34F-9012-CAF4B2034D06}"/>
              </a:ext>
            </a:extLst>
          </p:cNvPr>
          <p:cNvSpPr txBox="1"/>
          <p:nvPr/>
        </p:nvSpPr>
        <p:spPr>
          <a:xfrm>
            <a:off x="2073941" y="1771029"/>
            <a:ext cx="2742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Persistence diagram</a:t>
            </a:r>
          </a:p>
          <a:p>
            <a:r>
              <a:rPr lang="en-US" sz="2400" b="1" dirty="0"/>
              <a:t>of holes</a:t>
            </a:r>
          </a:p>
        </p:txBody>
      </p:sp>
      <p:cxnSp>
        <p:nvCxnSpPr>
          <p:cNvPr id="128" name="Straight Connector 357">
            <a:extLst>
              <a:ext uri="{FF2B5EF4-FFF2-40B4-BE49-F238E27FC236}">
                <a16:creationId xmlns:a16="http://schemas.microsoft.com/office/drawing/2014/main" id="{4A05AFEF-5B82-0D46-9960-9972464B5B44}"/>
              </a:ext>
            </a:extLst>
          </p:cNvPr>
          <p:cNvCxnSpPr>
            <a:cxnSpLocks/>
          </p:cNvCxnSpPr>
          <p:nvPr/>
        </p:nvCxnSpPr>
        <p:spPr bwMode="auto">
          <a:xfrm>
            <a:off x="6178813" y="1062162"/>
            <a:ext cx="0" cy="2069841"/>
          </a:xfrm>
          <a:prstGeom prst="line">
            <a:avLst/>
          </a:prstGeom>
          <a:ln w="38100" cap="rnd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08CBAED-56BF-E741-B6BC-CEC5F1710F30}"/>
              </a:ext>
            </a:extLst>
          </p:cNvPr>
          <p:cNvSpPr txBox="1"/>
          <p:nvPr/>
        </p:nvSpPr>
        <p:spPr>
          <a:xfrm>
            <a:off x="6174824" y="1447838"/>
            <a:ext cx="163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persistence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C07BF-7A6E-1046-89A5-F9A1554BDE50}"/>
              </a:ext>
            </a:extLst>
          </p:cNvPr>
          <p:cNvSpPr txBox="1"/>
          <p:nvPr/>
        </p:nvSpPr>
        <p:spPr>
          <a:xfrm>
            <a:off x="4109391" y="4731967"/>
            <a:ext cx="400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Persistent homology</a:t>
            </a:r>
          </a:p>
        </p:txBody>
      </p:sp>
      <p:cxnSp>
        <p:nvCxnSpPr>
          <p:cNvPr id="65" name="Straight Connector 357">
            <a:extLst>
              <a:ext uri="{FF2B5EF4-FFF2-40B4-BE49-F238E27FC236}">
                <a16:creationId xmlns:a16="http://schemas.microsoft.com/office/drawing/2014/main" id="{A5EE818A-74F0-004B-9210-C05378D353CB}"/>
              </a:ext>
            </a:extLst>
          </p:cNvPr>
          <p:cNvCxnSpPr>
            <a:cxnSpLocks/>
          </p:cNvCxnSpPr>
          <p:nvPr/>
        </p:nvCxnSpPr>
        <p:spPr bwMode="auto">
          <a:xfrm>
            <a:off x="4222284" y="5299826"/>
            <a:ext cx="1800000" cy="0"/>
          </a:xfrm>
          <a:prstGeom prst="line">
            <a:avLst/>
          </a:prstGeom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4A3E56-54DD-CE4D-9DCE-6CE46F898A41}"/>
              </a:ext>
            </a:extLst>
          </p:cNvPr>
          <p:cNvSpPr txBox="1"/>
          <p:nvPr/>
        </p:nvSpPr>
        <p:spPr>
          <a:xfrm>
            <a:off x="2953872" y="5372933"/>
            <a:ext cx="2958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Long duration of threshold</a:t>
            </a:r>
          </a:p>
        </p:txBody>
      </p:sp>
      <p:cxnSp>
        <p:nvCxnSpPr>
          <p:cNvPr id="66" name="Straight Connector 357">
            <a:extLst>
              <a:ext uri="{FF2B5EF4-FFF2-40B4-BE49-F238E27FC236}">
                <a16:creationId xmlns:a16="http://schemas.microsoft.com/office/drawing/2014/main" id="{20D6C6A0-B769-EA43-A449-8621A0D7E6FB}"/>
              </a:ext>
            </a:extLst>
          </p:cNvPr>
          <p:cNvCxnSpPr>
            <a:cxnSpLocks/>
          </p:cNvCxnSpPr>
          <p:nvPr/>
        </p:nvCxnSpPr>
        <p:spPr bwMode="auto">
          <a:xfrm>
            <a:off x="6139984" y="5299826"/>
            <a:ext cx="1800000" cy="0"/>
          </a:xfrm>
          <a:prstGeom prst="line">
            <a:avLst/>
          </a:prstGeom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C3130EF-1CFB-0046-A100-685C9238EE9A}"/>
              </a:ext>
            </a:extLst>
          </p:cNvPr>
          <p:cNvSpPr txBox="1"/>
          <p:nvPr/>
        </p:nvSpPr>
        <p:spPr>
          <a:xfrm>
            <a:off x="6395572" y="5372933"/>
            <a:ext cx="371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 connected component or a hole</a:t>
            </a:r>
          </a:p>
        </p:txBody>
      </p:sp>
    </p:spTree>
    <p:extLst>
      <p:ext uri="{BB962C8B-B14F-4D97-AF65-F5344CB8AC3E}">
        <p14:creationId xmlns:p14="http://schemas.microsoft.com/office/powerpoint/2010/main" val="84626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2650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Persistent homology</a:t>
            </a:r>
          </a:p>
        </p:txBody>
      </p:sp>
    </p:spTree>
    <p:extLst>
      <p:ext uri="{BB962C8B-B14F-4D97-AF65-F5344CB8AC3E}">
        <p14:creationId xmlns:p14="http://schemas.microsoft.com/office/powerpoint/2010/main" val="363441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99" y="1693393"/>
            <a:ext cx="3302000" cy="4394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Algebraic topology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1552" y="1880934"/>
            <a:ext cx="3503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Shape descriptors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Voids </a:t>
            </a:r>
          </a:p>
        </p:txBody>
      </p:sp>
      <p:cxnSp>
        <p:nvCxnSpPr>
          <p:cNvPr id="10" name="직선 화살표 연결선 176">
            <a:extLst>
              <a:ext uri="{FF2B5EF4-FFF2-40B4-BE49-F238E27FC236}">
                <a16:creationId xmlns:a16="http://schemas.microsoft.com/office/drawing/2014/main" id="{630D1494-90D4-4348-8313-57714B249ED6}"/>
              </a:ext>
            </a:extLst>
          </p:cNvPr>
          <p:cNvCxnSpPr/>
          <p:nvPr/>
        </p:nvCxnSpPr>
        <p:spPr>
          <a:xfrm>
            <a:off x="8255692" y="353846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F502F-89B9-CB4F-A67E-3DB5E7C8940E}"/>
              </a:ext>
            </a:extLst>
          </p:cNvPr>
          <p:cNvSpPr txBox="1"/>
          <p:nvPr/>
        </p:nvSpPr>
        <p:spPr>
          <a:xfrm>
            <a:off x="6711840" y="4001760"/>
            <a:ext cx="308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Betti</a:t>
            </a:r>
            <a:r>
              <a:rPr lang="en-US" altLang="ko-KR" sz="2400" dirty="0"/>
              <a:t> number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Number of CCs, </a:t>
            </a:r>
            <a:r>
              <a:rPr lang="el-GR" altLang="ko-KR" sz="2400" dirty="0"/>
              <a:t>β0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Number of holes, </a:t>
            </a:r>
            <a:r>
              <a:rPr lang="el-GR" altLang="ko-KR" sz="2400" dirty="0"/>
              <a:t>β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970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200" y="1693394"/>
            <a:ext cx="2078501" cy="2766005"/>
          </a:xfrm>
          <a:prstGeom prst="rect">
            <a:avLst/>
          </a:prstGeom>
        </p:spPr>
      </p:pic>
      <p:pic>
        <p:nvPicPr>
          <p:cNvPr id="5" name="Picture 4" descr="Mug_and_Torus_morph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11" y="1813047"/>
            <a:ext cx="2089031" cy="2089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6968" y="3666239"/>
            <a:ext cx="146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wikipedia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1E5AF88-9004-4240-921F-2F89CCA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89A38A-C72C-0145-962F-9EFB370C9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90399" y="4854806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163834694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7442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6869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 mug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Doughnut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39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Number of CCs, </a:t>
                      </a:r>
                      <a:r>
                        <a:rPr lang="el-GR" altLang="ko-KR" sz="1800" dirty="0"/>
                        <a:t>β0</a:t>
                      </a:r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0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holes, </a:t>
                      </a:r>
                      <a:r>
                        <a:rPr lang="el-GR" altLang="ko-KR" sz="1800" dirty="0"/>
                        <a:t>β</a:t>
                      </a:r>
                      <a:r>
                        <a:rPr lang="en-US" altLang="ko-K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0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2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dirty="0"/>
              <a:t>Binary network</a:t>
            </a:r>
            <a:endParaRPr lang="ko-KR" altLang="en-US" dirty="0"/>
          </a:p>
        </p:txBody>
      </p:sp>
      <p:grpSp>
        <p:nvGrpSpPr>
          <p:cNvPr id="3" name="Group 112"/>
          <p:cNvGrpSpPr/>
          <p:nvPr/>
        </p:nvGrpSpPr>
        <p:grpSpPr>
          <a:xfrm>
            <a:off x="2387075" y="2685652"/>
            <a:ext cx="3828118" cy="2931803"/>
            <a:chOff x="312536" y="513063"/>
            <a:chExt cx="3223442" cy="2432182"/>
          </a:xfrm>
        </p:grpSpPr>
        <p:pic>
          <p:nvPicPr>
            <p:cNvPr id="26" name="Picture 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lum contrast="20000"/>
            </a:blip>
            <a:stretch>
              <a:fillRect/>
            </a:stretch>
          </p:blipFill>
          <p:spPr>
            <a:xfrm>
              <a:off x="312536" y="513063"/>
              <a:ext cx="2774011" cy="2342226"/>
            </a:xfrm>
            <a:prstGeom prst="rect">
              <a:avLst/>
            </a:prstGeom>
          </p:spPr>
        </p:pic>
        <p:sp>
          <p:nvSpPr>
            <p:cNvPr id="27" name="Rectangle 68"/>
            <p:cNvSpPr/>
            <p:nvPr/>
          </p:nvSpPr>
          <p:spPr>
            <a:xfrm>
              <a:off x="2544535" y="1612987"/>
              <a:ext cx="991443" cy="13322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" name="Rectangle 69"/>
            <p:cNvSpPr/>
            <p:nvPr/>
          </p:nvSpPr>
          <p:spPr>
            <a:xfrm>
              <a:off x="1886821" y="2593995"/>
              <a:ext cx="991443" cy="34522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2667244" y="3202962"/>
            <a:ext cx="2050415" cy="1748424"/>
            <a:chOff x="350084" y="4902820"/>
            <a:chExt cx="1868266" cy="1728687"/>
          </a:xfrm>
        </p:grpSpPr>
        <p:grpSp>
          <p:nvGrpSpPr>
            <p:cNvPr id="40" name="Group 39"/>
            <p:cNvGrpSpPr/>
            <p:nvPr/>
          </p:nvGrpSpPr>
          <p:grpSpPr>
            <a:xfrm>
              <a:off x="350084" y="5097969"/>
              <a:ext cx="1611599" cy="1506244"/>
              <a:chOff x="92331" y="5201760"/>
              <a:chExt cx="1611599" cy="1506244"/>
            </a:xfrm>
            <a:solidFill>
              <a:schemeClr val="tx1"/>
            </a:solidFill>
          </p:grpSpPr>
          <p:cxnSp>
            <p:nvCxnSpPr>
              <p:cNvPr id="58" name="직선 화살표 연결선 85"/>
              <p:cNvCxnSpPr/>
              <p:nvPr/>
            </p:nvCxnSpPr>
            <p:spPr>
              <a:xfrm flipH="1" flipV="1">
                <a:off x="1041607" y="5493672"/>
                <a:ext cx="470828" cy="1216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59" name="직선 화살표 연결선 85"/>
              <p:cNvCxnSpPr>
                <a:stCxn id="68" idx="6"/>
                <a:endCxn id="63" idx="2"/>
              </p:cNvCxnSpPr>
              <p:nvPr/>
            </p:nvCxnSpPr>
            <p:spPr>
              <a:xfrm flipV="1">
                <a:off x="270882" y="6498157"/>
                <a:ext cx="417362" cy="6203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60" name="직선 화살표 연결선 85"/>
              <p:cNvCxnSpPr>
                <a:stCxn id="63" idx="5"/>
                <a:endCxn id="64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61" name="직선 화살표 연결선 85"/>
              <p:cNvCxnSpPr/>
              <p:nvPr/>
            </p:nvCxnSpPr>
            <p:spPr>
              <a:xfrm flipV="1">
                <a:off x="1498324" y="5757184"/>
                <a:ext cx="101030" cy="57600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62" name="직선 화살표 연결선 85"/>
              <p:cNvCxnSpPr>
                <a:stCxn id="66" idx="1"/>
                <a:endCxn id="67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8301112" flipH="1">
                <a:off x="125835" y="6532114"/>
                <a:ext cx="166031" cy="17589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2" name="직선 화살표 연결선 85"/>
            <p:cNvCxnSpPr>
              <a:stCxn id="63" idx="7"/>
            </p:cNvCxnSpPr>
            <p:nvPr/>
          </p:nvCxnSpPr>
          <p:spPr>
            <a:xfrm flipV="1">
              <a:off x="1024925" y="5408672"/>
              <a:ext cx="161970" cy="808035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4" name="직선 화살표 연결선 85"/>
            <p:cNvCxnSpPr>
              <a:stCxn id="63" idx="6"/>
            </p:cNvCxnSpPr>
            <p:nvPr/>
          </p:nvCxnSpPr>
          <p:spPr>
            <a:xfrm flipV="1">
              <a:off x="1097649" y="5596237"/>
              <a:ext cx="672539" cy="65752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28264" y="6033020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94623" y="6266344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0468" y="4902820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68027" y="5083442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81339" y="5711763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415" y="5648994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19268631">
              <a:off x="1178436" y="5615770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2.0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853837" y="3299344"/>
            <a:ext cx="1576079" cy="1470905"/>
            <a:chOff x="106953" y="5233444"/>
            <a:chExt cx="1610811" cy="1612054"/>
          </a:xfrm>
          <a:solidFill>
            <a:schemeClr val="tx1"/>
          </a:solidFill>
        </p:grpSpPr>
        <p:cxnSp>
          <p:nvCxnSpPr>
            <p:cNvPr id="70" name="직선 화살표 연결선 85"/>
            <p:cNvCxnSpPr>
              <a:stCxn id="78" idx="6"/>
              <a:endCxn id="73" idx="2"/>
            </p:cNvCxnSpPr>
            <p:nvPr/>
          </p:nvCxnSpPr>
          <p:spPr>
            <a:xfrm flipV="1">
              <a:off x="382042" y="6496919"/>
              <a:ext cx="320726" cy="200827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71" name="직선 화살표 연결선 85"/>
            <p:cNvCxnSpPr>
              <a:stCxn id="73" idx="5"/>
              <a:endCxn id="74" idx="1"/>
            </p:cNvCxnSpPr>
            <p:nvPr/>
          </p:nvCxnSpPr>
          <p:spPr>
            <a:xfrm>
              <a:off x="879844" y="6444175"/>
              <a:ext cx="502141" cy="362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72" name="직선 화살표 연결선 85"/>
            <p:cNvCxnSpPr>
              <a:stCxn id="76" idx="1"/>
              <a:endCxn id="77" idx="5"/>
            </p:cNvCxnSpPr>
            <p:nvPr/>
          </p:nvCxnSpPr>
          <p:spPr>
            <a:xfrm flipH="1" flipV="1">
              <a:off x="309578" y="5328452"/>
              <a:ext cx="559164" cy="120762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73" name="Oval 72"/>
            <p:cNvSpPr>
              <a:spLocks/>
            </p:cNvSpPr>
            <p:nvPr/>
          </p:nvSpPr>
          <p:spPr>
            <a:xfrm rot="8301112" flipH="1" flipV="1">
              <a:off x="677220" y="6349168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74" name="Oval 73"/>
            <p:cNvSpPr>
              <a:spLocks/>
            </p:cNvSpPr>
            <p:nvPr/>
          </p:nvSpPr>
          <p:spPr>
            <a:xfrm rot="8301112" flipH="1" flipV="1">
              <a:off x="1382450" y="6361075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75" name="Oval 74"/>
            <p:cNvSpPr>
              <a:spLocks/>
            </p:cNvSpPr>
            <p:nvPr/>
          </p:nvSpPr>
          <p:spPr>
            <a:xfrm rot="8301112" flipH="1" flipV="1">
              <a:off x="1515604" y="5576884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76" name="Oval 75"/>
            <p:cNvSpPr>
              <a:spLocks/>
            </p:cNvSpPr>
            <p:nvPr/>
          </p:nvSpPr>
          <p:spPr>
            <a:xfrm rot="8301112" flipH="1" flipV="1">
              <a:off x="869206" y="5365751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77" name="Oval 76"/>
            <p:cNvSpPr>
              <a:spLocks/>
            </p:cNvSpPr>
            <p:nvPr/>
          </p:nvSpPr>
          <p:spPr>
            <a:xfrm rot="8301112" flipH="1" flipV="1">
              <a:off x="106953" y="5233444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78" name="Oval 77"/>
            <p:cNvSpPr>
              <a:spLocks/>
            </p:cNvSpPr>
            <p:nvPr/>
          </p:nvSpPr>
          <p:spPr>
            <a:xfrm rot="8301112" flipH="1" flipV="1">
              <a:off x="205430" y="6667028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495959" y="4889927"/>
            <a:ext cx="223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Threshold at 1.2</a:t>
            </a:r>
          </a:p>
        </p:txBody>
      </p:sp>
      <p:grpSp>
        <p:nvGrpSpPr>
          <p:cNvPr id="80" name="Group 79"/>
          <p:cNvGrpSpPr>
            <a:grpSpLocks/>
          </p:cNvGrpSpPr>
          <p:nvPr/>
        </p:nvGrpSpPr>
        <p:grpSpPr>
          <a:xfrm>
            <a:off x="8120496" y="3299225"/>
            <a:ext cx="1563542" cy="1470904"/>
            <a:chOff x="383607" y="5121748"/>
            <a:chExt cx="1587121" cy="1612054"/>
          </a:xfrm>
        </p:grpSpPr>
        <p:grpSp>
          <p:nvGrpSpPr>
            <p:cNvPr id="81" name="Group 80"/>
            <p:cNvGrpSpPr/>
            <p:nvPr/>
          </p:nvGrpSpPr>
          <p:grpSpPr>
            <a:xfrm>
              <a:off x="383607" y="5121748"/>
              <a:ext cx="1587121" cy="1612054"/>
              <a:chOff x="125854" y="5225539"/>
              <a:chExt cx="1587121" cy="1612054"/>
            </a:xfrm>
            <a:solidFill>
              <a:schemeClr val="tx1"/>
            </a:solidFill>
          </p:grpSpPr>
          <p:cxnSp>
            <p:nvCxnSpPr>
              <p:cNvPr id="83" name="직선 화살표 연결선 85"/>
              <p:cNvCxnSpPr>
                <a:stCxn id="90" idx="0"/>
              </p:cNvCxnSpPr>
              <p:nvPr/>
            </p:nvCxnSpPr>
            <p:spPr>
              <a:xfrm flipH="1" flipV="1">
                <a:off x="1041608" y="5493674"/>
                <a:ext cx="533382" cy="9786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84" name="직선 화살표 연결선 85"/>
              <p:cNvCxnSpPr>
                <a:stCxn id="93" idx="6"/>
                <a:endCxn id="88" idx="2"/>
              </p:cNvCxnSpPr>
              <p:nvPr/>
            </p:nvCxnSpPr>
            <p:spPr>
              <a:xfrm flipV="1">
                <a:off x="380247" y="6489799"/>
                <a:ext cx="338425" cy="19925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85" name="직선 화살표 연결선 85"/>
              <p:cNvCxnSpPr>
                <a:stCxn id="88" idx="5"/>
                <a:endCxn id="89" idx="1"/>
              </p:cNvCxnSpPr>
              <p:nvPr/>
            </p:nvCxnSpPr>
            <p:spPr>
              <a:xfrm>
                <a:off x="874436" y="6435715"/>
                <a:ext cx="527067" cy="1472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86" name="직선 화살표 연결선 85"/>
              <p:cNvCxnSpPr/>
              <p:nvPr/>
            </p:nvCxnSpPr>
            <p:spPr>
              <a:xfrm flipV="1">
                <a:off x="1498324" y="5757184"/>
                <a:ext cx="101030" cy="57600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87" name="직선 화살표 연결선 85"/>
              <p:cNvCxnSpPr>
                <a:stCxn id="91" idx="1"/>
                <a:endCxn id="92" idx="5"/>
              </p:cNvCxnSpPr>
              <p:nvPr/>
            </p:nvCxnSpPr>
            <p:spPr>
              <a:xfrm flipH="1" flipV="1">
                <a:off x="304172" y="5319991"/>
                <a:ext cx="584085" cy="12187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88" name="Oval 87"/>
              <p:cNvSpPr>
                <a:spLocks/>
              </p:cNvSpPr>
              <p:nvPr/>
            </p:nvSpPr>
            <p:spPr>
              <a:xfrm rot="8301112" flipH="1" flipV="1">
                <a:off x="696118" y="6341262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Oval 88"/>
              <p:cNvSpPr>
                <a:spLocks/>
              </p:cNvSpPr>
              <p:nvPr/>
            </p:nvSpPr>
            <p:spPr>
              <a:xfrm rot="8301112" flipH="1" flipV="1">
                <a:off x="1401351" y="6353169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Oval 89"/>
              <p:cNvSpPr>
                <a:spLocks/>
              </p:cNvSpPr>
              <p:nvPr/>
            </p:nvSpPr>
            <p:spPr>
              <a:xfrm rot="8301112" flipH="1" flipV="1">
                <a:off x="1534505" y="5568979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Oval 90"/>
              <p:cNvSpPr>
                <a:spLocks/>
              </p:cNvSpPr>
              <p:nvPr/>
            </p:nvSpPr>
            <p:spPr>
              <a:xfrm rot="8301112" flipH="1" flipV="1">
                <a:off x="888105" y="5357847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Oval 91"/>
              <p:cNvSpPr>
                <a:spLocks/>
              </p:cNvSpPr>
              <p:nvPr/>
            </p:nvSpPr>
            <p:spPr>
              <a:xfrm rot="8301112" flipH="1" flipV="1">
                <a:off x="125854" y="5225539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Oval 92"/>
              <p:cNvSpPr>
                <a:spLocks/>
              </p:cNvSpPr>
              <p:nvPr/>
            </p:nvSpPr>
            <p:spPr>
              <a:xfrm rot="8301112" flipH="1" flipV="1">
                <a:off x="224332" y="6659123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2" name="직선 화살표 연결선 85"/>
            <p:cNvCxnSpPr>
              <a:stCxn id="88" idx="7"/>
            </p:cNvCxnSpPr>
            <p:nvPr/>
          </p:nvCxnSpPr>
          <p:spPr>
            <a:xfrm flipV="1">
              <a:off x="1048323" y="5408673"/>
              <a:ext cx="138572" cy="82895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95" name="TextBox 94"/>
          <p:cNvSpPr txBox="1"/>
          <p:nvPr/>
        </p:nvSpPr>
        <p:spPr>
          <a:xfrm>
            <a:off x="7695483" y="4868762"/>
            <a:ext cx="242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Threshold at 1.8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C0B39-F7E2-7C4F-8184-C6A9CD94419C}"/>
              </a:ext>
            </a:extLst>
          </p:cNvPr>
          <p:cNvSpPr/>
          <p:nvPr/>
        </p:nvSpPr>
        <p:spPr>
          <a:xfrm>
            <a:off x="2537768" y="1782107"/>
            <a:ext cx="7178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Two nodes are connected, if the distance between the nodes is less than the given threshold, </a:t>
            </a:r>
            <a:r>
              <a:rPr lang="en-US" altLang="ko-KR" sz="2400" dirty="0" err="1"/>
              <a:t>ε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567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dirty="0" err="1"/>
              <a:t>Thresholding</a:t>
            </a:r>
            <a:endParaRPr lang="ko-KR" altLang="en-US" dirty="0"/>
          </a:p>
        </p:txBody>
      </p:sp>
      <p:grpSp>
        <p:nvGrpSpPr>
          <p:cNvPr id="3" name="Group 112"/>
          <p:cNvGrpSpPr/>
          <p:nvPr/>
        </p:nvGrpSpPr>
        <p:grpSpPr>
          <a:xfrm>
            <a:off x="2387075" y="2012552"/>
            <a:ext cx="3828118" cy="2931803"/>
            <a:chOff x="312536" y="513063"/>
            <a:chExt cx="3223442" cy="2432182"/>
          </a:xfrm>
        </p:grpSpPr>
        <p:pic>
          <p:nvPicPr>
            <p:cNvPr id="26" name="Picture 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lum contrast="20000"/>
            </a:blip>
            <a:stretch>
              <a:fillRect/>
            </a:stretch>
          </p:blipFill>
          <p:spPr>
            <a:xfrm>
              <a:off x="312536" y="513063"/>
              <a:ext cx="2774011" cy="2342226"/>
            </a:xfrm>
            <a:prstGeom prst="rect">
              <a:avLst/>
            </a:prstGeom>
          </p:spPr>
        </p:pic>
        <p:sp>
          <p:nvSpPr>
            <p:cNvPr id="27" name="Rectangle 68"/>
            <p:cNvSpPr/>
            <p:nvPr/>
          </p:nvSpPr>
          <p:spPr>
            <a:xfrm>
              <a:off x="2544535" y="1612987"/>
              <a:ext cx="991443" cy="13322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" name="Rectangle 69"/>
            <p:cNvSpPr/>
            <p:nvPr/>
          </p:nvSpPr>
          <p:spPr>
            <a:xfrm>
              <a:off x="1886821" y="2593995"/>
              <a:ext cx="991443" cy="34522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2667244" y="2529862"/>
            <a:ext cx="2050415" cy="1748424"/>
            <a:chOff x="350084" y="4902820"/>
            <a:chExt cx="1868266" cy="1728687"/>
          </a:xfrm>
        </p:grpSpPr>
        <p:grpSp>
          <p:nvGrpSpPr>
            <p:cNvPr id="40" name="Group 39"/>
            <p:cNvGrpSpPr/>
            <p:nvPr/>
          </p:nvGrpSpPr>
          <p:grpSpPr>
            <a:xfrm>
              <a:off x="350084" y="5097969"/>
              <a:ext cx="1611599" cy="1506244"/>
              <a:chOff x="92331" y="5201760"/>
              <a:chExt cx="1611599" cy="1506244"/>
            </a:xfrm>
            <a:solidFill>
              <a:schemeClr val="tx1"/>
            </a:solidFill>
          </p:grpSpPr>
          <p:cxnSp>
            <p:nvCxnSpPr>
              <p:cNvPr id="58" name="직선 화살표 연결선 85"/>
              <p:cNvCxnSpPr/>
              <p:nvPr/>
            </p:nvCxnSpPr>
            <p:spPr>
              <a:xfrm flipH="1" flipV="1">
                <a:off x="1041607" y="5493672"/>
                <a:ext cx="470828" cy="12168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59" name="직선 화살표 연결선 85"/>
              <p:cNvCxnSpPr>
                <a:stCxn id="68" idx="6"/>
                <a:endCxn id="63" idx="2"/>
              </p:cNvCxnSpPr>
              <p:nvPr/>
            </p:nvCxnSpPr>
            <p:spPr>
              <a:xfrm flipV="1">
                <a:off x="270882" y="6498157"/>
                <a:ext cx="417362" cy="62039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60" name="직선 화살표 연결선 85"/>
              <p:cNvCxnSpPr>
                <a:stCxn id="63" idx="5"/>
                <a:endCxn id="64" idx="1"/>
              </p:cNvCxnSpPr>
              <p:nvPr/>
            </p:nvCxnSpPr>
            <p:spPr>
              <a:xfrm flipV="1">
                <a:off x="868202" y="6427773"/>
                <a:ext cx="496968" cy="632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61" name="직선 화살표 연결선 85"/>
              <p:cNvCxnSpPr/>
              <p:nvPr/>
            </p:nvCxnSpPr>
            <p:spPr>
              <a:xfrm flipV="1">
                <a:off x="1498324" y="5757184"/>
                <a:ext cx="101030" cy="57600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62" name="직선 화살표 연결선 85"/>
              <p:cNvCxnSpPr>
                <a:stCxn id="66" idx="1"/>
                <a:endCxn id="67" idx="5"/>
              </p:cNvCxnSpPr>
              <p:nvPr/>
            </p:nvCxnSpPr>
            <p:spPr>
              <a:xfrm flipH="1" flipV="1">
                <a:off x="297937" y="5318376"/>
                <a:ext cx="553988" cy="11407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8301112" flipH="1" flipV="1">
                <a:off x="662596" y="6317483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8301112" flipH="1" flipV="1">
                <a:off x="1367828" y="632939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8301112" flipH="1" flipV="1">
                <a:off x="1500982" y="554520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8301112" flipH="1" flipV="1">
                <a:off x="854583" y="5334067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8301112" flipH="1" flipV="1">
                <a:off x="92331" y="5201760"/>
                <a:ext cx="202948" cy="214999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8301112" flipH="1">
                <a:off x="125835" y="6532114"/>
                <a:ext cx="166031" cy="17589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2" name="직선 화살표 연결선 85"/>
            <p:cNvCxnSpPr>
              <a:stCxn id="63" idx="7"/>
            </p:cNvCxnSpPr>
            <p:nvPr/>
          </p:nvCxnSpPr>
          <p:spPr>
            <a:xfrm flipV="1">
              <a:off x="1024925" y="5408672"/>
              <a:ext cx="161970" cy="808035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4" name="직선 화살표 연결선 85"/>
            <p:cNvCxnSpPr>
              <a:stCxn id="63" idx="6"/>
            </p:cNvCxnSpPr>
            <p:nvPr/>
          </p:nvCxnSpPr>
          <p:spPr>
            <a:xfrm flipV="1">
              <a:off x="1097649" y="5596237"/>
              <a:ext cx="672539" cy="65752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28264" y="6033020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94623" y="6266344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0468" y="4902820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68027" y="5083442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81339" y="5711763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415" y="5648994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1.8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19268631">
              <a:off x="1178436" y="5615770"/>
              <a:ext cx="437011" cy="36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/>
                    </a:glow>
                  </a:effectLst>
                </a:rPr>
                <a:t>2.0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853837" y="2626244"/>
            <a:ext cx="1576079" cy="1470905"/>
            <a:chOff x="106953" y="5233444"/>
            <a:chExt cx="1610811" cy="1612054"/>
          </a:xfrm>
          <a:solidFill>
            <a:schemeClr val="tx1"/>
          </a:solidFill>
        </p:grpSpPr>
        <p:cxnSp>
          <p:nvCxnSpPr>
            <p:cNvPr id="70" name="직선 화살표 연결선 85"/>
            <p:cNvCxnSpPr>
              <a:stCxn id="78" idx="6"/>
              <a:endCxn id="73" idx="2"/>
            </p:cNvCxnSpPr>
            <p:nvPr/>
          </p:nvCxnSpPr>
          <p:spPr>
            <a:xfrm flipV="1">
              <a:off x="382042" y="6496919"/>
              <a:ext cx="320726" cy="200827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71" name="직선 화살표 연결선 85"/>
            <p:cNvCxnSpPr>
              <a:stCxn id="73" idx="5"/>
              <a:endCxn id="74" idx="1"/>
            </p:cNvCxnSpPr>
            <p:nvPr/>
          </p:nvCxnSpPr>
          <p:spPr>
            <a:xfrm>
              <a:off x="879844" y="6444175"/>
              <a:ext cx="502141" cy="362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72" name="직선 화살표 연결선 85"/>
            <p:cNvCxnSpPr>
              <a:stCxn id="76" idx="1"/>
              <a:endCxn id="77" idx="5"/>
            </p:cNvCxnSpPr>
            <p:nvPr/>
          </p:nvCxnSpPr>
          <p:spPr>
            <a:xfrm flipH="1" flipV="1">
              <a:off x="309578" y="5328452"/>
              <a:ext cx="559164" cy="120762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73" name="Oval 72"/>
            <p:cNvSpPr>
              <a:spLocks/>
            </p:cNvSpPr>
            <p:nvPr/>
          </p:nvSpPr>
          <p:spPr>
            <a:xfrm rot="8301112" flipH="1" flipV="1">
              <a:off x="677220" y="6349168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74" name="Oval 73"/>
            <p:cNvSpPr>
              <a:spLocks/>
            </p:cNvSpPr>
            <p:nvPr/>
          </p:nvSpPr>
          <p:spPr>
            <a:xfrm rot="8301112" flipH="1" flipV="1">
              <a:off x="1382450" y="6361075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75" name="Oval 74"/>
            <p:cNvSpPr>
              <a:spLocks/>
            </p:cNvSpPr>
            <p:nvPr/>
          </p:nvSpPr>
          <p:spPr>
            <a:xfrm rot="8301112" flipH="1" flipV="1">
              <a:off x="1515604" y="5576884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76" name="Oval 75"/>
            <p:cNvSpPr>
              <a:spLocks/>
            </p:cNvSpPr>
            <p:nvPr/>
          </p:nvSpPr>
          <p:spPr>
            <a:xfrm rot="8301112" flipH="1" flipV="1">
              <a:off x="869206" y="5365751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77" name="Oval 76"/>
            <p:cNvSpPr>
              <a:spLocks/>
            </p:cNvSpPr>
            <p:nvPr/>
          </p:nvSpPr>
          <p:spPr>
            <a:xfrm rot="8301112" flipH="1" flipV="1">
              <a:off x="106953" y="5233444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78" name="Oval 77"/>
            <p:cNvSpPr>
              <a:spLocks/>
            </p:cNvSpPr>
            <p:nvPr/>
          </p:nvSpPr>
          <p:spPr>
            <a:xfrm rot="8301112" flipH="1" flipV="1">
              <a:off x="205430" y="6667028"/>
              <a:ext cx="202160" cy="17847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495959" y="4216827"/>
            <a:ext cx="223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Threshold at 1.2</a:t>
            </a:r>
          </a:p>
        </p:txBody>
      </p:sp>
      <p:grpSp>
        <p:nvGrpSpPr>
          <p:cNvPr id="80" name="Group 79"/>
          <p:cNvGrpSpPr>
            <a:grpSpLocks/>
          </p:cNvGrpSpPr>
          <p:nvPr/>
        </p:nvGrpSpPr>
        <p:grpSpPr>
          <a:xfrm>
            <a:off x="8120496" y="2626125"/>
            <a:ext cx="1563542" cy="1470904"/>
            <a:chOff x="383607" y="5121748"/>
            <a:chExt cx="1587121" cy="1612054"/>
          </a:xfrm>
        </p:grpSpPr>
        <p:grpSp>
          <p:nvGrpSpPr>
            <p:cNvPr id="81" name="Group 80"/>
            <p:cNvGrpSpPr/>
            <p:nvPr/>
          </p:nvGrpSpPr>
          <p:grpSpPr>
            <a:xfrm>
              <a:off x="383607" y="5121748"/>
              <a:ext cx="1587121" cy="1612054"/>
              <a:chOff x="125854" y="5225539"/>
              <a:chExt cx="1587121" cy="1612054"/>
            </a:xfrm>
            <a:solidFill>
              <a:schemeClr val="tx1"/>
            </a:solidFill>
          </p:grpSpPr>
          <p:cxnSp>
            <p:nvCxnSpPr>
              <p:cNvPr id="83" name="직선 화살표 연결선 85"/>
              <p:cNvCxnSpPr>
                <a:stCxn id="90" idx="0"/>
              </p:cNvCxnSpPr>
              <p:nvPr/>
            </p:nvCxnSpPr>
            <p:spPr>
              <a:xfrm flipH="1" flipV="1">
                <a:off x="1041608" y="5493674"/>
                <a:ext cx="533382" cy="9786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84" name="직선 화살표 연결선 85"/>
              <p:cNvCxnSpPr>
                <a:stCxn id="93" idx="6"/>
                <a:endCxn id="88" idx="2"/>
              </p:cNvCxnSpPr>
              <p:nvPr/>
            </p:nvCxnSpPr>
            <p:spPr>
              <a:xfrm flipV="1">
                <a:off x="380247" y="6489799"/>
                <a:ext cx="338425" cy="19925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85" name="직선 화살표 연결선 85"/>
              <p:cNvCxnSpPr>
                <a:stCxn id="88" idx="5"/>
                <a:endCxn id="89" idx="1"/>
              </p:cNvCxnSpPr>
              <p:nvPr/>
            </p:nvCxnSpPr>
            <p:spPr>
              <a:xfrm>
                <a:off x="874436" y="6435715"/>
                <a:ext cx="527067" cy="1472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86" name="직선 화살표 연결선 85"/>
              <p:cNvCxnSpPr/>
              <p:nvPr/>
            </p:nvCxnSpPr>
            <p:spPr>
              <a:xfrm flipV="1">
                <a:off x="1498324" y="5757184"/>
                <a:ext cx="101030" cy="57600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87" name="직선 화살표 연결선 85"/>
              <p:cNvCxnSpPr>
                <a:stCxn id="91" idx="1"/>
                <a:endCxn id="92" idx="5"/>
              </p:cNvCxnSpPr>
              <p:nvPr/>
            </p:nvCxnSpPr>
            <p:spPr>
              <a:xfrm flipH="1" flipV="1">
                <a:off x="304172" y="5319991"/>
                <a:ext cx="584085" cy="121873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88" name="Oval 87"/>
              <p:cNvSpPr>
                <a:spLocks/>
              </p:cNvSpPr>
              <p:nvPr/>
            </p:nvSpPr>
            <p:spPr>
              <a:xfrm rot="8301112" flipH="1" flipV="1">
                <a:off x="696118" y="6341262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Oval 88"/>
              <p:cNvSpPr>
                <a:spLocks/>
              </p:cNvSpPr>
              <p:nvPr/>
            </p:nvSpPr>
            <p:spPr>
              <a:xfrm rot="8301112" flipH="1" flipV="1">
                <a:off x="1401351" y="6353169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Oval 89"/>
              <p:cNvSpPr>
                <a:spLocks/>
              </p:cNvSpPr>
              <p:nvPr/>
            </p:nvSpPr>
            <p:spPr>
              <a:xfrm rot="8301112" flipH="1" flipV="1">
                <a:off x="1534505" y="5568979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Oval 90"/>
              <p:cNvSpPr>
                <a:spLocks/>
              </p:cNvSpPr>
              <p:nvPr/>
            </p:nvSpPr>
            <p:spPr>
              <a:xfrm rot="8301112" flipH="1" flipV="1">
                <a:off x="888105" y="5357847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Oval 91"/>
              <p:cNvSpPr>
                <a:spLocks/>
              </p:cNvSpPr>
              <p:nvPr/>
            </p:nvSpPr>
            <p:spPr>
              <a:xfrm rot="8301112" flipH="1" flipV="1">
                <a:off x="125854" y="5225539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Oval 92"/>
              <p:cNvSpPr>
                <a:spLocks/>
              </p:cNvSpPr>
              <p:nvPr/>
            </p:nvSpPr>
            <p:spPr>
              <a:xfrm rot="8301112" flipH="1" flipV="1">
                <a:off x="224332" y="6659123"/>
                <a:ext cx="178470" cy="178470"/>
              </a:xfrm>
              <a:prstGeom prst="ellipse">
                <a:avLst/>
              </a:prstGeom>
              <a:grp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2" name="직선 화살표 연결선 85"/>
            <p:cNvCxnSpPr>
              <a:stCxn id="88" idx="7"/>
            </p:cNvCxnSpPr>
            <p:nvPr/>
          </p:nvCxnSpPr>
          <p:spPr>
            <a:xfrm flipV="1">
              <a:off x="1048323" y="5408673"/>
              <a:ext cx="138572" cy="82895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94" name="TextBox 93"/>
          <p:cNvSpPr txBox="1"/>
          <p:nvPr/>
        </p:nvSpPr>
        <p:spPr>
          <a:xfrm>
            <a:off x="6431306" y="4858696"/>
            <a:ext cx="24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95483" y="4195662"/>
            <a:ext cx="242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Threshold at 1.8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867095" y="4858696"/>
            <a:ext cx="24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57453" y="4883353"/>
            <a:ext cx="3443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# connected components </a:t>
            </a:r>
            <a:r>
              <a:rPr lang="el-GR" altLang="ko-KR" sz="2000" dirty="0"/>
              <a:t>β0</a:t>
            </a:r>
            <a:endParaRPr lang="en-US" sz="2000" dirty="0"/>
          </a:p>
          <a:p>
            <a:pPr algn="r"/>
            <a:r>
              <a:rPr lang="en-US" sz="2000" dirty="0"/>
              <a:t>#  holes </a:t>
            </a:r>
            <a:r>
              <a:rPr lang="el-GR" altLang="ko-KR" sz="2000" dirty="0"/>
              <a:t>β</a:t>
            </a:r>
            <a:r>
              <a:rPr lang="en-US" altLang="ko-KR" sz="2000" dirty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60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4" grpId="0"/>
      <p:bldP spid="95" grpId="0"/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53"/>
          <p:cNvGrpSpPr/>
          <p:nvPr/>
        </p:nvGrpSpPr>
        <p:grpSpPr>
          <a:xfrm>
            <a:off x="1775521" y="478006"/>
            <a:ext cx="8666589" cy="2446938"/>
            <a:chOff x="251520" y="1342102"/>
            <a:chExt cx="8666589" cy="2446938"/>
          </a:xfrm>
        </p:grpSpPr>
        <p:grpSp>
          <p:nvGrpSpPr>
            <p:cNvPr id="4" name="그룹 307"/>
            <p:cNvGrpSpPr>
              <a:grpSpLocks noChangeAspect="1"/>
            </p:cNvGrpSpPr>
            <p:nvPr/>
          </p:nvGrpSpPr>
          <p:grpSpPr>
            <a:xfrm>
              <a:off x="251520" y="1342102"/>
              <a:ext cx="8666589" cy="2446938"/>
              <a:chOff x="611560" y="2755456"/>
              <a:chExt cx="7776864" cy="2195741"/>
            </a:xfrm>
          </p:grpSpPr>
          <p:grpSp>
            <p:nvGrpSpPr>
              <p:cNvPr id="5" name="그룹 173"/>
              <p:cNvGrpSpPr/>
              <p:nvPr/>
            </p:nvGrpSpPr>
            <p:grpSpPr>
              <a:xfrm>
                <a:off x="694641" y="2755456"/>
                <a:ext cx="7674113" cy="2195741"/>
                <a:chOff x="694641" y="1546403"/>
                <a:chExt cx="7674113" cy="2195741"/>
              </a:xfrm>
            </p:grpSpPr>
            <p:grpSp>
              <p:nvGrpSpPr>
                <p:cNvPr id="6" name="그룹 165"/>
                <p:cNvGrpSpPr/>
                <p:nvPr/>
              </p:nvGrpSpPr>
              <p:grpSpPr>
                <a:xfrm>
                  <a:off x="7478705" y="1564875"/>
                  <a:ext cx="890049" cy="2177269"/>
                  <a:chOff x="7478705" y="1564875"/>
                  <a:chExt cx="890049" cy="2177269"/>
                </a:xfrm>
              </p:grpSpPr>
              <p:grpSp>
                <p:nvGrpSpPr>
                  <p:cNvPr id="7" name="그룹 131"/>
                  <p:cNvGrpSpPr/>
                  <p:nvPr/>
                </p:nvGrpSpPr>
                <p:grpSpPr>
                  <a:xfrm>
                    <a:off x="7478705" y="1564875"/>
                    <a:ext cx="890049" cy="2177269"/>
                    <a:chOff x="7954374" y="1623171"/>
                    <a:chExt cx="890049" cy="2177269"/>
                  </a:xfrm>
                </p:grpSpPr>
                <p:pic>
                  <p:nvPicPr>
                    <p:cNvPr id="304" name="Picture 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969001" y="1623171"/>
                      <a:ext cx="875422" cy="1769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305" name="직사각형 304"/>
                    <p:cNvSpPr/>
                    <p:nvPr/>
                  </p:nvSpPr>
                  <p:spPr>
                    <a:xfrm>
                      <a:off x="8038928" y="3441404"/>
                      <a:ext cx="739644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=3.0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306" name="직사각형 305"/>
                    <p:cNvSpPr/>
                    <p:nvPr/>
                  </p:nvSpPr>
                  <p:spPr>
                    <a:xfrm rot="16200000">
                      <a:off x="7648374" y="1991145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8" name="그룹 161"/>
                  <p:cNvGrpSpPr/>
                  <p:nvPr/>
                </p:nvGrpSpPr>
                <p:grpSpPr>
                  <a:xfrm>
                    <a:off x="7587026" y="1586488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94" name="직선 연결선 29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직선 연결선 294"/>
                    <p:cNvCxnSpPr/>
                    <p:nvPr/>
                  </p:nvCxnSpPr>
                  <p:spPr>
                    <a:xfrm>
                      <a:off x="457200" y="1430384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직선 연결선 29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직선 연결선 296"/>
                    <p:cNvCxnSpPr/>
                    <p:nvPr/>
                  </p:nvCxnSpPr>
                  <p:spPr>
                    <a:xfrm>
                      <a:off x="457200" y="2178477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직선 연결선 297"/>
                    <p:cNvCxnSpPr/>
                    <p:nvPr/>
                  </p:nvCxnSpPr>
                  <p:spPr>
                    <a:xfrm rot="5400000">
                      <a:off x="954623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직선 연결선 298"/>
                    <p:cNvCxnSpPr/>
                    <p:nvPr/>
                  </p:nvCxnSpPr>
                  <p:spPr>
                    <a:xfrm rot="5400000">
                      <a:off x="699121" y="1694981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" name="직선 연결선 299"/>
                    <p:cNvCxnSpPr/>
                    <p:nvPr/>
                  </p:nvCxnSpPr>
                  <p:spPr>
                    <a:xfrm rot="5400000">
                      <a:off x="188119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직선 연결선 30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직선 연결선 301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직선 연결선 30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" name="그룹 163"/>
                <p:cNvGrpSpPr/>
                <p:nvPr/>
              </p:nvGrpSpPr>
              <p:grpSpPr>
                <a:xfrm>
                  <a:off x="5492271" y="1555639"/>
                  <a:ext cx="867387" cy="2186505"/>
                  <a:chOff x="5492271" y="1555639"/>
                  <a:chExt cx="867387" cy="2186505"/>
                </a:xfrm>
              </p:grpSpPr>
              <p:grpSp>
                <p:nvGrpSpPr>
                  <p:cNvPr id="10" name="그룹 134"/>
                  <p:cNvGrpSpPr/>
                  <p:nvPr/>
                </p:nvGrpSpPr>
                <p:grpSpPr>
                  <a:xfrm>
                    <a:off x="5492271" y="1555639"/>
                    <a:ext cx="867387" cy="2186505"/>
                    <a:chOff x="5100438" y="1613935"/>
                    <a:chExt cx="867387" cy="2186505"/>
                  </a:xfrm>
                </p:grpSpPr>
                <p:pic>
                  <p:nvPicPr>
                    <p:cNvPr id="289" name="Picture 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37879" y="1613935"/>
                      <a:ext cx="829946" cy="17899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90" name="직사각형 289"/>
                    <p:cNvSpPr/>
                    <p:nvPr/>
                  </p:nvSpPr>
                  <p:spPr>
                    <a:xfrm>
                      <a:off x="5182030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=2.0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91" name="직사각형 290"/>
                    <p:cNvSpPr/>
                    <p:nvPr/>
                  </p:nvSpPr>
                  <p:spPr>
                    <a:xfrm rot="16200000">
                      <a:off x="4794438" y="1972661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11" name="그룹 202"/>
                  <p:cNvGrpSpPr/>
                  <p:nvPr/>
                </p:nvGrpSpPr>
                <p:grpSpPr>
                  <a:xfrm>
                    <a:off x="5615087" y="1589904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79" name="직선 연결선 27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직선 연결선 279"/>
                    <p:cNvCxnSpPr/>
                    <p:nvPr/>
                  </p:nvCxnSpPr>
                  <p:spPr>
                    <a:xfrm>
                      <a:off x="457200" y="1430384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직선 연결선 280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직선 연결선 281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직선 연결선 282"/>
                    <p:cNvCxnSpPr/>
                    <p:nvPr/>
                  </p:nvCxnSpPr>
                  <p:spPr>
                    <a:xfrm rot="5400000">
                      <a:off x="954623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직선 연결선 283"/>
                    <p:cNvCxnSpPr/>
                    <p:nvPr/>
                  </p:nvCxnSpPr>
                  <p:spPr>
                    <a:xfrm rot="5400000">
                      <a:off x="699121" y="1694981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직선 연결선 284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직선 연결선 285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직선 연결선 286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직선 연결선 287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" name="그룹 162"/>
                <p:cNvGrpSpPr/>
                <p:nvPr/>
              </p:nvGrpSpPr>
              <p:grpSpPr>
                <a:xfrm>
                  <a:off x="4536954" y="1555639"/>
                  <a:ext cx="903157" cy="2186505"/>
                  <a:chOff x="4536954" y="1555639"/>
                  <a:chExt cx="903157" cy="2186505"/>
                </a:xfrm>
              </p:grpSpPr>
              <p:grpSp>
                <p:nvGrpSpPr>
                  <p:cNvPr id="13" name="그룹 135"/>
                  <p:cNvGrpSpPr/>
                  <p:nvPr/>
                </p:nvGrpSpPr>
                <p:grpSpPr>
                  <a:xfrm>
                    <a:off x="4536954" y="1555639"/>
                    <a:ext cx="903157" cy="2186505"/>
                    <a:chOff x="4145121" y="1613935"/>
                    <a:chExt cx="903157" cy="2186505"/>
                  </a:xfrm>
                </p:grpSpPr>
                <p:pic>
                  <p:nvPicPr>
                    <p:cNvPr id="274" name="Picture 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167171" y="1613935"/>
                      <a:ext cx="881107" cy="17797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75" name="직사각형 274"/>
                    <p:cNvSpPr/>
                    <p:nvPr/>
                  </p:nvSpPr>
                  <p:spPr>
                    <a:xfrm>
                      <a:off x="4229732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=1.8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76" name="직사각형 275"/>
                    <p:cNvSpPr/>
                    <p:nvPr/>
                  </p:nvSpPr>
                  <p:spPr>
                    <a:xfrm rot="16200000">
                      <a:off x="3839121" y="1972661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14" name="그룹 216"/>
                  <p:cNvGrpSpPr/>
                  <p:nvPr/>
                </p:nvGrpSpPr>
                <p:grpSpPr>
                  <a:xfrm>
                    <a:off x="4655134" y="1590849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64" name="직선 연결선 26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직선 연결선 26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직선 연결선 266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직선 연결선 267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직선 연결선 268"/>
                    <p:cNvCxnSpPr/>
                    <p:nvPr/>
                  </p:nvCxnSpPr>
                  <p:spPr>
                    <a:xfrm rot="5400000">
                      <a:off x="717967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직선 연결선 269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직선 연결선 27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직선 연결선 271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직선 연결선 27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" name="그룹 153"/>
                <p:cNvGrpSpPr/>
                <p:nvPr/>
              </p:nvGrpSpPr>
              <p:grpSpPr>
                <a:xfrm>
                  <a:off x="3594142" y="1555639"/>
                  <a:ext cx="893733" cy="2186505"/>
                  <a:chOff x="3594142" y="1555639"/>
                  <a:chExt cx="893733" cy="2186505"/>
                </a:xfrm>
              </p:grpSpPr>
              <p:grpSp>
                <p:nvGrpSpPr>
                  <p:cNvPr id="16" name="그룹 136"/>
                  <p:cNvGrpSpPr/>
                  <p:nvPr/>
                </p:nvGrpSpPr>
                <p:grpSpPr>
                  <a:xfrm>
                    <a:off x="3594142" y="1555639"/>
                    <a:ext cx="893733" cy="2186505"/>
                    <a:chOff x="3202309" y="1613935"/>
                    <a:chExt cx="893733" cy="2186505"/>
                  </a:xfrm>
                </p:grpSpPr>
                <p:pic>
                  <p:nvPicPr>
                    <p:cNvPr id="25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14935" y="1613935"/>
                      <a:ext cx="881107" cy="179499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60" name="직사각형 259"/>
                    <p:cNvSpPr/>
                    <p:nvPr/>
                  </p:nvSpPr>
                  <p:spPr>
                    <a:xfrm>
                      <a:off x="3277432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=1.4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61" name="직사각형 260"/>
                    <p:cNvSpPr/>
                    <p:nvPr/>
                  </p:nvSpPr>
                  <p:spPr>
                    <a:xfrm rot="16200000">
                      <a:off x="2896309" y="198189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17" name="그룹 256"/>
                  <p:cNvGrpSpPr/>
                  <p:nvPr/>
                </p:nvGrpSpPr>
                <p:grpSpPr>
                  <a:xfrm>
                    <a:off x="3701413" y="1599129"/>
                    <a:ext cx="731575" cy="720000"/>
                    <a:chOff x="457200" y="961252"/>
                    <a:chExt cx="1492744" cy="1469129"/>
                  </a:xfrm>
                </p:grpSpPr>
                <p:cxnSp>
                  <p:nvCxnSpPr>
                    <p:cNvPr id="249" name="직선 연결선 24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직선 연결선 249"/>
                    <p:cNvCxnSpPr/>
                    <p:nvPr/>
                  </p:nvCxnSpPr>
                  <p:spPr>
                    <a:xfrm>
                      <a:off x="457200" y="1425611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/>
                    <p:cNvCxnSpPr/>
                    <p:nvPr/>
                  </p:nvCxnSpPr>
                  <p:spPr>
                    <a:xfrm>
                      <a:off x="480818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직선 연결선 251"/>
                    <p:cNvCxnSpPr/>
                    <p:nvPr/>
                  </p:nvCxnSpPr>
                  <p:spPr>
                    <a:xfrm>
                      <a:off x="480818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/>
                    <p:cNvCxnSpPr/>
                    <p:nvPr/>
                  </p:nvCxnSpPr>
                  <p:spPr>
                    <a:xfrm rot="5400000">
                      <a:off x="997086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4" name="직선 연결선 253"/>
                    <p:cNvCxnSpPr/>
                    <p:nvPr/>
                  </p:nvCxnSpPr>
                  <p:spPr>
                    <a:xfrm rot="5400000">
                      <a:off x="741584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직선 연결선 254"/>
                    <p:cNvCxnSpPr/>
                    <p:nvPr/>
                  </p:nvCxnSpPr>
                  <p:spPr>
                    <a:xfrm rot="5400000">
                      <a:off x="230582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직선 연결선 255"/>
                    <p:cNvCxnSpPr/>
                    <p:nvPr/>
                  </p:nvCxnSpPr>
                  <p:spPr>
                    <a:xfrm rot="5400000">
                      <a:off x="-31529" y="1688865"/>
                      <a:ext cx="1456892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직선 연결선 256"/>
                    <p:cNvCxnSpPr/>
                    <p:nvPr/>
                  </p:nvCxnSpPr>
                  <p:spPr>
                    <a:xfrm rot="5400000">
                      <a:off x="486083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직선 연결선 257"/>
                    <p:cNvCxnSpPr/>
                    <p:nvPr/>
                  </p:nvCxnSpPr>
                  <p:spPr>
                    <a:xfrm>
                      <a:off x="480818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" name="그룹 152"/>
                <p:cNvGrpSpPr/>
                <p:nvPr/>
              </p:nvGrpSpPr>
              <p:grpSpPr>
                <a:xfrm>
                  <a:off x="2629589" y="1555639"/>
                  <a:ext cx="906050" cy="2186505"/>
                  <a:chOff x="2629589" y="1555639"/>
                  <a:chExt cx="906050" cy="2186505"/>
                </a:xfrm>
              </p:grpSpPr>
              <p:grpSp>
                <p:nvGrpSpPr>
                  <p:cNvPr id="19" name="그룹 137"/>
                  <p:cNvGrpSpPr/>
                  <p:nvPr/>
                </p:nvGrpSpPr>
                <p:grpSpPr>
                  <a:xfrm>
                    <a:off x="2629589" y="1555639"/>
                    <a:ext cx="906050" cy="2186505"/>
                    <a:chOff x="2237756" y="1613935"/>
                    <a:chExt cx="906050" cy="2186505"/>
                  </a:xfrm>
                </p:grpSpPr>
                <p:pic>
                  <p:nvPicPr>
                    <p:cNvPr id="244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257015" y="1613935"/>
                      <a:ext cx="886791" cy="17899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45" name="직사각형 244"/>
                    <p:cNvSpPr/>
                    <p:nvPr/>
                  </p:nvSpPr>
                  <p:spPr>
                    <a:xfrm>
                      <a:off x="2325133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=1.3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46" name="직사각형 245"/>
                    <p:cNvSpPr/>
                    <p:nvPr/>
                  </p:nvSpPr>
                  <p:spPr>
                    <a:xfrm rot="16200000">
                      <a:off x="1931756" y="198189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0" name="그룹 274"/>
                  <p:cNvGrpSpPr/>
                  <p:nvPr/>
                </p:nvGrpSpPr>
                <p:grpSpPr>
                  <a:xfrm>
                    <a:off x="2748197" y="1589893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34" name="직선 연결선 23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직선 연결선 234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직선 연결선 23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직선 연결선 236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직선 연결선 237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직선 연결선 238"/>
                    <p:cNvCxnSpPr/>
                    <p:nvPr/>
                  </p:nvCxnSpPr>
                  <p:spPr>
                    <a:xfrm rot="5400000">
                      <a:off x="717967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직선 연결선 239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1" name="직선 연결선 24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직선 연결선 241"/>
                    <p:cNvCxnSpPr/>
                    <p:nvPr/>
                  </p:nvCxnSpPr>
                  <p:spPr>
                    <a:xfrm rot="5400000">
                      <a:off x="462465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3" name="직선 연결선 24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" name="그룹 146"/>
                <p:cNvGrpSpPr/>
                <p:nvPr/>
              </p:nvGrpSpPr>
              <p:grpSpPr>
                <a:xfrm>
                  <a:off x="1668430" y="1546403"/>
                  <a:ext cx="900053" cy="2195741"/>
                  <a:chOff x="1668430" y="1546403"/>
                  <a:chExt cx="900053" cy="2195741"/>
                </a:xfrm>
              </p:grpSpPr>
              <p:grpSp>
                <p:nvGrpSpPr>
                  <p:cNvPr id="22" name="그룹 138"/>
                  <p:cNvGrpSpPr/>
                  <p:nvPr/>
                </p:nvGrpSpPr>
                <p:grpSpPr>
                  <a:xfrm>
                    <a:off x="1668430" y="1546403"/>
                    <a:ext cx="900053" cy="2195741"/>
                    <a:chOff x="1276597" y="1604699"/>
                    <a:chExt cx="900053" cy="2195741"/>
                  </a:xfrm>
                </p:grpSpPr>
                <p:pic>
                  <p:nvPicPr>
                    <p:cNvPr id="229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12597" y="1604699"/>
                      <a:ext cx="864053" cy="18153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30" name="직사각형 229"/>
                    <p:cNvSpPr/>
                    <p:nvPr/>
                  </p:nvSpPr>
                  <p:spPr>
                    <a:xfrm>
                      <a:off x="1372834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=1.2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31" name="직사각형 230"/>
                    <p:cNvSpPr/>
                    <p:nvPr/>
                  </p:nvSpPr>
                  <p:spPr>
                    <a:xfrm rot="16200000">
                      <a:off x="970597" y="196803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3" name="그룹 286"/>
                  <p:cNvGrpSpPr/>
                  <p:nvPr/>
                </p:nvGrpSpPr>
                <p:grpSpPr>
                  <a:xfrm>
                    <a:off x="1786507" y="1592028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19" name="직선 연결선 21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직선 연결선 220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직선 연결선 221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직선 연결선 222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직선 연결선 223"/>
                    <p:cNvCxnSpPr/>
                    <p:nvPr/>
                  </p:nvCxnSpPr>
                  <p:spPr>
                    <a:xfrm rot="5400000">
                      <a:off x="717967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직선 연결선 224"/>
                    <p:cNvCxnSpPr/>
                    <p:nvPr/>
                  </p:nvCxnSpPr>
                  <p:spPr>
                    <a:xfrm rot="5400000">
                      <a:off x="18811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직선 연결선 225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직선 연결선 226"/>
                    <p:cNvCxnSpPr/>
                    <p:nvPr/>
                  </p:nvCxnSpPr>
                  <p:spPr>
                    <a:xfrm rot="5400000">
                      <a:off x="462465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직선 연결선 227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그룹 145"/>
                <p:cNvGrpSpPr/>
                <p:nvPr/>
              </p:nvGrpSpPr>
              <p:grpSpPr>
                <a:xfrm>
                  <a:off x="694641" y="1546403"/>
                  <a:ext cx="892480" cy="2195741"/>
                  <a:chOff x="694641" y="1546403"/>
                  <a:chExt cx="892480" cy="2195741"/>
                </a:xfrm>
              </p:grpSpPr>
              <p:grpSp>
                <p:nvGrpSpPr>
                  <p:cNvPr id="25" name="그룹 139"/>
                  <p:cNvGrpSpPr/>
                  <p:nvPr/>
                </p:nvGrpSpPr>
                <p:grpSpPr>
                  <a:xfrm>
                    <a:off x="694641" y="1546403"/>
                    <a:ext cx="892480" cy="2195741"/>
                    <a:chOff x="247392" y="1604699"/>
                    <a:chExt cx="892480" cy="2195741"/>
                  </a:xfrm>
                </p:grpSpPr>
                <p:sp>
                  <p:nvSpPr>
                    <p:cNvPr id="214" name="직사각형 213"/>
                    <p:cNvSpPr/>
                    <p:nvPr/>
                  </p:nvSpPr>
                  <p:spPr>
                    <a:xfrm>
                      <a:off x="328175" y="3441404"/>
                      <a:ext cx="739644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</a:t>
                      </a:r>
                      <a:r>
                        <a:rPr lang="en-US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1.0</a:t>
                      </a:r>
                      <a:endParaRPr lang="ko-KR" altLang="en-US" sz="2000" b="1" dirty="0"/>
                    </a:p>
                  </p:txBody>
                </p:sp>
                <p:pic>
                  <p:nvPicPr>
                    <p:cNvPr id="21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47396" y="1604699"/>
                      <a:ext cx="892476" cy="18153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16" name="직사각형 215"/>
                    <p:cNvSpPr/>
                    <p:nvPr/>
                  </p:nvSpPr>
                  <p:spPr>
                    <a:xfrm rot="16200000">
                      <a:off x="-58608" y="196803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6" name="그룹 297"/>
                  <p:cNvGrpSpPr/>
                  <p:nvPr/>
                </p:nvGrpSpPr>
                <p:grpSpPr>
                  <a:xfrm>
                    <a:off x="807107" y="1593133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04" name="직선 연결선 20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직선 연결선 204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직선 연결선 20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직선 연결선 206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직선 연결선 207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직선 연결선 208"/>
                    <p:cNvCxnSpPr/>
                    <p:nvPr/>
                  </p:nvCxnSpPr>
                  <p:spPr>
                    <a:xfrm rot="5400000">
                      <a:off x="699121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직선 연결선 209"/>
                    <p:cNvCxnSpPr/>
                    <p:nvPr/>
                  </p:nvCxnSpPr>
                  <p:spPr>
                    <a:xfrm rot="5400000">
                      <a:off x="169273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직선 연결선 21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/>
                    <p:cNvCxnSpPr/>
                    <p:nvPr/>
                  </p:nvCxnSpPr>
                  <p:spPr>
                    <a:xfrm rot="5400000">
                      <a:off x="443620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직선 연결선 21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7" name="그룹 164"/>
                <p:cNvGrpSpPr/>
                <p:nvPr/>
              </p:nvGrpSpPr>
              <p:grpSpPr>
                <a:xfrm>
                  <a:off x="6457439" y="1564875"/>
                  <a:ext cx="868660" cy="2177269"/>
                  <a:chOff x="6457439" y="1564875"/>
                  <a:chExt cx="868660" cy="2177269"/>
                </a:xfrm>
              </p:grpSpPr>
              <p:grpSp>
                <p:nvGrpSpPr>
                  <p:cNvPr id="28" name="그룹 318"/>
                  <p:cNvGrpSpPr/>
                  <p:nvPr/>
                </p:nvGrpSpPr>
                <p:grpSpPr>
                  <a:xfrm>
                    <a:off x="6457439" y="1564875"/>
                    <a:ext cx="868660" cy="2177269"/>
                    <a:chOff x="6998442" y="1623171"/>
                    <a:chExt cx="868660" cy="2177269"/>
                  </a:xfrm>
                </p:grpSpPr>
                <p:pic>
                  <p:nvPicPr>
                    <p:cNvPr id="199" name="Picture 1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08734" y="1623171"/>
                      <a:ext cx="858368" cy="17848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00" name="직사각형 199"/>
                    <p:cNvSpPr/>
                    <p:nvPr/>
                  </p:nvSpPr>
                  <p:spPr>
                    <a:xfrm>
                      <a:off x="7086628" y="3441404"/>
                      <a:ext cx="739644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=2.5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01" name="직사각형 200"/>
                    <p:cNvSpPr/>
                    <p:nvPr/>
                  </p:nvSpPr>
                  <p:spPr>
                    <a:xfrm rot="16200000">
                      <a:off x="6692442" y="1986521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9" name="그룹 323"/>
                  <p:cNvGrpSpPr/>
                  <p:nvPr/>
                </p:nvGrpSpPr>
                <p:grpSpPr>
                  <a:xfrm>
                    <a:off x="6566383" y="1589892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189" name="직선 연결선 18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직선 연결선 189"/>
                    <p:cNvCxnSpPr/>
                    <p:nvPr/>
                  </p:nvCxnSpPr>
                  <p:spPr>
                    <a:xfrm>
                      <a:off x="457200" y="1430384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직선 연결선 190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직선 연결선 191"/>
                    <p:cNvCxnSpPr/>
                    <p:nvPr/>
                  </p:nvCxnSpPr>
                  <p:spPr>
                    <a:xfrm>
                      <a:off x="457200" y="2178477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직선 연결선 192"/>
                    <p:cNvCxnSpPr/>
                    <p:nvPr/>
                  </p:nvCxnSpPr>
                  <p:spPr>
                    <a:xfrm rot="5400000">
                      <a:off x="954623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직선 연결선 193"/>
                    <p:cNvCxnSpPr/>
                    <p:nvPr/>
                  </p:nvCxnSpPr>
                  <p:spPr>
                    <a:xfrm rot="5400000">
                      <a:off x="699121" y="1694981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직선 연결선 195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직선 연결선 196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직선 연결선 197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07" name="직사각형 306"/>
              <p:cNvSpPr/>
              <p:nvPr/>
            </p:nvSpPr>
            <p:spPr>
              <a:xfrm>
                <a:off x="611560" y="2756217"/>
                <a:ext cx="7776864" cy="9045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</p:grpSp>
        <p:cxnSp>
          <p:nvCxnSpPr>
            <p:cNvPr id="311" name="직선 화살표 연결선 310"/>
            <p:cNvCxnSpPr/>
            <p:nvPr/>
          </p:nvCxnSpPr>
          <p:spPr>
            <a:xfrm>
              <a:off x="2445496" y="292942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/>
            <p:cNvCxnSpPr/>
            <p:nvPr/>
          </p:nvCxnSpPr>
          <p:spPr>
            <a:xfrm>
              <a:off x="3508432" y="292942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/>
            <p:cNvCxnSpPr/>
            <p:nvPr/>
          </p:nvCxnSpPr>
          <p:spPr>
            <a:xfrm>
              <a:off x="4572000" y="292942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화살표 연결선 313"/>
            <p:cNvCxnSpPr/>
            <p:nvPr/>
          </p:nvCxnSpPr>
          <p:spPr>
            <a:xfrm>
              <a:off x="1394145" y="2938461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/>
            <p:cNvCxnSpPr/>
            <p:nvPr/>
          </p:nvCxnSpPr>
          <p:spPr>
            <a:xfrm>
              <a:off x="6672562" y="294071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화살표 연결선 315"/>
            <p:cNvCxnSpPr/>
            <p:nvPr/>
          </p:nvCxnSpPr>
          <p:spPr>
            <a:xfrm>
              <a:off x="7697783" y="294071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/>
            <p:cNvCxnSpPr/>
            <p:nvPr/>
          </p:nvCxnSpPr>
          <p:spPr>
            <a:xfrm>
              <a:off x="5652264" y="294071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154"/>
          <p:cNvGrpSpPr/>
          <p:nvPr/>
        </p:nvGrpSpPr>
        <p:grpSpPr>
          <a:xfrm>
            <a:off x="2641169" y="2852937"/>
            <a:ext cx="7177212" cy="461665"/>
            <a:chOff x="1117169" y="2852936"/>
            <a:chExt cx="7177212" cy="461665"/>
          </a:xfrm>
        </p:grpSpPr>
        <p:cxnSp>
          <p:nvCxnSpPr>
            <p:cNvPr id="309" name="Straight Arrow Connector 119"/>
            <p:cNvCxnSpPr/>
            <p:nvPr/>
          </p:nvCxnSpPr>
          <p:spPr bwMode="auto">
            <a:xfrm>
              <a:off x="1117169" y="3106958"/>
              <a:ext cx="6886236" cy="1588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직사각형 309"/>
            <p:cNvSpPr/>
            <p:nvPr/>
          </p:nvSpPr>
          <p:spPr>
            <a:xfrm>
              <a:off x="7983077" y="2852936"/>
              <a:ext cx="3113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i="1" dirty="0">
                  <a:latin typeface="Times New Roman" charset="0"/>
                  <a:ea typeface="Times New Roman" charset="0"/>
                  <a:cs typeface="Times New Roman" charset="0"/>
                </a:rPr>
                <a:t>ε</a:t>
              </a:r>
              <a:endParaRPr lang="ko-KR" altLang="en-US" sz="24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dirty="0"/>
              <a:t>Persistent Homology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4678600" y="3761355"/>
            <a:ext cx="2808312" cy="338554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Filtration</a:t>
            </a:r>
            <a:endParaRPr lang="ko-KR" altLang="en-US" sz="1600" b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1" name="그룹 318"/>
          <p:cNvGrpSpPr/>
          <p:nvPr/>
        </p:nvGrpSpPr>
        <p:grpSpPr>
          <a:xfrm>
            <a:off x="1847529" y="2924944"/>
            <a:ext cx="8379857" cy="400110"/>
            <a:chOff x="433636" y="5373216"/>
            <a:chExt cx="8379857" cy="400110"/>
          </a:xfrm>
        </p:grpSpPr>
        <p:sp>
          <p:nvSpPr>
            <p:cNvPr id="163" name="직사각형 162"/>
            <p:cNvSpPr/>
            <p:nvPr/>
          </p:nvSpPr>
          <p:spPr>
            <a:xfrm>
              <a:off x="7989228" y="5373216"/>
              <a:ext cx="8242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l-GR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1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5772232" y="5373216"/>
              <a:ext cx="8242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l-GR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1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710984" y="5373216"/>
              <a:ext cx="8242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l-GR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1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658552" y="5373216"/>
              <a:ext cx="8066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l-GR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1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597303" y="5373216"/>
              <a:ext cx="8066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l-GR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2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1527238" y="5373216"/>
              <a:ext cx="8242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l-GR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3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433636" y="5373216"/>
              <a:ext cx="8066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l-GR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</a:t>
              </a:r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855170" y="5373216"/>
              <a:ext cx="8242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l-GR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1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32" name="그룹 319"/>
          <p:cNvGrpSpPr/>
          <p:nvPr/>
        </p:nvGrpSpPr>
        <p:grpSpPr>
          <a:xfrm>
            <a:off x="1857053" y="3307397"/>
            <a:ext cx="8435160" cy="400110"/>
            <a:chOff x="443161" y="5755669"/>
            <a:chExt cx="8435160" cy="400110"/>
          </a:xfrm>
        </p:grpSpPr>
        <p:sp>
          <p:nvSpPr>
            <p:cNvPr id="177" name="직사각형 176"/>
            <p:cNvSpPr/>
            <p:nvPr/>
          </p:nvSpPr>
          <p:spPr>
            <a:xfrm>
              <a:off x="7943450" y="5755669"/>
              <a:ext cx="9348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l-GR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10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5790574" y="5755669"/>
              <a:ext cx="8066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n-US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2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729326" y="5755669"/>
              <a:ext cx="8066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n-US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1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668077" y="5755669"/>
              <a:ext cx="8066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n-US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0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606828" y="5755669"/>
              <a:ext cx="8066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n-US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0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536763" y="5755669"/>
              <a:ext cx="8242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n-US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0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43161" y="5755669"/>
              <a:ext cx="8066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n-US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0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873512" y="5755669"/>
              <a:ext cx="8066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β</a:t>
              </a:r>
              <a:r>
                <a:rPr lang="en-US" altLang="ko-KR" sz="2000" b="1" baseline="-25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ko-KR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5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00122 0.197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9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00052 0.1851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53"/>
          <p:cNvGrpSpPr/>
          <p:nvPr/>
        </p:nvGrpSpPr>
        <p:grpSpPr>
          <a:xfrm>
            <a:off x="1775521" y="478006"/>
            <a:ext cx="8666589" cy="2446938"/>
            <a:chOff x="251520" y="1342102"/>
            <a:chExt cx="8666589" cy="2446938"/>
          </a:xfrm>
        </p:grpSpPr>
        <p:grpSp>
          <p:nvGrpSpPr>
            <p:cNvPr id="4" name="그룹 307"/>
            <p:cNvGrpSpPr>
              <a:grpSpLocks noChangeAspect="1"/>
            </p:cNvGrpSpPr>
            <p:nvPr/>
          </p:nvGrpSpPr>
          <p:grpSpPr>
            <a:xfrm>
              <a:off x="251520" y="1342102"/>
              <a:ext cx="8666589" cy="2446938"/>
              <a:chOff x="611560" y="2755456"/>
              <a:chExt cx="7776864" cy="2195741"/>
            </a:xfrm>
          </p:grpSpPr>
          <p:grpSp>
            <p:nvGrpSpPr>
              <p:cNvPr id="5" name="그룹 173"/>
              <p:cNvGrpSpPr/>
              <p:nvPr/>
            </p:nvGrpSpPr>
            <p:grpSpPr>
              <a:xfrm>
                <a:off x="694641" y="2755456"/>
                <a:ext cx="7674113" cy="2195741"/>
                <a:chOff x="694641" y="1546403"/>
                <a:chExt cx="7674113" cy="2195741"/>
              </a:xfrm>
            </p:grpSpPr>
            <p:grpSp>
              <p:nvGrpSpPr>
                <p:cNvPr id="6" name="그룹 165"/>
                <p:cNvGrpSpPr/>
                <p:nvPr/>
              </p:nvGrpSpPr>
              <p:grpSpPr>
                <a:xfrm>
                  <a:off x="7478705" y="1564875"/>
                  <a:ext cx="890049" cy="2177269"/>
                  <a:chOff x="7478705" y="1564875"/>
                  <a:chExt cx="890049" cy="2177269"/>
                </a:xfrm>
              </p:grpSpPr>
              <p:grpSp>
                <p:nvGrpSpPr>
                  <p:cNvPr id="7" name="그룹 131"/>
                  <p:cNvGrpSpPr/>
                  <p:nvPr/>
                </p:nvGrpSpPr>
                <p:grpSpPr>
                  <a:xfrm>
                    <a:off x="7478705" y="1564875"/>
                    <a:ext cx="890049" cy="2177269"/>
                    <a:chOff x="7954374" y="1623171"/>
                    <a:chExt cx="890049" cy="2177269"/>
                  </a:xfrm>
                </p:grpSpPr>
                <p:pic>
                  <p:nvPicPr>
                    <p:cNvPr id="304" name="Picture 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969001" y="1623171"/>
                      <a:ext cx="875422" cy="1769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305" name="직사각형 304"/>
                    <p:cNvSpPr/>
                    <p:nvPr/>
                  </p:nvSpPr>
                  <p:spPr>
                    <a:xfrm>
                      <a:off x="8038928" y="3441404"/>
                      <a:ext cx="739644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=3.0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306" name="직사각형 305"/>
                    <p:cNvSpPr/>
                    <p:nvPr/>
                  </p:nvSpPr>
                  <p:spPr>
                    <a:xfrm rot="16200000">
                      <a:off x="7648374" y="1991145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8" name="그룹 161"/>
                  <p:cNvGrpSpPr/>
                  <p:nvPr/>
                </p:nvGrpSpPr>
                <p:grpSpPr>
                  <a:xfrm>
                    <a:off x="7587026" y="1586488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94" name="직선 연결선 29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직선 연결선 294"/>
                    <p:cNvCxnSpPr/>
                    <p:nvPr/>
                  </p:nvCxnSpPr>
                  <p:spPr>
                    <a:xfrm>
                      <a:off x="457200" y="1430384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직선 연결선 29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직선 연결선 296"/>
                    <p:cNvCxnSpPr/>
                    <p:nvPr/>
                  </p:nvCxnSpPr>
                  <p:spPr>
                    <a:xfrm>
                      <a:off x="457200" y="2178477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직선 연결선 297"/>
                    <p:cNvCxnSpPr/>
                    <p:nvPr/>
                  </p:nvCxnSpPr>
                  <p:spPr>
                    <a:xfrm rot="5400000">
                      <a:off x="954623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직선 연결선 298"/>
                    <p:cNvCxnSpPr/>
                    <p:nvPr/>
                  </p:nvCxnSpPr>
                  <p:spPr>
                    <a:xfrm rot="5400000">
                      <a:off x="699121" y="1694981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" name="직선 연결선 299"/>
                    <p:cNvCxnSpPr/>
                    <p:nvPr/>
                  </p:nvCxnSpPr>
                  <p:spPr>
                    <a:xfrm rot="5400000">
                      <a:off x="188119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직선 연결선 30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직선 연결선 301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직선 연결선 30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" name="그룹 163"/>
                <p:cNvGrpSpPr/>
                <p:nvPr/>
              </p:nvGrpSpPr>
              <p:grpSpPr>
                <a:xfrm>
                  <a:off x="5492271" y="1555639"/>
                  <a:ext cx="867387" cy="2186505"/>
                  <a:chOff x="5492271" y="1555639"/>
                  <a:chExt cx="867387" cy="2186505"/>
                </a:xfrm>
              </p:grpSpPr>
              <p:grpSp>
                <p:nvGrpSpPr>
                  <p:cNvPr id="10" name="그룹 134"/>
                  <p:cNvGrpSpPr/>
                  <p:nvPr/>
                </p:nvGrpSpPr>
                <p:grpSpPr>
                  <a:xfrm>
                    <a:off x="5492271" y="1555639"/>
                    <a:ext cx="867387" cy="2186505"/>
                    <a:chOff x="5100438" y="1613935"/>
                    <a:chExt cx="867387" cy="2186505"/>
                  </a:xfrm>
                </p:grpSpPr>
                <p:pic>
                  <p:nvPicPr>
                    <p:cNvPr id="289" name="Picture 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37879" y="1613935"/>
                      <a:ext cx="829946" cy="17899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90" name="직사각형 289"/>
                    <p:cNvSpPr/>
                    <p:nvPr/>
                  </p:nvSpPr>
                  <p:spPr>
                    <a:xfrm>
                      <a:off x="5182030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=2.0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91" name="직사각형 290"/>
                    <p:cNvSpPr/>
                    <p:nvPr/>
                  </p:nvSpPr>
                  <p:spPr>
                    <a:xfrm rot="16200000">
                      <a:off x="4794438" y="1972661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11" name="그룹 202"/>
                  <p:cNvGrpSpPr/>
                  <p:nvPr/>
                </p:nvGrpSpPr>
                <p:grpSpPr>
                  <a:xfrm>
                    <a:off x="5615087" y="1589904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79" name="직선 연결선 27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직선 연결선 279"/>
                    <p:cNvCxnSpPr/>
                    <p:nvPr/>
                  </p:nvCxnSpPr>
                  <p:spPr>
                    <a:xfrm>
                      <a:off x="457200" y="1430384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직선 연결선 280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직선 연결선 281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직선 연결선 282"/>
                    <p:cNvCxnSpPr/>
                    <p:nvPr/>
                  </p:nvCxnSpPr>
                  <p:spPr>
                    <a:xfrm rot="5400000">
                      <a:off x="954623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직선 연결선 283"/>
                    <p:cNvCxnSpPr/>
                    <p:nvPr/>
                  </p:nvCxnSpPr>
                  <p:spPr>
                    <a:xfrm rot="5400000">
                      <a:off x="699121" y="1694981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직선 연결선 284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직선 연결선 285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직선 연결선 286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직선 연결선 287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" name="그룹 162"/>
                <p:cNvGrpSpPr/>
                <p:nvPr/>
              </p:nvGrpSpPr>
              <p:grpSpPr>
                <a:xfrm>
                  <a:off x="4536954" y="1555639"/>
                  <a:ext cx="903157" cy="2186505"/>
                  <a:chOff x="4536954" y="1555639"/>
                  <a:chExt cx="903157" cy="2186505"/>
                </a:xfrm>
              </p:grpSpPr>
              <p:grpSp>
                <p:nvGrpSpPr>
                  <p:cNvPr id="13" name="그룹 135"/>
                  <p:cNvGrpSpPr/>
                  <p:nvPr/>
                </p:nvGrpSpPr>
                <p:grpSpPr>
                  <a:xfrm>
                    <a:off x="4536954" y="1555639"/>
                    <a:ext cx="903157" cy="2186505"/>
                    <a:chOff x="4145121" y="1613935"/>
                    <a:chExt cx="903157" cy="2186505"/>
                  </a:xfrm>
                </p:grpSpPr>
                <p:pic>
                  <p:nvPicPr>
                    <p:cNvPr id="274" name="Picture 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167171" y="1613935"/>
                      <a:ext cx="881107" cy="17797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75" name="직사각형 274"/>
                    <p:cNvSpPr/>
                    <p:nvPr/>
                  </p:nvSpPr>
                  <p:spPr>
                    <a:xfrm>
                      <a:off x="4229732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=1.8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76" name="직사각형 275"/>
                    <p:cNvSpPr/>
                    <p:nvPr/>
                  </p:nvSpPr>
                  <p:spPr>
                    <a:xfrm rot="16200000">
                      <a:off x="3839121" y="1972661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14" name="그룹 216"/>
                  <p:cNvGrpSpPr/>
                  <p:nvPr/>
                </p:nvGrpSpPr>
                <p:grpSpPr>
                  <a:xfrm>
                    <a:off x="4655134" y="1590849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64" name="직선 연결선 26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직선 연결선 26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직선 연결선 266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직선 연결선 267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직선 연결선 268"/>
                    <p:cNvCxnSpPr/>
                    <p:nvPr/>
                  </p:nvCxnSpPr>
                  <p:spPr>
                    <a:xfrm rot="5400000">
                      <a:off x="717967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직선 연결선 269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직선 연결선 27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직선 연결선 271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직선 연결선 27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" name="그룹 153"/>
                <p:cNvGrpSpPr/>
                <p:nvPr/>
              </p:nvGrpSpPr>
              <p:grpSpPr>
                <a:xfrm>
                  <a:off x="3594142" y="1555639"/>
                  <a:ext cx="893733" cy="2186505"/>
                  <a:chOff x="3594142" y="1555639"/>
                  <a:chExt cx="893733" cy="2186505"/>
                </a:xfrm>
              </p:grpSpPr>
              <p:grpSp>
                <p:nvGrpSpPr>
                  <p:cNvPr id="16" name="그룹 136"/>
                  <p:cNvGrpSpPr/>
                  <p:nvPr/>
                </p:nvGrpSpPr>
                <p:grpSpPr>
                  <a:xfrm>
                    <a:off x="3594142" y="1555639"/>
                    <a:ext cx="893733" cy="2186505"/>
                    <a:chOff x="3202309" y="1613935"/>
                    <a:chExt cx="893733" cy="2186505"/>
                  </a:xfrm>
                </p:grpSpPr>
                <p:pic>
                  <p:nvPicPr>
                    <p:cNvPr id="25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14935" y="1613935"/>
                      <a:ext cx="881107" cy="179499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60" name="직사각형 259"/>
                    <p:cNvSpPr/>
                    <p:nvPr/>
                  </p:nvSpPr>
                  <p:spPr>
                    <a:xfrm>
                      <a:off x="3277432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=1.4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61" name="직사각형 260"/>
                    <p:cNvSpPr/>
                    <p:nvPr/>
                  </p:nvSpPr>
                  <p:spPr>
                    <a:xfrm rot="16200000">
                      <a:off x="2896309" y="198189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17" name="그룹 256"/>
                  <p:cNvGrpSpPr/>
                  <p:nvPr/>
                </p:nvGrpSpPr>
                <p:grpSpPr>
                  <a:xfrm>
                    <a:off x="3701413" y="1599129"/>
                    <a:ext cx="731575" cy="720000"/>
                    <a:chOff x="457200" y="961252"/>
                    <a:chExt cx="1492744" cy="1469129"/>
                  </a:xfrm>
                </p:grpSpPr>
                <p:cxnSp>
                  <p:nvCxnSpPr>
                    <p:cNvPr id="249" name="직선 연결선 24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직선 연결선 249"/>
                    <p:cNvCxnSpPr/>
                    <p:nvPr/>
                  </p:nvCxnSpPr>
                  <p:spPr>
                    <a:xfrm>
                      <a:off x="457200" y="1425611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/>
                    <p:cNvCxnSpPr/>
                    <p:nvPr/>
                  </p:nvCxnSpPr>
                  <p:spPr>
                    <a:xfrm>
                      <a:off x="480818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직선 연결선 251"/>
                    <p:cNvCxnSpPr/>
                    <p:nvPr/>
                  </p:nvCxnSpPr>
                  <p:spPr>
                    <a:xfrm>
                      <a:off x="480818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/>
                    <p:cNvCxnSpPr/>
                    <p:nvPr/>
                  </p:nvCxnSpPr>
                  <p:spPr>
                    <a:xfrm rot="5400000">
                      <a:off x="997086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4" name="직선 연결선 253"/>
                    <p:cNvCxnSpPr/>
                    <p:nvPr/>
                  </p:nvCxnSpPr>
                  <p:spPr>
                    <a:xfrm rot="5400000">
                      <a:off x="741584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직선 연결선 254"/>
                    <p:cNvCxnSpPr/>
                    <p:nvPr/>
                  </p:nvCxnSpPr>
                  <p:spPr>
                    <a:xfrm rot="5400000">
                      <a:off x="230582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직선 연결선 255"/>
                    <p:cNvCxnSpPr/>
                    <p:nvPr/>
                  </p:nvCxnSpPr>
                  <p:spPr>
                    <a:xfrm rot="5400000">
                      <a:off x="-31529" y="1688865"/>
                      <a:ext cx="1456892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직선 연결선 256"/>
                    <p:cNvCxnSpPr/>
                    <p:nvPr/>
                  </p:nvCxnSpPr>
                  <p:spPr>
                    <a:xfrm rot="5400000">
                      <a:off x="486083" y="1694982"/>
                      <a:ext cx="1469129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직선 연결선 257"/>
                    <p:cNvCxnSpPr/>
                    <p:nvPr/>
                  </p:nvCxnSpPr>
                  <p:spPr>
                    <a:xfrm>
                      <a:off x="480818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" name="그룹 152"/>
                <p:cNvGrpSpPr/>
                <p:nvPr/>
              </p:nvGrpSpPr>
              <p:grpSpPr>
                <a:xfrm>
                  <a:off x="2629589" y="1555639"/>
                  <a:ext cx="906050" cy="2186505"/>
                  <a:chOff x="2629589" y="1555639"/>
                  <a:chExt cx="906050" cy="2186505"/>
                </a:xfrm>
              </p:grpSpPr>
              <p:grpSp>
                <p:nvGrpSpPr>
                  <p:cNvPr id="19" name="그룹 137"/>
                  <p:cNvGrpSpPr/>
                  <p:nvPr/>
                </p:nvGrpSpPr>
                <p:grpSpPr>
                  <a:xfrm>
                    <a:off x="2629589" y="1555639"/>
                    <a:ext cx="906050" cy="2186505"/>
                    <a:chOff x="2237756" y="1613935"/>
                    <a:chExt cx="906050" cy="2186505"/>
                  </a:xfrm>
                </p:grpSpPr>
                <p:pic>
                  <p:nvPicPr>
                    <p:cNvPr id="244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257015" y="1613935"/>
                      <a:ext cx="886791" cy="17899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45" name="직사각형 244"/>
                    <p:cNvSpPr/>
                    <p:nvPr/>
                  </p:nvSpPr>
                  <p:spPr>
                    <a:xfrm>
                      <a:off x="2325133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=1.3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46" name="직사각형 245"/>
                    <p:cNvSpPr/>
                    <p:nvPr/>
                  </p:nvSpPr>
                  <p:spPr>
                    <a:xfrm rot="16200000">
                      <a:off x="1931756" y="198189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0" name="그룹 274"/>
                  <p:cNvGrpSpPr/>
                  <p:nvPr/>
                </p:nvGrpSpPr>
                <p:grpSpPr>
                  <a:xfrm>
                    <a:off x="2748197" y="1589893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34" name="직선 연결선 23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직선 연결선 234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직선 연결선 23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직선 연결선 236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직선 연결선 237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직선 연결선 238"/>
                    <p:cNvCxnSpPr/>
                    <p:nvPr/>
                  </p:nvCxnSpPr>
                  <p:spPr>
                    <a:xfrm rot="5400000">
                      <a:off x="717967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직선 연결선 239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1" name="직선 연결선 24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직선 연결선 241"/>
                    <p:cNvCxnSpPr/>
                    <p:nvPr/>
                  </p:nvCxnSpPr>
                  <p:spPr>
                    <a:xfrm rot="5400000">
                      <a:off x="462465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3" name="직선 연결선 24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" name="그룹 146"/>
                <p:cNvGrpSpPr/>
                <p:nvPr/>
              </p:nvGrpSpPr>
              <p:grpSpPr>
                <a:xfrm>
                  <a:off x="1668430" y="1546403"/>
                  <a:ext cx="900053" cy="2195741"/>
                  <a:chOff x="1668430" y="1546403"/>
                  <a:chExt cx="900053" cy="2195741"/>
                </a:xfrm>
              </p:grpSpPr>
              <p:grpSp>
                <p:nvGrpSpPr>
                  <p:cNvPr id="22" name="그룹 138"/>
                  <p:cNvGrpSpPr/>
                  <p:nvPr/>
                </p:nvGrpSpPr>
                <p:grpSpPr>
                  <a:xfrm>
                    <a:off x="1668430" y="1546403"/>
                    <a:ext cx="900053" cy="2195741"/>
                    <a:chOff x="1276597" y="1604699"/>
                    <a:chExt cx="900053" cy="2195741"/>
                  </a:xfrm>
                </p:grpSpPr>
                <p:pic>
                  <p:nvPicPr>
                    <p:cNvPr id="229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12597" y="1604699"/>
                      <a:ext cx="864053" cy="18153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30" name="직사각형 229"/>
                    <p:cNvSpPr/>
                    <p:nvPr/>
                  </p:nvSpPr>
                  <p:spPr>
                    <a:xfrm>
                      <a:off x="1372834" y="3441404"/>
                      <a:ext cx="739645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=1.2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31" name="직사각형 230"/>
                    <p:cNvSpPr/>
                    <p:nvPr/>
                  </p:nvSpPr>
                  <p:spPr>
                    <a:xfrm rot="16200000">
                      <a:off x="970597" y="196803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3" name="그룹 286"/>
                  <p:cNvGrpSpPr/>
                  <p:nvPr/>
                </p:nvGrpSpPr>
                <p:grpSpPr>
                  <a:xfrm>
                    <a:off x="1786507" y="1592028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19" name="직선 연결선 21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직선 연결선 220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직선 연결선 221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직선 연결선 222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직선 연결선 223"/>
                    <p:cNvCxnSpPr/>
                    <p:nvPr/>
                  </p:nvCxnSpPr>
                  <p:spPr>
                    <a:xfrm rot="5400000">
                      <a:off x="717967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직선 연결선 224"/>
                    <p:cNvCxnSpPr/>
                    <p:nvPr/>
                  </p:nvCxnSpPr>
                  <p:spPr>
                    <a:xfrm rot="5400000">
                      <a:off x="18811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직선 연결선 225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직선 연결선 226"/>
                    <p:cNvCxnSpPr/>
                    <p:nvPr/>
                  </p:nvCxnSpPr>
                  <p:spPr>
                    <a:xfrm rot="5400000">
                      <a:off x="462465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직선 연결선 227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그룹 145"/>
                <p:cNvGrpSpPr/>
                <p:nvPr/>
              </p:nvGrpSpPr>
              <p:grpSpPr>
                <a:xfrm>
                  <a:off x="694641" y="1546403"/>
                  <a:ext cx="892480" cy="2195741"/>
                  <a:chOff x="694641" y="1546403"/>
                  <a:chExt cx="892480" cy="2195741"/>
                </a:xfrm>
              </p:grpSpPr>
              <p:grpSp>
                <p:nvGrpSpPr>
                  <p:cNvPr id="25" name="그룹 139"/>
                  <p:cNvGrpSpPr/>
                  <p:nvPr/>
                </p:nvGrpSpPr>
                <p:grpSpPr>
                  <a:xfrm>
                    <a:off x="694641" y="1546403"/>
                    <a:ext cx="892480" cy="2195741"/>
                    <a:chOff x="247392" y="1604699"/>
                    <a:chExt cx="892480" cy="2195741"/>
                  </a:xfrm>
                </p:grpSpPr>
                <p:sp>
                  <p:nvSpPr>
                    <p:cNvPr id="214" name="직사각형 213"/>
                    <p:cNvSpPr/>
                    <p:nvPr/>
                  </p:nvSpPr>
                  <p:spPr>
                    <a:xfrm>
                      <a:off x="328175" y="3441404"/>
                      <a:ext cx="739644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</a:t>
                      </a:r>
                      <a:r>
                        <a:rPr lang="en-US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1.0</a:t>
                      </a:r>
                      <a:endParaRPr lang="ko-KR" altLang="en-US" sz="2000" b="1" dirty="0"/>
                    </a:p>
                  </p:txBody>
                </p:sp>
                <p:pic>
                  <p:nvPicPr>
                    <p:cNvPr id="21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47396" y="1604699"/>
                      <a:ext cx="892476" cy="18153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16" name="직사각형 215"/>
                    <p:cNvSpPr/>
                    <p:nvPr/>
                  </p:nvSpPr>
                  <p:spPr>
                    <a:xfrm rot="16200000">
                      <a:off x="-58608" y="1968038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6" name="그룹 297"/>
                  <p:cNvGrpSpPr/>
                  <p:nvPr/>
                </p:nvGrpSpPr>
                <p:grpSpPr>
                  <a:xfrm>
                    <a:off x="807107" y="1593133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204" name="직선 연결선 203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직선 연결선 204"/>
                    <p:cNvCxnSpPr/>
                    <p:nvPr/>
                  </p:nvCxnSpPr>
                  <p:spPr>
                    <a:xfrm>
                      <a:off x="457200" y="1449229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직선 연결선 205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직선 연결선 206"/>
                    <p:cNvCxnSpPr/>
                    <p:nvPr/>
                  </p:nvCxnSpPr>
                  <p:spPr>
                    <a:xfrm>
                      <a:off x="457200" y="217847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직선 연결선 207"/>
                    <p:cNvCxnSpPr/>
                    <p:nvPr/>
                  </p:nvCxnSpPr>
                  <p:spPr>
                    <a:xfrm rot="5400000">
                      <a:off x="973468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직선 연결선 208"/>
                    <p:cNvCxnSpPr/>
                    <p:nvPr/>
                  </p:nvCxnSpPr>
                  <p:spPr>
                    <a:xfrm rot="5400000">
                      <a:off x="699121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직선 연결선 209"/>
                    <p:cNvCxnSpPr/>
                    <p:nvPr/>
                  </p:nvCxnSpPr>
                  <p:spPr>
                    <a:xfrm rot="5400000">
                      <a:off x="169273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직선 연결선 210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/>
                    <p:cNvCxnSpPr/>
                    <p:nvPr/>
                  </p:nvCxnSpPr>
                  <p:spPr>
                    <a:xfrm rot="5400000">
                      <a:off x="443620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직선 연결선 212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7" name="그룹 164"/>
                <p:cNvGrpSpPr/>
                <p:nvPr/>
              </p:nvGrpSpPr>
              <p:grpSpPr>
                <a:xfrm>
                  <a:off x="6457439" y="1564875"/>
                  <a:ext cx="868660" cy="2177269"/>
                  <a:chOff x="6457439" y="1564875"/>
                  <a:chExt cx="868660" cy="2177269"/>
                </a:xfrm>
              </p:grpSpPr>
              <p:grpSp>
                <p:nvGrpSpPr>
                  <p:cNvPr id="28" name="그룹 318"/>
                  <p:cNvGrpSpPr/>
                  <p:nvPr/>
                </p:nvGrpSpPr>
                <p:grpSpPr>
                  <a:xfrm>
                    <a:off x="6457439" y="1564875"/>
                    <a:ext cx="868660" cy="2177269"/>
                    <a:chOff x="6998442" y="1623171"/>
                    <a:chExt cx="868660" cy="2177269"/>
                  </a:xfrm>
                </p:grpSpPr>
                <p:pic>
                  <p:nvPicPr>
                    <p:cNvPr id="199" name="Picture 1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08734" y="1623171"/>
                      <a:ext cx="858368" cy="17848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200" name="직사각형 199"/>
                    <p:cNvSpPr/>
                    <p:nvPr/>
                  </p:nvSpPr>
                  <p:spPr>
                    <a:xfrm>
                      <a:off x="7086628" y="3441404"/>
                      <a:ext cx="739644" cy="3590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en-US" altLang="ko-KR" sz="2000" b="1" i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2000" b="1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=2.5</a:t>
                      </a:r>
                      <a:endParaRPr lang="ko-KR" altLang="en-US" sz="2000" b="1" dirty="0"/>
                    </a:p>
                  </p:txBody>
                </p:sp>
                <p:sp>
                  <p:nvSpPr>
                    <p:cNvPr id="201" name="직사각형 200"/>
                    <p:cNvSpPr/>
                    <p:nvPr/>
                  </p:nvSpPr>
                  <p:spPr>
                    <a:xfrm rot="16200000">
                      <a:off x="6692442" y="1986521"/>
                      <a:ext cx="684000" cy="7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200"/>
                    </a:p>
                  </p:txBody>
                </p:sp>
              </p:grpSp>
              <p:grpSp>
                <p:nvGrpSpPr>
                  <p:cNvPr id="29" name="그룹 323"/>
                  <p:cNvGrpSpPr/>
                  <p:nvPr/>
                </p:nvGrpSpPr>
                <p:grpSpPr>
                  <a:xfrm>
                    <a:off x="6566383" y="1589892"/>
                    <a:ext cx="720000" cy="720000"/>
                    <a:chOff x="457200" y="961252"/>
                    <a:chExt cx="1469126" cy="1469128"/>
                  </a:xfrm>
                </p:grpSpPr>
                <p:cxnSp>
                  <p:nvCxnSpPr>
                    <p:cNvPr id="189" name="직선 연결선 188"/>
                    <p:cNvCxnSpPr/>
                    <p:nvPr/>
                  </p:nvCxnSpPr>
                  <p:spPr>
                    <a:xfrm>
                      <a:off x="457200" y="1181020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직선 연결선 189"/>
                    <p:cNvCxnSpPr/>
                    <p:nvPr/>
                  </p:nvCxnSpPr>
                  <p:spPr>
                    <a:xfrm>
                      <a:off x="457200" y="1430384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직선 연결선 190"/>
                    <p:cNvCxnSpPr/>
                    <p:nvPr/>
                  </p:nvCxnSpPr>
                  <p:spPr>
                    <a:xfrm>
                      <a:off x="457200" y="1929112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직선 연결선 191"/>
                    <p:cNvCxnSpPr/>
                    <p:nvPr/>
                  </p:nvCxnSpPr>
                  <p:spPr>
                    <a:xfrm>
                      <a:off x="457200" y="2178477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직선 연결선 192"/>
                    <p:cNvCxnSpPr/>
                    <p:nvPr/>
                  </p:nvCxnSpPr>
                  <p:spPr>
                    <a:xfrm rot="5400000">
                      <a:off x="954623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직선 연결선 193"/>
                    <p:cNvCxnSpPr/>
                    <p:nvPr/>
                  </p:nvCxnSpPr>
                  <p:spPr>
                    <a:xfrm rot="5400000">
                      <a:off x="699121" y="1694981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/>
                    <p:cNvCxnSpPr/>
                    <p:nvPr/>
                  </p:nvCxnSpPr>
                  <p:spPr>
                    <a:xfrm rot="5400000">
                      <a:off x="206964" y="1694981"/>
                      <a:ext cx="1469128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직선 연결선 195"/>
                    <p:cNvCxnSpPr/>
                    <p:nvPr/>
                  </p:nvCxnSpPr>
                  <p:spPr>
                    <a:xfrm rot="5400000">
                      <a:off x="-55146" y="1688864"/>
                      <a:ext cx="1456891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직선 연결선 196"/>
                    <p:cNvCxnSpPr/>
                    <p:nvPr/>
                  </p:nvCxnSpPr>
                  <p:spPr>
                    <a:xfrm rot="5400000">
                      <a:off x="443620" y="1694982"/>
                      <a:ext cx="1469127" cy="166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직선 연결선 197"/>
                    <p:cNvCxnSpPr/>
                    <p:nvPr/>
                  </p:nvCxnSpPr>
                  <p:spPr>
                    <a:xfrm>
                      <a:off x="457200" y="1679748"/>
                      <a:ext cx="1469126" cy="1581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07" name="직사각형 306"/>
              <p:cNvSpPr/>
              <p:nvPr/>
            </p:nvSpPr>
            <p:spPr>
              <a:xfrm>
                <a:off x="611560" y="2756217"/>
                <a:ext cx="7776864" cy="9045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</p:grpSp>
        <p:cxnSp>
          <p:nvCxnSpPr>
            <p:cNvPr id="311" name="직선 화살표 연결선 310"/>
            <p:cNvCxnSpPr/>
            <p:nvPr/>
          </p:nvCxnSpPr>
          <p:spPr>
            <a:xfrm>
              <a:off x="2445496" y="292942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/>
            <p:cNvCxnSpPr/>
            <p:nvPr/>
          </p:nvCxnSpPr>
          <p:spPr>
            <a:xfrm>
              <a:off x="3508432" y="292942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/>
            <p:cNvCxnSpPr/>
            <p:nvPr/>
          </p:nvCxnSpPr>
          <p:spPr>
            <a:xfrm>
              <a:off x="4572000" y="292942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화살표 연결선 313"/>
            <p:cNvCxnSpPr/>
            <p:nvPr/>
          </p:nvCxnSpPr>
          <p:spPr>
            <a:xfrm>
              <a:off x="1394145" y="2938461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/>
            <p:cNvCxnSpPr/>
            <p:nvPr/>
          </p:nvCxnSpPr>
          <p:spPr>
            <a:xfrm>
              <a:off x="6672562" y="294071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화살표 연결선 315"/>
            <p:cNvCxnSpPr/>
            <p:nvPr/>
          </p:nvCxnSpPr>
          <p:spPr>
            <a:xfrm>
              <a:off x="7697783" y="294071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/>
            <p:cNvCxnSpPr/>
            <p:nvPr/>
          </p:nvCxnSpPr>
          <p:spPr>
            <a:xfrm>
              <a:off x="5652264" y="2940710"/>
              <a:ext cx="283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dirty="0"/>
              <a:t>Barcode</a:t>
            </a:r>
            <a:endParaRPr lang="ko-KR" altLang="en-US" dirty="0"/>
          </a:p>
        </p:txBody>
      </p:sp>
      <p:grpSp>
        <p:nvGrpSpPr>
          <p:cNvPr id="30" name="그룹 342"/>
          <p:cNvGrpSpPr/>
          <p:nvPr/>
        </p:nvGrpSpPr>
        <p:grpSpPr>
          <a:xfrm>
            <a:off x="2300934" y="3934017"/>
            <a:ext cx="2196000" cy="773349"/>
            <a:chOff x="346429" y="3399769"/>
            <a:chExt cx="878400" cy="773349"/>
          </a:xfrm>
        </p:grpSpPr>
        <p:cxnSp>
          <p:nvCxnSpPr>
            <p:cNvPr id="155" name="Straight Connector 351"/>
            <p:cNvCxnSpPr>
              <a:cxnSpLocks/>
            </p:cNvCxnSpPr>
            <p:nvPr/>
          </p:nvCxnSpPr>
          <p:spPr bwMode="auto">
            <a:xfrm>
              <a:off x="346429" y="3399769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352"/>
            <p:cNvCxnSpPr>
              <a:cxnSpLocks/>
            </p:cNvCxnSpPr>
            <p:nvPr/>
          </p:nvCxnSpPr>
          <p:spPr bwMode="auto">
            <a:xfrm>
              <a:off x="346429" y="3553905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353"/>
            <p:cNvCxnSpPr>
              <a:cxnSpLocks/>
            </p:cNvCxnSpPr>
            <p:nvPr/>
          </p:nvCxnSpPr>
          <p:spPr bwMode="auto">
            <a:xfrm>
              <a:off x="346429" y="370893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42"/>
          <p:cNvGrpSpPr/>
          <p:nvPr/>
        </p:nvGrpSpPr>
        <p:grpSpPr>
          <a:xfrm>
            <a:off x="4500614" y="4088153"/>
            <a:ext cx="792000" cy="619213"/>
            <a:chOff x="346429" y="3553905"/>
            <a:chExt cx="878400" cy="619213"/>
          </a:xfrm>
        </p:grpSpPr>
        <p:cxnSp>
          <p:nvCxnSpPr>
            <p:cNvPr id="232" name="Straight Connector 352"/>
            <p:cNvCxnSpPr>
              <a:cxnSpLocks/>
            </p:cNvCxnSpPr>
            <p:nvPr/>
          </p:nvCxnSpPr>
          <p:spPr bwMode="auto">
            <a:xfrm>
              <a:off x="346429" y="3553905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353"/>
            <p:cNvCxnSpPr>
              <a:cxnSpLocks/>
            </p:cNvCxnSpPr>
            <p:nvPr/>
          </p:nvCxnSpPr>
          <p:spPr bwMode="auto">
            <a:xfrm>
              <a:off x="346429" y="370893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342"/>
          <p:cNvGrpSpPr/>
          <p:nvPr/>
        </p:nvGrpSpPr>
        <p:grpSpPr>
          <a:xfrm>
            <a:off x="5303912" y="4397315"/>
            <a:ext cx="612000" cy="310051"/>
            <a:chOff x="346429" y="3863067"/>
            <a:chExt cx="878400" cy="310051"/>
          </a:xfrm>
        </p:grpSpPr>
        <p:cxnSp>
          <p:nvCxnSpPr>
            <p:cNvPr id="277" name="Straight Connector 354"/>
            <p:cNvCxnSpPr>
              <a:cxnSpLocks/>
            </p:cNvCxnSpPr>
            <p:nvPr/>
          </p:nvCxnSpPr>
          <p:spPr bwMode="auto">
            <a:xfrm>
              <a:off x="346429" y="386306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342"/>
          <p:cNvGrpSpPr/>
          <p:nvPr/>
        </p:nvGrpSpPr>
        <p:grpSpPr>
          <a:xfrm>
            <a:off x="5936218" y="4551449"/>
            <a:ext cx="432000" cy="155917"/>
            <a:chOff x="346429" y="4017201"/>
            <a:chExt cx="878400" cy="155917"/>
          </a:xfrm>
        </p:grpSpPr>
        <p:cxnSp>
          <p:nvCxnSpPr>
            <p:cNvPr id="308" name="Straight Connector 355"/>
            <p:cNvCxnSpPr>
              <a:cxnSpLocks/>
            </p:cNvCxnSpPr>
            <p:nvPr/>
          </p:nvCxnSpPr>
          <p:spPr bwMode="auto">
            <a:xfrm>
              <a:off x="346429" y="4017201"/>
              <a:ext cx="878400" cy="0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56"/>
            <p:cNvCxnSpPr>
              <a:cxnSpLocks/>
            </p:cNvCxnSpPr>
            <p:nvPr/>
          </p:nvCxnSpPr>
          <p:spPr bwMode="auto">
            <a:xfrm>
              <a:off x="346429" y="4172227"/>
              <a:ext cx="878400" cy="891"/>
            </a:xfrm>
            <a:prstGeom prst="line">
              <a:avLst/>
            </a:prstGeom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9" name="Straight Connector 356"/>
          <p:cNvCxnSpPr>
            <a:cxnSpLocks/>
          </p:cNvCxnSpPr>
          <p:nvPr/>
        </p:nvCxnSpPr>
        <p:spPr bwMode="auto">
          <a:xfrm>
            <a:off x="6343556" y="4706475"/>
            <a:ext cx="3744000" cy="891"/>
          </a:xfrm>
          <a:prstGeom prst="line">
            <a:avLst/>
          </a:prstGeom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8" name="그룹 360"/>
          <p:cNvGrpSpPr/>
          <p:nvPr/>
        </p:nvGrpSpPr>
        <p:grpSpPr>
          <a:xfrm>
            <a:off x="2032727" y="3301710"/>
            <a:ext cx="8276447" cy="1962014"/>
            <a:chOff x="508726" y="3068960"/>
            <a:chExt cx="8276447" cy="1962014"/>
          </a:xfrm>
        </p:grpSpPr>
        <p:grpSp>
          <p:nvGrpSpPr>
            <p:cNvPr id="339" name="그룹 339"/>
            <p:cNvGrpSpPr/>
            <p:nvPr/>
          </p:nvGrpSpPr>
          <p:grpSpPr>
            <a:xfrm>
              <a:off x="508726" y="3068960"/>
              <a:ext cx="8276447" cy="1962014"/>
              <a:chOff x="508726" y="3068960"/>
              <a:chExt cx="8276447" cy="1962014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8469061" y="4569309"/>
                <a:ext cx="3161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b="1" dirty="0">
                    <a:latin typeface="Times New Roman" charset="0"/>
                    <a:ea typeface="Times New Roman" charset="0"/>
                    <a:cs typeface="Times New Roman" charset="0"/>
                  </a:rPr>
                  <a:t>ε</a:t>
                </a:r>
                <a:endParaRPr lang="ko-KR" altLang="en-US" sz="2400" dirty="0"/>
              </a:p>
            </p:txBody>
          </p:sp>
          <p:grpSp>
            <p:nvGrpSpPr>
              <p:cNvPr id="340" name="그룹 337"/>
              <p:cNvGrpSpPr/>
              <p:nvPr/>
            </p:nvGrpSpPr>
            <p:grpSpPr>
              <a:xfrm>
                <a:off x="508726" y="3068960"/>
                <a:ext cx="8245273" cy="1894651"/>
                <a:chOff x="508726" y="3284984"/>
                <a:chExt cx="8245273" cy="1894651"/>
              </a:xfrm>
            </p:grpSpPr>
            <p:sp>
              <p:nvSpPr>
                <p:cNvPr id="153" name="TextBox 152"/>
                <p:cNvSpPr txBox="1"/>
                <p:nvPr/>
              </p:nvSpPr>
              <p:spPr>
                <a:xfrm>
                  <a:off x="551757" y="3284984"/>
                  <a:ext cx="2637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# Connected Components</a:t>
                  </a:r>
                </a:p>
              </p:txBody>
            </p:sp>
            <p:cxnSp>
              <p:nvCxnSpPr>
                <p:cNvPr id="168" name="Straight Connector 357"/>
                <p:cNvCxnSpPr>
                  <a:cxnSpLocks/>
                </p:cNvCxnSpPr>
                <p:nvPr/>
              </p:nvCxnSpPr>
              <p:spPr bwMode="auto">
                <a:xfrm>
                  <a:off x="770451" y="4830742"/>
                  <a:ext cx="7983548" cy="891"/>
                </a:xfrm>
                <a:prstGeom prst="line">
                  <a:avLst/>
                </a:prstGeom>
                <a:ln w="2857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358"/>
                <p:cNvCxnSpPr>
                  <a:cxnSpLocks/>
                </p:cNvCxnSpPr>
                <p:nvPr/>
              </p:nvCxnSpPr>
              <p:spPr bwMode="auto">
                <a:xfrm rot="16200000" flipV="1">
                  <a:off x="161725" y="4236741"/>
                  <a:ext cx="1188000" cy="0"/>
                </a:xfrm>
                <a:prstGeom prst="line">
                  <a:avLst/>
                </a:prstGeom>
                <a:ln w="2857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7424158" y="4831633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658"/>
                <p:cNvSpPr txBox="1">
                  <a:spLocks noChangeArrowheads="1"/>
                </p:cNvSpPr>
                <p:nvPr/>
              </p:nvSpPr>
              <p:spPr bwMode="auto">
                <a:xfrm>
                  <a:off x="511520" y="4252622"/>
                  <a:ext cx="294366" cy="249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1200" b="1" dirty="0"/>
                    <a:t>3</a:t>
                  </a:r>
                </a:p>
              </p:txBody>
            </p:sp>
            <p:sp>
              <p:nvSpPr>
                <p:cNvPr id="172" name="TextBox 658"/>
                <p:cNvSpPr txBox="1">
                  <a:spLocks noChangeArrowheads="1"/>
                </p:cNvSpPr>
                <p:nvPr/>
              </p:nvSpPr>
              <p:spPr bwMode="auto">
                <a:xfrm flipH="1">
                  <a:off x="508726" y="4412786"/>
                  <a:ext cx="276805" cy="249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1200" b="1" dirty="0"/>
                    <a:t>2</a:t>
                  </a:r>
                </a:p>
              </p:txBody>
            </p:sp>
            <p:sp>
              <p:nvSpPr>
                <p:cNvPr id="173" name="TextBox 658"/>
                <p:cNvSpPr txBox="1">
                  <a:spLocks noChangeArrowheads="1"/>
                </p:cNvSpPr>
                <p:nvPr/>
              </p:nvSpPr>
              <p:spPr bwMode="auto">
                <a:xfrm>
                  <a:off x="511520" y="4571537"/>
                  <a:ext cx="294366" cy="250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1200" b="1" dirty="0"/>
                    <a:t>1</a:t>
                  </a:r>
                </a:p>
              </p:txBody>
            </p:sp>
            <p:sp>
              <p:nvSpPr>
                <p:cNvPr id="174" name="TextBox 658"/>
                <p:cNvSpPr txBox="1">
                  <a:spLocks noChangeArrowheads="1"/>
                </p:cNvSpPr>
                <p:nvPr/>
              </p:nvSpPr>
              <p:spPr bwMode="auto">
                <a:xfrm>
                  <a:off x="511520" y="3773544"/>
                  <a:ext cx="294366" cy="249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1200" b="1" dirty="0"/>
                    <a:t>6</a:t>
                  </a:r>
                </a:p>
              </p:txBody>
            </p:sp>
            <p:sp>
              <p:nvSpPr>
                <p:cNvPr id="175" name="TextBox 658"/>
                <p:cNvSpPr txBox="1">
                  <a:spLocks noChangeArrowheads="1"/>
                </p:cNvSpPr>
                <p:nvPr/>
              </p:nvSpPr>
              <p:spPr bwMode="auto">
                <a:xfrm flipH="1">
                  <a:off x="508726" y="3933708"/>
                  <a:ext cx="276805" cy="249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1200" b="1" dirty="0"/>
                    <a:t>5</a:t>
                  </a:r>
                </a:p>
              </p:txBody>
            </p:sp>
            <p:sp>
              <p:nvSpPr>
                <p:cNvPr id="176" name="TextBox 658"/>
                <p:cNvSpPr txBox="1">
                  <a:spLocks noChangeArrowheads="1"/>
                </p:cNvSpPr>
                <p:nvPr/>
              </p:nvSpPr>
              <p:spPr bwMode="auto">
                <a:xfrm>
                  <a:off x="511520" y="4092460"/>
                  <a:ext cx="294366" cy="250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1200" b="1" dirty="0"/>
                    <a:t>4</a:t>
                  </a: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644892" y="4775442"/>
                  <a:ext cx="28725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0000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  <a:endParaRPr lang="ko-KR" altLang="en-US" sz="1600" dirty="0"/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7272610" y="4831633"/>
                  <a:ext cx="44114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0000"/>
                      </a:solidFill>
                      <a:latin typeface="Times New Roman" charset="0"/>
                      <a:cs typeface="Times New Roman" charset="0"/>
                    </a:rPr>
                    <a:t>2.0</a:t>
                  </a:r>
                  <a:endParaRPr lang="ko-KR" altLang="en-US" sz="1600" dirty="0"/>
                </a:p>
              </p:txBody>
            </p:sp>
            <p:cxnSp>
              <p:nvCxnSpPr>
                <p:cNvPr id="184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6267248" y="4841081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직사각형 184"/>
                <p:cNvSpPr/>
                <p:nvPr/>
              </p:nvSpPr>
              <p:spPr>
                <a:xfrm>
                  <a:off x="6064405" y="4841081"/>
                  <a:ext cx="54374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0000"/>
                      </a:solidFill>
                      <a:latin typeface="Times New Roman" charset="0"/>
                      <a:cs typeface="Times New Roman" charset="0"/>
                    </a:rPr>
                    <a:t>1.75</a:t>
                  </a:r>
                  <a:endParaRPr lang="ko-KR" altLang="en-US" sz="1600" dirty="0"/>
                </a:p>
              </p:txBody>
            </p:sp>
            <p:cxnSp>
              <p:nvCxnSpPr>
                <p:cNvPr id="186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5155596" y="4849942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직사각형 186"/>
                <p:cNvSpPr/>
                <p:nvPr/>
              </p:nvSpPr>
              <p:spPr>
                <a:xfrm>
                  <a:off x="5004048" y="4841081"/>
                  <a:ext cx="44114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0000"/>
                      </a:solidFill>
                      <a:latin typeface="Times New Roman" charset="0"/>
                      <a:cs typeface="Times New Roman" charset="0"/>
                    </a:rPr>
                    <a:t>1.5</a:t>
                  </a:r>
                  <a:endParaRPr lang="ko-KR" altLang="en-US" sz="1600" dirty="0"/>
                </a:p>
              </p:txBody>
            </p:sp>
            <p:cxnSp>
              <p:nvCxnSpPr>
                <p:cNvPr id="188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4043944" y="4841081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직사각형 201"/>
                <p:cNvSpPr/>
                <p:nvPr/>
              </p:nvSpPr>
              <p:spPr>
                <a:xfrm>
                  <a:off x="3841100" y="4841081"/>
                  <a:ext cx="54374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0000"/>
                      </a:solidFill>
                      <a:latin typeface="Times New Roman" charset="0"/>
                      <a:cs typeface="Times New Roman" charset="0"/>
                    </a:rPr>
                    <a:t>1.25</a:t>
                  </a:r>
                  <a:endParaRPr lang="ko-KR" altLang="en-US" sz="1600" dirty="0"/>
                </a:p>
              </p:txBody>
            </p:sp>
            <p:cxnSp>
              <p:nvCxnSpPr>
                <p:cNvPr id="203" name="Straight Connector 362"/>
                <p:cNvCxnSpPr>
                  <a:cxnSpLocks/>
                </p:cNvCxnSpPr>
                <p:nvPr/>
              </p:nvCxnSpPr>
              <p:spPr bwMode="auto">
                <a:xfrm rot="16200000">
                  <a:off x="2907582" y="4841081"/>
                  <a:ext cx="119388" cy="0"/>
                </a:xfrm>
                <a:prstGeom prst="line">
                  <a:avLst/>
                </a:prstGeom>
                <a:ln w="38100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직사각형 216"/>
                <p:cNvSpPr/>
                <p:nvPr/>
              </p:nvSpPr>
              <p:spPr>
                <a:xfrm>
                  <a:off x="2756034" y="4841081"/>
                  <a:ext cx="44114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0000"/>
                      </a:solidFill>
                      <a:latin typeface="Times New Roman" charset="0"/>
                      <a:cs typeface="Times New Roman" charset="0"/>
                    </a:rPr>
                    <a:t>1.0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341" name="그룹 359"/>
            <p:cNvGrpSpPr/>
            <p:nvPr/>
          </p:nvGrpSpPr>
          <p:grpSpPr>
            <a:xfrm>
              <a:off x="1657697" y="3356992"/>
              <a:ext cx="5036519" cy="338554"/>
              <a:chOff x="1657697" y="3356992"/>
              <a:chExt cx="5036519" cy="338554"/>
            </a:xfrm>
          </p:grpSpPr>
          <p:grpSp>
            <p:nvGrpSpPr>
              <p:cNvPr id="342" name="그룹 340"/>
              <p:cNvGrpSpPr/>
              <p:nvPr/>
            </p:nvGrpSpPr>
            <p:grpSpPr>
              <a:xfrm>
                <a:off x="3087263" y="3356992"/>
                <a:ext cx="3606953" cy="338554"/>
                <a:chOff x="365887" y="5373216"/>
                <a:chExt cx="4005422" cy="338554"/>
              </a:xfrm>
            </p:grpSpPr>
            <p:sp>
              <p:nvSpPr>
                <p:cNvPr id="345" name="직사각형 344"/>
                <p:cNvSpPr/>
                <p:nvPr/>
              </p:nvSpPr>
              <p:spPr>
                <a:xfrm>
                  <a:off x="3612634" y="5373216"/>
                  <a:ext cx="75867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l-GR" altLang="ko-KR" sz="1600" b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β</a:t>
                  </a:r>
                  <a:r>
                    <a:rPr lang="el-GR" altLang="ko-KR" sz="1600" b="1" baseline="-25000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  <a:r>
                    <a:rPr lang="en-US" altLang="ko-KR" sz="1600" b="1" i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 </a:t>
                  </a:r>
                  <a:r>
                    <a:rPr lang="en-US" altLang="ko-KR" sz="1600" b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= 1</a:t>
                  </a:r>
                  <a:endParaRPr lang="ko-KR" altLang="en-US" sz="160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46" name="직사각형 345"/>
                <p:cNvSpPr/>
                <p:nvPr/>
              </p:nvSpPr>
              <p:spPr>
                <a:xfrm>
                  <a:off x="1816983" y="5373216"/>
                  <a:ext cx="75867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l-GR" altLang="ko-KR" sz="1600" b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β</a:t>
                  </a:r>
                  <a:r>
                    <a:rPr lang="el-GR" altLang="ko-KR" sz="1600" b="1" baseline="-25000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  <a:r>
                    <a:rPr lang="en-US" altLang="ko-KR" sz="1600" b="1" i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 </a:t>
                  </a:r>
                  <a:r>
                    <a:rPr lang="en-US" altLang="ko-KR" sz="1600" b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= 2</a:t>
                  </a:r>
                  <a:endParaRPr lang="ko-KR" altLang="en-US" sz="160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47" name="직사각형 346"/>
                <p:cNvSpPr/>
                <p:nvPr/>
              </p:nvSpPr>
              <p:spPr>
                <a:xfrm>
                  <a:off x="1097317" y="5373216"/>
                  <a:ext cx="75867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l-GR" altLang="ko-KR" sz="1600" b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β</a:t>
                  </a:r>
                  <a:r>
                    <a:rPr lang="el-GR" altLang="ko-KR" sz="1600" b="1" baseline="-25000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  <a:r>
                    <a:rPr lang="en-US" altLang="ko-KR" sz="1600" b="1" i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 </a:t>
                  </a:r>
                  <a:r>
                    <a:rPr lang="en-US" altLang="ko-KR" sz="1600" b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= 3</a:t>
                  </a:r>
                  <a:endParaRPr lang="ko-KR" altLang="en-US" sz="160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365887" y="5373216"/>
                  <a:ext cx="75867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l-GR" altLang="ko-KR" sz="1600" b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β</a:t>
                  </a:r>
                  <a:r>
                    <a:rPr lang="el-GR" altLang="ko-KR" sz="1600" b="1" baseline="-25000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  <a:r>
                    <a:rPr lang="en-US" altLang="ko-KR" sz="1600" b="1" i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 </a:t>
                  </a:r>
                  <a:r>
                    <a:rPr lang="en-US" altLang="ko-KR" sz="1600" b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= </a:t>
                  </a:r>
                  <a:r>
                    <a:rPr lang="en-US" sz="1600" b="1" dirty="0">
                      <a:solidFill>
                        <a:schemeClr val="accent2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5</a:t>
                  </a:r>
                  <a:endParaRPr lang="ko-KR" altLang="en-US" sz="160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59" name="직사각형 358"/>
              <p:cNvSpPr/>
              <p:nvPr/>
            </p:nvSpPr>
            <p:spPr>
              <a:xfrm>
                <a:off x="1657697" y="3356992"/>
                <a:ext cx="6832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altLang="ko-KR" sz="1600" b="1" dirty="0">
                    <a:solidFill>
                      <a:schemeClr val="accent2">
                        <a:lumMod val="50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β</a:t>
                </a:r>
                <a:r>
                  <a:rPr lang="el-GR" altLang="ko-KR" sz="1600" b="1" baseline="-25000" dirty="0">
                    <a:solidFill>
                      <a:schemeClr val="accent2">
                        <a:lumMod val="50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lang="en-US" altLang="ko-KR" sz="1600" b="1" i="1" dirty="0">
                    <a:solidFill>
                      <a:schemeClr val="accent2">
                        <a:lumMod val="50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ko-KR" sz="1600" b="1" dirty="0">
                    <a:solidFill>
                      <a:schemeClr val="accent2">
                        <a:lumMod val="50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 6</a:t>
                </a:r>
                <a:endParaRPr lang="ko-KR" alt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9A48AFDB-E483-4D4D-86B1-569518620A95}"/>
              </a:ext>
            </a:extLst>
          </p:cNvPr>
          <p:cNvSpPr/>
          <p:nvPr/>
        </p:nvSpPr>
        <p:spPr>
          <a:xfrm>
            <a:off x="2255521" y="3773979"/>
            <a:ext cx="7847215" cy="897775"/>
          </a:xfrm>
          <a:custGeom>
            <a:avLst/>
            <a:gdLst>
              <a:gd name="connsiteX0" fmla="*/ 0 w 7847215"/>
              <a:gd name="connsiteY0" fmla="*/ 0 h 897775"/>
              <a:gd name="connsiteX1" fmla="*/ 2227811 w 7847215"/>
              <a:gd name="connsiteY1" fmla="*/ 149629 h 897775"/>
              <a:gd name="connsiteX2" fmla="*/ 3042458 w 7847215"/>
              <a:gd name="connsiteY2" fmla="*/ 299258 h 897775"/>
              <a:gd name="connsiteX3" fmla="*/ 3042458 w 7847215"/>
              <a:gd name="connsiteY3" fmla="*/ 482138 h 897775"/>
              <a:gd name="connsiteX4" fmla="*/ 3657600 w 7847215"/>
              <a:gd name="connsiteY4" fmla="*/ 615142 h 897775"/>
              <a:gd name="connsiteX5" fmla="*/ 4089862 w 7847215"/>
              <a:gd name="connsiteY5" fmla="*/ 798022 h 897775"/>
              <a:gd name="connsiteX6" fmla="*/ 7847215 w 7847215"/>
              <a:gd name="connsiteY6" fmla="*/ 897775 h 897775"/>
              <a:gd name="connsiteX7" fmla="*/ 7847215 w 7847215"/>
              <a:gd name="connsiteY7" fmla="*/ 897775 h 89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7215" h="897775">
                <a:moveTo>
                  <a:pt x="0" y="0"/>
                </a:moveTo>
                <a:lnTo>
                  <a:pt x="2227811" y="149629"/>
                </a:lnTo>
                <a:lnTo>
                  <a:pt x="3042458" y="299258"/>
                </a:lnTo>
                <a:lnTo>
                  <a:pt x="3042458" y="482138"/>
                </a:lnTo>
                <a:lnTo>
                  <a:pt x="3657600" y="615142"/>
                </a:lnTo>
                <a:lnTo>
                  <a:pt x="4089862" y="798022"/>
                </a:lnTo>
                <a:lnTo>
                  <a:pt x="7847215" y="897775"/>
                </a:lnTo>
                <a:lnTo>
                  <a:pt x="7847215" y="897775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E6F761-93D9-7747-9D88-56BA2CA762C5}"/>
              </a:ext>
            </a:extLst>
          </p:cNvPr>
          <p:cNvSpPr txBox="1"/>
          <p:nvPr/>
        </p:nvSpPr>
        <p:spPr>
          <a:xfrm>
            <a:off x="8643762" y="3943926"/>
            <a:ext cx="1306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400" b="1" dirty="0">
                <a:solidFill>
                  <a:schemeClr val="tx2"/>
                </a:solidFill>
              </a:rPr>
              <a:t>β0</a:t>
            </a:r>
            <a:r>
              <a:rPr lang="en-US" altLang="ko-KR" sz="2400" b="1" dirty="0">
                <a:solidFill>
                  <a:schemeClr val="tx2"/>
                </a:solidFill>
              </a:rPr>
              <a:t>-curve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2975</Words>
  <Application>Microsoft Office PowerPoint</Application>
  <PresentationFormat>Widescreen</PresentationFormat>
  <Paragraphs>611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  <vt:lpstr>Node set</vt:lpstr>
      <vt:lpstr>Persistent homology</vt:lpstr>
      <vt:lpstr>Algebraic topology</vt:lpstr>
      <vt:lpstr>PowerPoint Presentation</vt:lpstr>
      <vt:lpstr>Binary network</vt:lpstr>
      <vt:lpstr>Thresholding</vt:lpstr>
      <vt:lpstr>Persistent Homology</vt:lpstr>
      <vt:lpstr>Barcode</vt:lpstr>
      <vt:lpstr>Connected Components</vt:lpstr>
      <vt:lpstr>Single Linkage Dendrogram</vt:lpstr>
      <vt:lpstr>Shape of Network (minimum spanning tree)</vt:lpstr>
      <vt:lpstr>Network distance</vt:lpstr>
      <vt:lpstr>Simplicial complex</vt:lpstr>
      <vt:lpstr>Persistence diagram</vt:lpstr>
      <vt:lpstr>PowerPoint Presentation</vt:lpstr>
      <vt:lpstr>Holes</vt:lpstr>
      <vt:lpstr>PowerPoint Presentation</vt:lpstr>
      <vt:lpstr>Persistence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Darrell Worthy</dc:creator>
  <cp:lastModifiedBy>Darrell Worthy</cp:lastModifiedBy>
  <cp:revision>1</cp:revision>
  <dcterms:created xsi:type="dcterms:W3CDTF">2023-01-18T20:01:47Z</dcterms:created>
  <dcterms:modified xsi:type="dcterms:W3CDTF">2023-01-18T20:02:05Z</dcterms:modified>
</cp:coreProperties>
</file>