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8229600" cx="14630400"/>
  <p:notesSz cx="8229600" cy="14630400"/>
  <p:embeddedFontLst>
    <p:embeddedFont>
      <p:font typeface="Inter"/>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JOFgyIdkrFma8YrgRbn3xvoD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YEONGJOO KI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27AFCC-3513-4D31-90F4-B4B2948DCE5B}">
  <a:tblStyle styleId="{F927AFCC-3513-4D31-90F4-B4B2948DCE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slide" Target="slides/slide19.xml"/><Relationship Id="rId28" Type="http://customschemas.google.com/relationships/presentationmetadata" Target="metadata"/><Relationship Id="rId27" Type="http://schemas.openxmlformats.org/officeDocument/2006/relationships/font" Target="fonts/Inter-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5-26T07:19:52.116">
    <p:pos x="207" y="131"/>
    <p:text>I designed the navigation screen in Figma and imported it into Unity using Figma Converter.
This allowed me to keep the original layout and styling without rebuilding each element.
After importing, I set up the button interactions in Unity by connecting the OnClick events to activate specific GameObjects—like showing the search results when the ‘Search for building’ button is tapped.
This approach helped us maintain both design consistency and functional clarity throughout the interface.</p:text>
    <p:extLst>
      <p:ext uri="{C676402C-5697-4E1C-873F-D02D1690AC5C}">
        <p15:threadingInfo timeZoneBias="0"/>
      </p:ext>
      <p:ext uri="http://customooxmlschemas.google.com/">
        <go:slidesCustomData xmlns:go="http://customooxmlschemas.google.com/" commentPostId="AAABkOQAhe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cd5dd465e_0_318: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35cd5dd465e_0_318: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SzPts val="1100"/>
              <a:buNone/>
            </a:pPr>
            <a:r>
              <a:rPr lang="en-US"/>
              <a:t>For page switching, as Yeongjoo mentioned, we placed all pages in a single scene, and used OnClick event to show or hide them with SetActive.</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US"/>
              <a:t>This screenshot shows how it works, clicking a button will activate one panel and hide the others.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All the pages are in one scene, so there‘s no scene loading. Page switching can stays smooth.</a:t>
            </a:r>
            <a:endParaRPr/>
          </a:p>
          <a:p>
            <a:pPr indent="0" lvl="0" marL="0" rtl="0" algn="l">
              <a:spcBef>
                <a:spcPts val="0"/>
              </a:spcBef>
              <a:spcAft>
                <a:spcPts val="0"/>
              </a:spcAft>
              <a:buNone/>
            </a:pPr>
            <a:r>
              <a:t/>
            </a:r>
            <a:endParaRPr/>
          </a:p>
        </p:txBody>
      </p:sp>
      <p:sp>
        <p:nvSpPr>
          <p:cNvPr id="181" name="Google Shape;181;g35cd5dd465e_0_318: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cd5dd465e_0_335: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5cd5dd465e_0_335: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199" name="Google Shape;199;g35cd5dd465e_0_335: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cd5dd465e_0_352: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35cd5dd465e_0_352: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217" name="Google Shape;217;g35cd5dd465e_0_352: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cd5dd465e_0_371: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5cd5dd465e_0_371: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237" name="Google Shape;237;g35cd5dd465e_0_371: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cd5dd465e_0_391: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35cd5dd465e_0_391: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258" name="Google Shape;258;g35cd5dd465e_0_391: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cd5dd465e_0_406: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35cd5dd465e_0_406: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274" name="Google Shape;274;g35cd5dd465e_0_406: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cd5dd465e_0_424: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5cd5dd465e_0_424: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spcBef>
                <a:spcPts val="0"/>
              </a:spcBef>
              <a:spcAft>
                <a:spcPts val="0"/>
              </a:spcAft>
              <a:buNone/>
            </a:pPr>
            <a:r>
              <a:t/>
            </a:r>
            <a:endParaRPr/>
          </a:p>
        </p:txBody>
      </p:sp>
      <p:sp>
        <p:nvSpPr>
          <p:cNvPr id="293" name="Google Shape;293;g35cd5dd465e_0_424: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cd5dd465e_0_444: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g35cd5dd465e_0_444: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Clr>
                <a:schemeClr val="dk1"/>
              </a:buClr>
              <a:buSzPts val="1100"/>
              <a:buFont typeface="Arial"/>
              <a:buNone/>
            </a:pPr>
            <a:r>
              <a:rPr lang="en-US"/>
              <a:t>So here are some of the challenges we faced during development.</a:t>
            </a:r>
            <a:endParaRPr/>
          </a:p>
          <a:p>
            <a:pPr indent="0" lvl="0" marL="0" rtl="0" algn="l">
              <a:lnSpc>
                <a:spcPct val="115000"/>
              </a:lnSpc>
              <a:spcBef>
                <a:spcPts val="0"/>
              </a:spcBef>
              <a:spcAft>
                <a:spcPts val="0"/>
              </a:spcAft>
              <a:buSzPts val="1100"/>
              <a:buNone/>
            </a:pPr>
            <a:r>
              <a:rPr lang="en-US"/>
              <a:t>I won’t go through every single one, but I’ll highlight a few ones.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First — the koala.</a:t>
            </a:r>
            <a:endParaRPr/>
          </a:p>
          <a:p>
            <a:pPr indent="0" lvl="0" marL="0" rtl="0" algn="l">
              <a:lnSpc>
                <a:spcPct val="115000"/>
              </a:lnSpc>
              <a:spcBef>
                <a:spcPts val="0"/>
              </a:spcBef>
              <a:spcAft>
                <a:spcPts val="0"/>
              </a:spcAft>
              <a:buClr>
                <a:schemeClr val="dk1"/>
              </a:buClr>
              <a:buSzPts val="1100"/>
              <a:buFont typeface="Arial"/>
              <a:buNone/>
            </a:pPr>
            <a:r>
              <a:rPr lang="en-US"/>
              <a:t>We couldn’t find any free 3D models that looked good... most of them were either too expensive or... let’s just say, not good enough</a:t>
            </a:r>
            <a:endParaRPr/>
          </a:p>
          <a:p>
            <a:pPr indent="0" lvl="0" marL="0" rtl="0" algn="l">
              <a:lnSpc>
                <a:spcPct val="115000"/>
              </a:lnSpc>
              <a:spcBef>
                <a:spcPts val="0"/>
              </a:spcBef>
              <a:spcAft>
                <a:spcPts val="0"/>
              </a:spcAft>
              <a:buSzPts val="1100"/>
              <a:buNone/>
            </a:pPr>
            <a:r>
              <a:rPr lang="en-US"/>
              <a:t>So we replaced it with a sparrow to keep it fun.</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Second — UI layout looked different on different phones.</a:t>
            </a:r>
            <a:endParaRPr/>
          </a:p>
          <a:p>
            <a:pPr indent="0" lvl="0" marL="0" rtl="0" algn="l">
              <a:lnSpc>
                <a:spcPct val="115000"/>
              </a:lnSpc>
              <a:spcBef>
                <a:spcPts val="0"/>
              </a:spcBef>
              <a:spcAft>
                <a:spcPts val="0"/>
              </a:spcAft>
              <a:buSzPts val="1100"/>
              <a:buNone/>
            </a:pPr>
            <a:r>
              <a:rPr lang="en-US"/>
              <a:t>We fixed that using Canvas Scaler and Anchor Presets.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lang="en-US"/>
              <a:t>Other features like GPS and voice notification were simplified to keep the demo stable.</a:t>
            </a:r>
            <a:endParaRPr/>
          </a:p>
        </p:txBody>
      </p:sp>
      <p:sp>
        <p:nvSpPr>
          <p:cNvPr id="314" name="Google Shape;314;g35cd5dd465e_0_444: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cd5dd465e_0_450:notes"/>
          <p:cNvSpPr txBox="1"/>
          <p:nvPr>
            <p:ph idx="1" type="body"/>
          </p:nvPr>
        </p:nvSpPr>
        <p:spPr>
          <a:xfrm>
            <a:off x="822960" y="7040880"/>
            <a:ext cx="6583800" cy="57609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The ones at the top… not great.</a:t>
            </a:r>
            <a:endParaRPr/>
          </a:p>
          <a:p>
            <a:pPr indent="0" lvl="0" marL="0" rtl="0" algn="l">
              <a:lnSpc>
                <a:spcPct val="115000"/>
              </a:lnSpc>
              <a:spcBef>
                <a:spcPts val="0"/>
              </a:spcBef>
              <a:spcAft>
                <a:spcPts val="0"/>
              </a:spcAft>
              <a:buNone/>
            </a:pPr>
            <a:r>
              <a:rPr lang="en-US"/>
              <a:t>You might think the ones at the bottom? look good, right?  Well… but they cost 25 dollars.</a:t>
            </a:r>
            <a:endParaRPr/>
          </a:p>
        </p:txBody>
      </p:sp>
      <p:sp>
        <p:nvSpPr>
          <p:cNvPr id="320" name="Google Shape;320;g35cd5dd465e_0_450: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cd5dd465e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cd5dd465e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a:t>So that’s a quick overview of how we designed and built the pages,</a:t>
            </a:r>
            <a:endParaRPr/>
          </a:p>
          <a:p>
            <a:pPr indent="0" lvl="0" marL="0" rtl="0" algn="l">
              <a:lnSpc>
                <a:spcPct val="115000"/>
              </a:lnSpc>
              <a:spcBef>
                <a:spcPts val="0"/>
              </a:spcBef>
              <a:spcAft>
                <a:spcPts val="0"/>
              </a:spcAft>
              <a:buNone/>
            </a:pPr>
            <a:r>
              <a:rPr lang="en-US"/>
              <a:t>and some of the challenges we faced during development.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Thanks for listening!</a:t>
            </a:r>
            <a:endParaRPr/>
          </a:p>
          <a:p>
            <a:pPr indent="0" lvl="0" marL="0" rtl="0" algn="l">
              <a:lnSpc>
                <a:spcPct val="115000"/>
              </a:lnSpc>
              <a:spcBef>
                <a:spcPts val="0"/>
              </a:spcBef>
              <a:spcAft>
                <a:spcPts val="0"/>
              </a:spcAft>
              <a:buNone/>
            </a:pPr>
            <a:r>
              <a:rPr lang="en-US"/>
              <a:t>If you have any questions, feel free to ask.</a:t>
            </a:r>
            <a:endParaRPr/>
          </a:p>
        </p:txBody>
      </p:sp>
      <p:sp>
        <p:nvSpPr>
          <p:cNvPr id="330" name="Google Shape;330;g35cd5dd465e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 name="Google Shape;6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cd5dd465e_0_270: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5cd5dd465e_0_270: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Clr>
                <a:schemeClr val="dk1"/>
              </a:buClr>
              <a:buSzPts val="1100"/>
              <a:buFont typeface="Arial"/>
              <a:buNone/>
            </a:pPr>
            <a:r>
              <a:rPr lang="en-US"/>
              <a:t>Next, before I talk about the page switching logic, I’ll first go over how I built the UI pages.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I first identified all the essential UI elements.</a:t>
            </a:r>
            <a:endParaRPr/>
          </a:p>
          <a:p>
            <a:pPr indent="0" lvl="0" marL="0" rtl="0" algn="l">
              <a:lnSpc>
                <a:spcPct val="115000"/>
              </a:lnSpc>
              <a:spcBef>
                <a:spcPts val="0"/>
              </a:spcBef>
              <a:spcAft>
                <a:spcPts val="0"/>
              </a:spcAft>
              <a:buSzPts val="1100"/>
              <a:buNone/>
            </a:pPr>
            <a:r>
              <a:rPr lang="en-US"/>
              <a:t>I needed the Canvas to hold everything: background, logo, header, icons, buttons, and text.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US"/>
              <a:t>And of course, the most important part: the page switching logic.</a:t>
            </a:r>
            <a:endParaRPr/>
          </a:p>
          <a:p>
            <a:pPr indent="0" lvl="0" marL="0" rtl="0" algn="l">
              <a:lnSpc>
                <a:spcPct val="115000"/>
              </a:lnSpc>
              <a:spcBef>
                <a:spcPts val="0"/>
              </a:spcBef>
              <a:spcAft>
                <a:spcPts val="0"/>
              </a:spcAft>
              <a:buClr>
                <a:schemeClr val="dk1"/>
              </a:buClr>
              <a:buSzPts val="1100"/>
              <a:buFont typeface="Arial"/>
              <a:buNone/>
            </a:pPr>
            <a:r>
              <a:rPr lang="en-US"/>
              <a:t>So, that’s all I need.</a:t>
            </a:r>
            <a:endParaRPr/>
          </a:p>
          <a:p>
            <a:pPr indent="0" lvl="0" marL="0" rtl="0" algn="l">
              <a:spcBef>
                <a:spcPts val="0"/>
              </a:spcBef>
              <a:spcAft>
                <a:spcPts val="0"/>
              </a:spcAft>
              <a:buNone/>
            </a:pPr>
            <a:r>
              <a:t/>
            </a:r>
            <a:endParaRPr/>
          </a:p>
        </p:txBody>
      </p:sp>
      <p:sp>
        <p:nvSpPr>
          <p:cNvPr id="129" name="Google Shape;129;g35cd5dd465e_0_270: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cd5dd465e_0_284: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35cd5dd465e_0_284: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SzPts val="1100"/>
              <a:buNone/>
            </a:pPr>
            <a:r>
              <a:rPr lang="en-US"/>
              <a:t>After that, I built the interface using Unity’s built-in UI components.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lang="en-US"/>
              <a:t>They’re easy to test and maintain, especially across different screen sizes.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1100"/>
              <a:buNone/>
            </a:pPr>
            <a:r>
              <a:rPr lang="en-US"/>
              <a:t>For icons, I used free resources from Asset Store and Flaticon to make things more user-friendly.</a:t>
            </a:r>
            <a:endParaRPr/>
          </a:p>
        </p:txBody>
      </p:sp>
      <p:sp>
        <p:nvSpPr>
          <p:cNvPr id="144" name="Google Shape;144;g35cd5dd465e_0_284: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cd5dd465e_0_298: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35cd5dd465e_0_298: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Clr>
                <a:schemeClr val="dk1"/>
              </a:buClr>
              <a:buSzPts val="1100"/>
              <a:buFont typeface="Arial"/>
              <a:buNone/>
            </a:pPr>
            <a:r>
              <a:rPr lang="en-US"/>
              <a:t>Next, w</a:t>
            </a:r>
            <a:r>
              <a:rPr lang="en-US"/>
              <a:t>e put all the UI pages in one scene, to avoid layout problems and keep everything easier to control.</a:t>
            </a:r>
            <a:endParaRPr/>
          </a:p>
          <a:p>
            <a:pPr indent="0" lvl="0" marL="0" rtl="0" algn="l">
              <a:lnSpc>
                <a:spcPct val="115000"/>
              </a:lnSpc>
              <a:spcBef>
                <a:spcPts val="0"/>
              </a:spcBef>
              <a:spcAft>
                <a:spcPts val="0"/>
              </a:spcAft>
              <a:buSzPts val="1100"/>
              <a:buNone/>
            </a:pPr>
            <a:r>
              <a:rPr lang="en-US"/>
              <a:t>So, we</a:t>
            </a:r>
            <a:r>
              <a:rPr lang="en-US"/>
              <a:t> used a </a:t>
            </a:r>
            <a:r>
              <a:rPr b="1" lang="en-US"/>
              <a:t>single scene</a:t>
            </a:r>
            <a:r>
              <a:rPr lang="en-US"/>
              <a:t> with multiple UI pages.</a:t>
            </a:r>
            <a:endParaRPr/>
          </a:p>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You can see the light grey text here, that means it's currently </a:t>
            </a:r>
            <a:r>
              <a:rPr b="1" lang="en-US" sz="1100">
                <a:latin typeface="Arial"/>
                <a:ea typeface="Arial"/>
                <a:cs typeface="Arial"/>
                <a:sym typeface="Arial"/>
              </a:rPr>
              <a:t>hidden</a:t>
            </a:r>
            <a:r>
              <a:rPr lang="en-US" sz="1100">
                <a:latin typeface="Arial"/>
                <a:ea typeface="Arial"/>
                <a:cs typeface="Arial"/>
                <a:sym typeface="Arial"/>
              </a:rPr>
              <a:t> or </a:t>
            </a:r>
            <a:r>
              <a:rPr b="1" lang="en-US" sz="1100">
                <a:latin typeface="Arial"/>
                <a:ea typeface="Arial"/>
                <a:cs typeface="Arial"/>
                <a:sym typeface="Arial"/>
              </a:rPr>
              <a:t>not active</a:t>
            </a:r>
            <a:r>
              <a:rPr lang="en-US" sz="1100">
                <a:latin typeface="Arial"/>
                <a:ea typeface="Arial"/>
                <a:cs typeface="Arial"/>
                <a:sym typeface="Arial"/>
              </a:rPr>
              <a:t> in the scene.</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a:t>For screen scaling, I set the reference resolution to 1080 by 1920 </a:t>
            </a:r>
            <a:r>
              <a:rPr lang="en-US"/>
              <a:t>( </a:t>
            </a:r>
            <a:r>
              <a:rPr b="1" lang="en-US"/>
              <a:t>ten eighty by nineteen twenty)</a:t>
            </a:r>
            <a:endParaRPr b="1"/>
          </a:p>
          <a:p>
            <a:pPr indent="0" lvl="0" marL="0" rtl="0" algn="l">
              <a:lnSpc>
                <a:spcPct val="115000"/>
              </a:lnSpc>
              <a:spcBef>
                <a:spcPts val="0"/>
              </a:spcBef>
              <a:spcAft>
                <a:spcPts val="0"/>
              </a:spcAft>
              <a:buClr>
                <a:schemeClr val="dk1"/>
              </a:buClr>
              <a:buSzPts val="1100"/>
              <a:buFont typeface="Arial"/>
              <a:buNone/>
            </a:pPr>
            <a:r>
              <a:rPr lang="en-US"/>
              <a:t>and match value to 0.5 to balance width and height.</a:t>
            </a:r>
            <a:endParaRPr/>
          </a:p>
        </p:txBody>
      </p:sp>
      <p:sp>
        <p:nvSpPr>
          <p:cNvPr id="159" name="Google Shape;159;g35cd5dd465e_0_298: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cd5dd465e_0_309:notes"/>
          <p:cNvSpPr/>
          <p:nvPr>
            <p:ph idx="2" type="sldImg"/>
          </p:nvPr>
        </p:nvSpPr>
        <p:spPr>
          <a:xfrm>
            <a:off x="822960" y="1828800"/>
            <a:ext cx="6583800" cy="4937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5cd5dd465e_0_309:notes"/>
          <p:cNvSpPr txBox="1"/>
          <p:nvPr>
            <p:ph idx="1" type="body"/>
          </p:nvPr>
        </p:nvSpPr>
        <p:spPr>
          <a:xfrm>
            <a:off x="822960" y="7040880"/>
            <a:ext cx="6583800" cy="5760900"/>
          </a:xfrm>
          <a:prstGeom prst="rect">
            <a:avLst/>
          </a:prstGeom>
          <a:noFill/>
          <a:ln>
            <a:noFill/>
          </a:ln>
        </p:spPr>
        <p:txBody>
          <a:bodyPr anchorCtr="0" anchor="t" bIns="60925" lIns="121900" spcFirstLastPara="1" rIns="121900" wrap="square" tIns="60925">
            <a:noAutofit/>
          </a:bodyPr>
          <a:lstStyle/>
          <a:p>
            <a:pPr indent="0" lvl="0" marL="0" rtl="0" algn="l">
              <a:lnSpc>
                <a:spcPct val="115000"/>
              </a:lnSpc>
              <a:spcBef>
                <a:spcPts val="0"/>
              </a:spcBef>
              <a:spcAft>
                <a:spcPts val="0"/>
              </a:spcAft>
              <a:buClr>
                <a:schemeClr val="dk1"/>
              </a:buClr>
              <a:buSzPts val="1100"/>
              <a:buFont typeface="Arial"/>
              <a:buNone/>
            </a:pPr>
            <a:r>
              <a:rPr lang="en-US"/>
              <a:t>I also used </a:t>
            </a:r>
            <a:r>
              <a:rPr b="1" lang="en-US"/>
              <a:t>Anchor Presets</a:t>
            </a:r>
            <a:r>
              <a:rPr lang="en-US"/>
              <a:t> to make sure buttons and badges stay in the right place,</a:t>
            </a:r>
            <a:endParaRPr/>
          </a:p>
          <a:p>
            <a:pPr indent="0" lvl="0" marL="0" rtl="0" algn="l">
              <a:lnSpc>
                <a:spcPct val="115000"/>
              </a:lnSpc>
              <a:spcBef>
                <a:spcPts val="0"/>
              </a:spcBef>
              <a:spcAft>
                <a:spcPts val="0"/>
              </a:spcAft>
              <a:buSzPts val="1100"/>
              <a:buNone/>
            </a:pPr>
            <a:br>
              <a:rPr lang="en-US"/>
            </a:br>
            <a:r>
              <a:rPr lang="en-US"/>
              <a:t> like centered or bottom-aligned, no matter the screen size.</a:t>
            </a:r>
            <a:endParaRPr/>
          </a:p>
        </p:txBody>
      </p:sp>
      <p:sp>
        <p:nvSpPr>
          <p:cNvPr id="171" name="Google Shape;171;g35cd5dd465e_0_309:notes"/>
          <p:cNvSpPr txBox="1"/>
          <p:nvPr>
            <p:ph idx="12" type="sldNum"/>
          </p:nvPr>
        </p:nvSpPr>
        <p:spPr>
          <a:xfrm>
            <a:off x="4661536" y="13896341"/>
            <a:ext cx="3566100" cy="733800"/>
          </a:xfrm>
          <a:prstGeom prst="rect">
            <a:avLst/>
          </a:prstGeom>
          <a:noFill/>
          <a:ln>
            <a:noFill/>
          </a:ln>
        </p:spPr>
        <p:txBody>
          <a:bodyPr anchorCtr="0" anchor="b" bIns="60925" lIns="121900" spcFirstLastPara="1" rIns="121900" wrap="square" tIns="609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sp>
        <p:nvSpPr>
          <p:cNvPr id="11" name="Google Shape;11;p7"/>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3" name="Shape 13"/>
        <p:cNvGrpSpPr/>
        <p:nvPr/>
      </p:nvGrpSpPr>
      <p:grpSpPr>
        <a:xfrm>
          <a:off x="0" y="0"/>
          <a:ext cx="0" cy="0"/>
          <a:chOff x="0" y="0"/>
          <a:chExt cx="0" cy="0"/>
        </a:xfrm>
      </p:grpSpPr>
      <p:sp>
        <p:nvSpPr>
          <p:cNvPr id="14" name="Google Shape;14;p8"/>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6" name="Shape 16"/>
        <p:cNvGrpSpPr/>
        <p:nvPr/>
      </p:nvGrpSpPr>
      <p:grpSpPr>
        <a:xfrm>
          <a:off x="0" y="0"/>
          <a:ext cx="0" cy="0"/>
          <a:chOff x="0" y="0"/>
          <a:chExt cx="0" cy="0"/>
        </a:xfrm>
      </p:grpSpPr>
      <p:sp>
        <p:nvSpPr>
          <p:cNvPr id="17" name="Google Shape;17;p9"/>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19" name="Shape 19"/>
        <p:cNvGrpSpPr/>
        <p:nvPr/>
      </p:nvGrpSpPr>
      <p:grpSpPr>
        <a:xfrm>
          <a:off x="0" y="0"/>
          <a:ext cx="0" cy="0"/>
          <a:chOff x="0" y="0"/>
          <a:chExt cx="0" cy="0"/>
        </a:xfrm>
      </p:grpSpPr>
      <p:sp>
        <p:nvSpPr>
          <p:cNvPr id="20" name="Google Shape;20;p10"/>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2" name="Shape 22"/>
        <p:cNvGrpSpPr/>
        <p:nvPr/>
      </p:nvGrpSpPr>
      <p:grpSpPr>
        <a:xfrm>
          <a:off x="0" y="0"/>
          <a:ext cx="0" cy="0"/>
          <a:chOff x="0" y="0"/>
          <a:chExt cx="0" cy="0"/>
        </a:xfrm>
      </p:grpSpPr>
      <p:sp>
        <p:nvSpPr>
          <p:cNvPr id="23" name="Google Shape;23;p11"/>
          <p:cNvSpPr/>
          <p:nvPr/>
        </p:nvSpPr>
        <p:spPr>
          <a:xfrm>
            <a:off x="0" y="0"/>
            <a:ext cx="14630400" cy="8229600"/>
          </a:xfrm>
          <a:prstGeom prst="rect">
            <a:avLst/>
          </a:prstGeom>
          <a:solidFill>
            <a:srgbClr val="F6F4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25" name="Shape 2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26" name="Shape 26"/>
        <p:cNvGrpSpPr/>
        <p:nvPr/>
      </p:nvGrpSpPr>
      <p:grpSpPr>
        <a:xfrm>
          <a:off x="0" y="0"/>
          <a:ext cx="0" cy="0"/>
          <a:chOff x="0" y="0"/>
          <a:chExt cx="0" cy="0"/>
        </a:xfrm>
      </p:grpSpPr>
      <p:sp>
        <p:nvSpPr>
          <p:cNvPr id="27" name="Google Shape;27;g35cd5dd465e_0_533"/>
          <p:cNvSpPr txBox="1"/>
          <p:nvPr>
            <p:ph type="ctrTitle"/>
          </p:nvPr>
        </p:nvSpPr>
        <p:spPr>
          <a:xfrm>
            <a:off x="1828800" y="1346836"/>
            <a:ext cx="10972800" cy="2865300"/>
          </a:xfrm>
          <a:prstGeom prst="rect">
            <a:avLst/>
          </a:prstGeom>
          <a:noFill/>
          <a:ln>
            <a:noFill/>
          </a:ln>
        </p:spPr>
        <p:txBody>
          <a:bodyPr anchorCtr="0" anchor="b" bIns="54850" lIns="109700" spcFirstLastPara="1" rIns="109700" wrap="square" tIns="54850">
            <a:normAutofit/>
          </a:bodyPr>
          <a:lstStyle>
            <a:lvl1pPr lvl="0" algn="ctr">
              <a:lnSpc>
                <a:spcPct val="90000"/>
              </a:lnSpc>
              <a:spcBef>
                <a:spcPts val="0"/>
              </a:spcBef>
              <a:spcAft>
                <a:spcPts val="0"/>
              </a:spcAft>
              <a:buClr>
                <a:schemeClr val="dk1"/>
              </a:buClr>
              <a:buSzPts val="7200"/>
              <a:buFont typeface="Malgun Gothic"/>
              <a:buChar char="●"/>
              <a:defRPr sz="7200"/>
            </a:lvl1pPr>
            <a:lvl2pPr lvl="1">
              <a:spcBef>
                <a:spcPts val="0"/>
              </a:spcBef>
              <a:spcAft>
                <a:spcPts val="0"/>
              </a:spcAft>
              <a:buSzPts val="1700"/>
              <a:buNone/>
              <a:defRPr sz="1700"/>
            </a:lvl2pPr>
            <a:lvl3pPr lvl="2">
              <a:spcBef>
                <a:spcPts val="0"/>
              </a:spcBef>
              <a:spcAft>
                <a:spcPts val="0"/>
              </a:spcAft>
              <a:buSzPts val="1700"/>
              <a:buNone/>
              <a:defRPr sz="1700"/>
            </a:lvl3pPr>
            <a:lvl4pPr lvl="3">
              <a:spcBef>
                <a:spcPts val="0"/>
              </a:spcBef>
              <a:spcAft>
                <a:spcPts val="0"/>
              </a:spcAft>
              <a:buSzPts val="1700"/>
              <a:buNone/>
              <a:defRPr sz="1700"/>
            </a:lvl4pPr>
            <a:lvl5pPr lvl="4">
              <a:spcBef>
                <a:spcPts val="0"/>
              </a:spcBef>
              <a:spcAft>
                <a:spcPts val="0"/>
              </a:spcAft>
              <a:buSzPts val="1700"/>
              <a:buNone/>
              <a:defRPr sz="1700"/>
            </a:lvl5pPr>
            <a:lvl6pPr lvl="5">
              <a:spcBef>
                <a:spcPts val="0"/>
              </a:spcBef>
              <a:spcAft>
                <a:spcPts val="0"/>
              </a:spcAft>
              <a:buSzPts val="1700"/>
              <a:buNone/>
              <a:defRPr sz="1700"/>
            </a:lvl6pPr>
            <a:lvl7pPr lvl="6">
              <a:spcBef>
                <a:spcPts val="0"/>
              </a:spcBef>
              <a:spcAft>
                <a:spcPts val="0"/>
              </a:spcAft>
              <a:buSzPts val="1700"/>
              <a:buNone/>
              <a:defRPr sz="1700"/>
            </a:lvl7pPr>
            <a:lvl8pPr lvl="7">
              <a:spcBef>
                <a:spcPts val="0"/>
              </a:spcBef>
              <a:spcAft>
                <a:spcPts val="0"/>
              </a:spcAft>
              <a:buSzPts val="1700"/>
              <a:buNone/>
              <a:defRPr sz="1700"/>
            </a:lvl8pPr>
            <a:lvl9pPr lvl="8">
              <a:spcBef>
                <a:spcPts val="0"/>
              </a:spcBef>
              <a:spcAft>
                <a:spcPts val="0"/>
              </a:spcAft>
              <a:buSzPts val="1700"/>
              <a:buNone/>
              <a:defRPr sz="1700"/>
            </a:lvl9pPr>
          </a:lstStyle>
          <a:p/>
        </p:txBody>
      </p:sp>
      <p:sp>
        <p:nvSpPr>
          <p:cNvPr id="28" name="Google Shape;28;g35cd5dd465e_0_533"/>
          <p:cNvSpPr txBox="1"/>
          <p:nvPr>
            <p:ph idx="1" type="subTitle"/>
          </p:nvPr>
        </p:nvSpPr>
        <p:spPr>
          <a:xfrm>
            <a:off x="1828800" y="4322446"/>
            <a:ext cx="10972800" cy="1986900"/>
          </a:xfrm>
          <a:prstGeom prst="rect">
            <a:avLst/>
          </a:prstGeom>
          <a:noFill/>
          <a:ln>
            <a:noFill/>
          </a:ln>
        </p:spPr>
        <p:txBody>
          <a:bodyPr anchorCtr="0" anchor="t" bIns="54850" lIns="109700" spcFirstLastPara="1" rIns="109700" wrap="square" tIns="54850">
            <a:normAutofit/>
          </a:bodyPr>
          <a:lstStyle>
            <a:lvl1pPr lvl="0" algn="ctr">
              <a:lnSpc>
                <a:spcPct val="90000"/>
              </a:lnSpc>
              <a:spcBef>
                <a:spcPts val="1200"/>
              </a:spcBef>
              <a:spcAft>
                <a:spcPts val="0"/>
              </a:spcAft>
              <a:buClr>
                <a:schemeClr val="dk1"/>
              </a:buClr>
              <a:buSzPts val="2900"/>
              <a:buNone/>
              <a:defRPr sz="2900"/>
            </a:lvl1pPr>
            <a:lvl2pPr lvl="1" algn="ctr">
              <a:lnSpc>
                <a:spcPct val="90000"/>
              </a:lnSpc>
              <a:spcBef>
                <a:spcPts val="600"/>
              </a:spcBef>
              <a:spcAft>
                <a:spcPts val="0"/>
              </a:spcAft>
              <a:buClr>
                <a:schemeClr val="dk1"/>
              </a:buClr>
              <a:buSzPts val="2400"/>
              <a:buNone/>
              <a:defRPr sz="2400"/>
            </a:lvl2pPr>
            <a:lvl3pPr lvl="2" algn="ctr">
              <a:lnSpc>
                <a:spcPct val="90000"/>
              </a:lnSpc>
              <a:spcBef>
                <a:spcPts val="600"/>
              </a:spcBef>
              <a:spcAft>
                <a:spcPts val="0"/>
              </a:spcAft>
              <a:buClr>
                <a:schemeClr val="dk1"/>
              </a:buClr>
              <a:buSzPts val="2200"/>
              <a:buNone/>
              <a:defRPr sz="2200"/>
            </a:lvl3pPr>
            <a:lvl4pPr lvl="3" algn="ctr">
              <a:lnSpc>
                <a:spcPct val="90000"/>
              </a:lnSpc>
              <a:spcBef>
                <a:spcPts val="600"/>
              </a:spcBef>
              <a:spcAft>
                <a:spcPts val="0"/>
              </a:spcAft>
              <a:buClr>
                <a:schemeClr val="dk1"/>
              </a:buClr>
              <a:buSzPts val="1900"/>
              <a:buNone/>
              <a:defRPr sz="1900"/>
            </a:lvl4pPr>
            <a:lvl5pPr lvl="4" algn="ctr">
              <a:lnSpc>
                <a:spcPct val="90000"/>
              </a:lnSpc>
              <a:spcBef>
                <a:spcPts val="600"/>
              </a:spcBef>
              <a:spcAft>
                <a:spcPts val="0"/>
              </a:spcAft>
              <a:buClr>
                <a:schemeClr val="dk1"/>
              </a:buClr>
              <a:buSzPts val="1900"/>
              <a:buNone/>
              <a:defRPr sz="1900"/>
            </a:lvl5pPr>
            <a:lvl6pPr lvl="5" algn="ctr">
              <a:lnSpc>
                <a:spcPct val="90000"/>
              </a:lnSpc>
              <a:spcBef>
                <a:spcPts val="600"/>
              </a:spcBef>
              <a:spcAft>
                <a:spcPts val="0"/>
              </a:spcAft>
              <a:buClr>
                <a:schemeClr val="dk1"/>
              </a:buClr>
              <a:buSzPts val="1900"/>
              <a:buNone/>
              <a:defRPr sz="1900"/>
            </a:lvl6pPr>
            <a:lvl7pPr lvl="6" algn="ctr">
              <a:lnSpc>
                <a:spcPct val="90000"/>
              </a:lnSpc>
              <a:spcBef>
                <a:spcPts val="600"/>
              </a:spcBef>
              <a:spcAft>
                <a:spcPts val="0"/>
              </a:spcAft>
              <a:buClr>
                <a:schemeClr val="dk1"/>
              </a:buClr>
              <a:buSzPts val="1900"/>
              <a:buNone/>
              <a:defRPr sz="1900"/>
            </a:lvl7pPr>
            <a:lvl8pPr lvl="7" algn="ctr">
              <a:lnSpc>
                <a:spcPct val="90000"/>
              </a:lnSpc>
              <a:spcBef>
                <a:spcPts val="600"/>
              </a:spcBef>
              <a:spcAft>
                <a:spcPts val="0"/>
              </a:spcAft>
              <a:buClr>
                <a:schemeClr val="dk1"/>
              </a:buClr>
              <a:buSzPts val="1900"/>
              <a:buNone/>
              <a:defRPr sz="1900"/>
            </a:lvl8pPr>
            <a:lvl9pPr lvl="8" algn="ctr">
              <a:lnSpc>
                <a:spcPct val="90000"/>
              </a:lnSpc>
              <a:spcBef>
                <a:spcPts val="600"/>
              </a:spcBef>
              <a:spcAft>
                <a:spcPts val="0"/>
              </a:spcAft>
              <a:buClr>
                <a:schemeClr val="dk1"/>
              </a:buClr>
              <a:buSzPts val="1900"/>
              <a:buNone/>
              <a:defRPr sz="1900"/>
            </a:lvl9pPr>
          </a:lstStyle>
          <a:p/>
        </p:txBody>
      </p:sp>
      <p:sp>
        <p:nvSpPr>
          <p:cNvPr id="29" name="Google Shape;29;g35cd5dd465e_0_533"/>
          <p:cNvSpPr txBox="1"/>
          <p:nvPr>
            <p:ph idx="10" type="dt"/>
          </p:nvPr>
        </p:nvSpPr>
        <p:spPr>
          <a:xfrm>
            <a:off x="1005840" y="7627620"/>
            <a:ext cx="3291900" cy="438000"/>
          </a:xfrm>
          <a:prstGeom prst="rect">
            <a:avLst/>
          </a:prstGeom>
          <a:noFill/>
          <a:ln>
            <a:noFill/>
          </a:ln>
        </p:spPr>
        <p:txBody>
          <a:bodyPr anchorCtr="0" anchor="ctr" bIns="54850" lIns="109700" spcFirstLastPara="1" rIns="109700" wrap="square" tIns="54850">
            <a:noAutofit/>
          </a:bodyPr>
          <a:lstStyle>
            <a:lvl1pPr lvl="0" algn="l">
              <a:spcBef>
                <a:spcPts val="0"/>
              </a:spcBef>
              <a:spcAft>
                <a:spcPts val="0"/>
              </a:spcAft>
              <a:buSzPts val="1700"/>
              <a:buNone/>
              <a:defRPr sz="1700"/>
            </a:lvl1pPr>
            <a:lvl2pPr lvl="1" algn="l">
              <a:spcBef>
                <a:spcPts val="0"/>
              </a:spcBef>
              <a:spcAft>
                <a:spcPts val="0"/>
              </a:spcAft>
              <a:buSzPts val="1700"/>
              <a:buNone/>
              <a:defRPr sz="1700"/>
            </a:lvl2pPr>
            <a:lvl3pPr lvl="2" algn="l">
              <a:spcBef>
                <a:spcPts val="0"/>
              </a:spcBef>
              <a:spcAft>
                <a:spcPts val="0"/>
              </a:spcAft>
              <a:buSzPts val="1700"/>
              <a:buNone/>
              <a:defRPr sz="1700"/>
            </a:lvl3pPr>
            <a:lvl4pPr lvl="3" algn="l">
              <a:spcBef>
                <a:spcPts val="0"/>
              </a:spcBef>
              <a:spcAft>
                <a:spcPts val="0"/>
              </a:spcAft>
              <a:buSzPts val="1700"/>
              <a:buNone/>
              <a:defRPr sz="1700"/>
            </a:lvl4pPr>
            <a:lvl5pPr lvl="4" algn="l">
              <a:spcBef>
                <a:spcPts val="0"/>
              </a:spcBef>
              <a:spcAft>
                <a:spcPts val="0"/>
              </a:spcAft>
              <a:buSzPts val="1700"/>
              <a:buNone/>
              <a:defRPr sz="1700"/>
            </a:lvl5pPr>
            <a:lvl6pPr lvl="5" algn="l">
              <a:spcBef>
                <a:spcPts val="0"/>
              </a:spcBef>
              <a:spcAft>
                <a:spcPts val="0"/>
              </a:spcAft>
              <a:buSzPts val="1700"/>
              <a:buNone/>
              <a:defRPr sz="1700"/>
            </a:lvl6pPr>
            <a:lvl7pPr lvl="6" algn="l">
              <a:spcBef>
                <a:spcPts val="0"/>
              </a:spcBef>
              <a:spcAft>
                <a:spcPts val="0"/>
              </a:spcAft>
              <a:buSzPts val="1700"/>
              <a:buNone/>
              <a:defRPr sz="1700"/>
            </a:lvl7pPr>
            <a:lvl8pPr lvl="7" algn="l">
              <a:spcBef>
                <a:spcPts val="0"/>
              </a:spcBef>
              <a:spcAft>
                <a:spcPts val="0"/>
              </a:spcAft>
              <a:buSzPts val="1700"/>
              <a:buNone/>
              <a:defRPr sz="1700"/>
            </a:lvl8pPr>
            <a:lvl9pPr lvl="8" algn="l">
              <a:spcBef>
                <a:spcPts val="0"/>
              </a:spcBef>
              <a:spcAft>
                <a:spcPts val="0"/>
              </a:spcAft>
              <a:buSzPts val="1700"/>
              <a:buNone/>
              <a:defRPr sz="1700"/>
            </a:lvl9pPr>
          </a:lstStyle>
          <a:p/>
        </p:txBody>
      </p:sp>
      <p:sp>
        <p:nvSpPr>
          <p:cNvPr id="30" name="Google Shape;30;g35cd5dd465e_0_533"/>
          <p:cNvSpPr txBox="1"/>
          <p:nvPr>
            <p:ph idx="11" type="ftr"/>
          </p:nvPr>
        </p:nvSpPr>
        <p:spPr>
          <a:xfrm>
            <a:off x="4846320" y="7627620"/>
            <a:ext cx="4937700" cy="438000"/>
          </a:xfrm>
          <a:prstGeom prst="rect">
            <a:avLst/>
          </a:prstGeom>
          <a:noFill/>
          <a:ln>
            <a:noFill/>
          </a:ln>
        </p:spPr>
        <p:txBody>
          <a:bodyPr anchorCtr="0" anchor="ctr" bIns="54850" lIns="109700" spcFirstLastPara="1" rIns="109700" wrap="square" tIns="54850">
            <a:noAutofit/>
          </a:bodyPr>
          <a:lstStyle>
            <a:lvl1pPr lvl="0" algn="ctr">
              <a:spcBef>
                <a:spcPts val="0"/>
              </a:spcBef>
              <a:spcAft>
                <a:spcPts val="0"/>
              </a:spcAft>
              <a:buSzPts val="1700"/>
              <a:buNone/>
              <a:defRPr sz="1700"/>
            </a:lvl1pPr>
            <a:lvl2pPr lvl="1" algn="l">
              <a:spcBef>
                <a:spcPts val="0"/>
              </a:spcBef>
              <a:spcAft>
                <a:spcPts val="0"/>
              </a:spcAft>
              <a:buSzPts val="1700"/>
              <a:buNone/>
              <a:defRPr sz="1700"/>
            </a:lvl2pPr>
            <a:lvl3pPr lvl="2" algn="l">
              <a:spcBef>
                <a:spcPts val="0"/>
              </a:spcBef>
              <a:spcAft>
                <a:spcPts val="0"/>
              </a:spcAft>
              <a:buSzPts val="1700"/>
              <a:buNone/>
              <a:defRPr sz="1700"/>
            </a:lvl3pPr>
            <a:lvl4pPr lvl="3" algn="l">
              <a:spcBef>
                <a:spcPts val="0"/>
              </a:spcBef>
              <a:spcAft>
                <a:spcPts val="0"/>
              </a:spcAft>
              <a:buSzPts val="1700"/>
              <a:buNone/>
              <a:defRPr sz="1700"/>
            </a:lvl4pPr>
            <a:lvl5pPr lvl="4" algn="l">
              <a:spcBef>
                <a:spcPts val="0"/>
              </a:spcBef>
              <a:spcAft>
                <a:spcPts val="0"/>
              </a:spcAft>
              <a:buSzPts val="1700"/>
              <a:buNone/>
              <a:defRPr sz="1700"/>
            </a:lvl5pPr>
            <a:lvl6pPr lvl="5" algn="l">
              <a:spcBef>
                <a:spcPts val="0"/>
              </a:spcBef>
              <a:spcAft>
                <a:spcPts val="0"/>
              </a:spcAft>
              <a:buSzPts val="1700"/>
              <a:buNone/>
              <a:defRPr sz="1700"/>
            </a:lvl6pPr>
            <a:lvl7pPr lvl="6" algn="l">
              <a:spcBef>
                <a:spcPts val="0"/>
              </a:spcBef>
              <a:spcAft>
                <a:spcPts val="0"/>
              </a:spcAft>
              <a:buSzPts val="1700"/>
              <a:buNone/>
              <a:defRPr sz="1700"/>
            </a:lvl7pPr>
            <a:lvl8pPr lvl="7" algn="l">
              <a:spcBef>
                <a:spcPts val="0"/>
              </a:spcBef>
              <a:spcAft>
                <a:spcPts val="0"/>
              </a:spcAft>
              <a:buSzPts val="1700"/>
              <a:buNone/>
              <a:defRPr sz="1700"/>
            </a:lvl8pPr>
            <a:lvl9pPr lvl="8" algn="l">
              <a:spcBef>
                <a:spcPts val="0"/>
              </a:spcBef>
              <a:spcAft>
                <a:spcPts val="0"/>
              </a:spcAft>
              <a:buSzPts val="1700"/>
              <a:buNone/>
              <a:defRPr sz="1700"/>
            </a:lvl9pPr>
          </a:lstStyle>
          <a:p/>
        </p:txBody>
      </p:sp>
      <p:sp>
        <p:nvSpPr>
          <p:cNvPr id="31" name="Google Shape;31;g35cd5dd465e_0_533"/>
          <p:cNvSpPr txBox="1"/>
          <p:nvPr>
            <p:ph idx="12" type="sldNum"/>
          </p:nvPr>
        </p:nvSpPr>
        <p:spPr>
          <a:xfrm>
            <a:off x="10332720" y="7627620"/>
            <a:ext cx="3291900" cy="438000"/>
          </a:xfrm>
          <a:prstGeom prst="rect">
            <a:avLst/>
          </a:prstGeom>
          <a:noFill/>
          <a:ln>
            <a:noFill/>
          </a:ln>
        </p:spPr>
        <p:txBody>
          <a:bodyPr anchorCtr="0" anchor="ctr" bIns="54850" lIns="109700" spcFirstLastPara="1" rIns="109700" wrap="square" tIns="54850">
            <a:noAutofit/>
          </a:bodyPr>
          <a:lstStyle>
            <a:lvl1pPr indent="0" lvl="0" marL="0" algn="r">
              <a:spcBef>
                <a:spcPts val="0"/>
              </a:spcBef>
              <a:buNone/>
              <a:defRPr sz="1700"/>
            </a:lvl1pPr>
            <a:lvl2pPr indent="0" lvl="1" marL="0" algn="r">
              <a:spcBef>
                <a:spcPts val="0"/>
              </a:spcBef>
              <a:buNone/>
              <a:defRPr sz="1700"/>
            </a:lvl2pPr>
            <a:lvl3pPr indent="0" lvl="2" marL="0" algn="r">
              <a:spcBef>
                <a:spcPts val="0"/>
              </a:spcBef>
              <a:buNone/>
              <a:defRPr sz="1700"/>
            </a:lvl3pPr>
            <a:lvl4pPr indent="0" lvl="3" marL="0" algn="r">
              <a:spcBef>
                <a:spcPts val="0"/>
              </a:spcBef>
              <a:buNone/>
              <a:defRPr sz="1700"/>
            </a:lvl4pPr>
            <a:lvl5pPr indent="0" lvl="4" marL="0" algn="r">
              <a:spcBef>
                <a:spcPts val="0"/>
              </a:spcBef>
              <a:buNone/>
              <a:defRPr sz="1700"/>
            </a:lvl5pPr>
            <a:lvl6pPr indent="0" lvl="5" marL="0" algn="r">
              <a:spcBef>
                <a:spcPts val="0"/>
              </a:spcBef>
              <a:buNone/>
              <a:defRPr sz="1700"/>
            </a:lvl6pPr>
            <a:lvl7pPr indent="0" lvl="6" marL="0" algn="r">
              <a:spcBef>
                <a:spcPts val="0"/>
              </a:spcBef>
              <a:buNone/>
              <a:defRPr sz="1700"/>
            </a:lvl7pPr>
            <a:lvl8pPr indent="0" lvl="7" marL="0" algn="r">
              <a:spcBef>
                <a:spcPts val="0"/>
              </a:spcBef>
              <a:buNone/>
              <a:defRPr sz="1700"/>
            </a:lvl8pPr>
            <a:lvl9pPr indent="0" lvl="8" marL="0" algn="r">
              <a:spcBef>
                <a:spcPts val="0"/>
              </a:spcBef>
              <a:buNone/>
              <a:defRPr sz="17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9.png"/><Relationship Id="rId4" Type="http://schemas.openxmlformats.org/officeDocument/2006/relationships/image" Target="../media/image26.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44.png"/><Relationship Id="rId4" Type="http://schemas.openxmlformats.org/officeDocument/2006/relationships/image" Target="../media/image31.png"/><Relationship Id="rId5" Type="http://schemas.openxmlformats.org/officeDocument/2006/relationships/image" Target="../media/image27.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51.png"/><Relationship Id="rId5" Type="http://schemas.openxmlformats.org/officeDocument/2006/relationships/image" Target="../media/image45.png"/><Relationship Id="rId6"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43.png"/><Relationship Id="rId4" Type="http://schemas.openxmlformats.org/officeDocument/2006/relationships/image" Target="../media/image50.png"/><Relationship Id="rId5" Type="http://schemas.openxmlformats.org/officeDocument/2006/relationships/image" Target="../media/image42.png"/><Relationship Id="rId6"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47.png"/><Relationship Id="rId6"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34.png"/><Relationship Id="rId5" Type="http://schemas.openxmlformats.org/officeDocument/2006/relationships/image" Target="../media/image46.png"/><Relationship Id="rId6" Type="http://schemas.openxmlformats.org/officeDocument/2006/relationships/image" Target="../media/image52.png"/><Relationship Id="rId7"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9.png"/><Relationship Id="rId4" Type="http://schemas.openxmlformats.org/officeDocument/2006/relationships/image" Target="../media/image49.png"/><Relationship Id="rId5" Type="http://schemas.openxmlformats.org/officeDocument/2006/relationships/image" Target="../media/image4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16.png"/><Relationship Id="rId5" Type="http://schemas.openxmlformats.org/officeDocument/2006/relationships/hyperlink" Target="http://drive.google.com/file/d/1396sS-_1MWI7oBmEJtjNH6Uf1IWIRUbR/view" TargetMode="External"/><Relationship Id="rId6" Type="http://schemas.openxmlformats.org/officeDocument/2006/relationships/image" Target="../media/image21.jpg"/><Relationship Id="rId7"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descr="preencoded.png" id="37" name="Google Shape;37;p1"/>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pic>
        <p:nvPicPr>
          <p:cNvPr descr="preencoded.png" id="38" name="Google Shape;38;p1"/>
          <p:cNvPicPr preferRelativeResize="0"/>
          <p:nvPr/>
        </p:nvPicPr>
        <p:blipFill rotWithShape="1">
          <a:blip r:embed="rId4">
            <a:alphaModFix/>
          </a:blip>
          <a:srcRect b="0" l="0" r="0" t="0"/>
          <a:stretch/>
        </p:blipFill>
        <p:spPr>
          <a:xfrm>
            <a:off x="9427607" y="2534483"/>
            <a:ext cx="4919186" cy="3160633"/>
          </a:xfrm>
          <a:prstGeom prst="rect">
            <a:avLst/>
          </a:prstGeom>
          <a:noFill/>
          <a:ln>
            <a:noFill/>
          </a:ln>
        </p:spPr>
      </p:pic>
      <p:sp>
        <p:nvSpPr>
          <p:cNvPr id="39" name="Google Shape;39;p1"/>
          <p:cNvSpPr/>
          <p:nvPr/>
        </p:nvSpPr>
        <p:spPr>
          <a:xfrm>
            <a:off x="793790" y="1932980"/>
            <a:ext cx="7556421" cy="293465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50"/>
              <a:buFont typeface="Inter"/>
              <a:buNone/>
            </a:pPr>
            <a:r>
              <a:rPr b="1" i="0" lang="en-US" sz="6150" u="none" cap="none" strike="noStrike">
                <a:solidFill>
                  <a:srgbClr val="000000"/>
                </a:solidFill>
                <a:latin typeface="Inter"/>
                <a:ea typeface="Inter"/>
                <a:cs typeface="Inter"/>
                <a:sym typeface="Inter"/>
              </a:rPr>
              <a:t>Griffith Go: Enhancing Campus Navigation with AR</a:t>
            </a:r>
            <a:endParaRPr b="0" i="0" sz="6150" u="none" cap="none" strike="noStrike"/>
          </a:p>
        </p:txBody>
      </p:sp>
      <p:sp>
        <p:nvSpPr>
          <p:cNvPr id="40" name="Google Shape;40;p1"/>
          <p:cNvSpPr/>
          <p:nvPr/>
        </p:nvSpPr>
        <p:spPr>
          <a:xfrm>
            <a:off x="793790" y="5395694"/>
            <a:ext cx="7556400" cy="1088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t/>
            </a:r>
            <a:endParaRPr sz="1750">
              <a:solidFill>
                <a:srgbClr val="272525"/>
              </a:solidFill>
              <a:latin typeface="Inter"/>
              <a:ea typeface="Inter"/>
              <a:cs typeface="Inter"/>
              <a:sym typeface="Inter"/>
            </a:endParaRPr>
          </a:p>
          <a:p>
            <a:pPr indent="0" lvl="0" marL="0" marR="0" rtl="0" algn="l">
              <a:lnSpc>
                <a:spcPct val="162857"/>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Jeeyoung</a:t>
            </a:r>
            <a:r>
              <a:rPr lang="en-US" sz="1750">
                <a:solidFill>
                  <a:srgbClr val="272525"/>
                </a:solidFill>
                <a:latin typeface="Inter"/>
                <a:ea typeface="Inter"/>
                <a:cs typeface="Inter"/>
                <a:sym typeface="Inter"/>
              </a:rPr>
              <a:t> Park (s5378253)</a:t>
            </a:r>
            <a:endParaRPr sz="1750">
              <a:solidFill>
                <a:srgbClr val="272525"/>
              </a:solidFill>
              <a:latin typeface="Inter"/>
              <a:ea typeface="Inter"/>
              <a:cs typeface="Inter"/>
              <a:sym typeface="Inter"/>
            </a:endParaRPr>
          </a:p>
          <a:p>
            <a:pPr indent="0" lvl="0" marL="0" marR="0" rtl="0" algn="l">
              <a:lnSpc>
                <a:spcPct val="162857"/>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Josh Yu (s5401891)</a:t>
            </a:r>
            <a:endParaRPr sz="1750">
              <a:solidFill>
                <a:srgbClr val="272525"/>
              </a:solidFill>
              <a:latin typeface="Inter"/>
              <a:ea typeface="Inter"/>
              <a:cs typeface="Inter"/>
              <a:sym typeface="Inter"/>
            </a:endParaRPr>
          </a:p>
          <a:p>
            <a:pPr indent="0" lvl="0" marL="0" marR="0" rtl="0" algn="l">
              <a:lnSpc>
                <a:spcPct val="162857"/>
              </a:lnSpc>
              <a:spcBef>
                <a:spcPts val="0"/>
              </a:spcBef>
              <a:spcAft>
                <a:spcPts val="0"/>
              </a:spcAft>
              <a:buClr>
                <a:srgbClr val="272525"/>
              </a:buClr>
              <a:buSzPts val="1750"/>
              <a:buFont typeface="Inter"/>
              <a:buNone/>
            </a:pPr>
            <a:r>
              <a:rPr lang="en-US" sz="1750">
                <a:solidFill>
                  <a:srgbClr val="272525"/>
                </a:solidFill>
                <a:latin typeface="Inter"/>
                <a:ea typeface="Inter"/>
                <a:cs typeface="Inter"/>
                <a:sym typeface="Inter"/>
              </a:rPr>
              <a:t>Yeongjoo Kim (s5413681)</a:t>
            </a:r>
            <a:endParaRPr sz="1750">
              <a:solidFill>
                <a:srgbClr val="272525"/>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5cd5dd465e_0_318"/>
          <p:cNvPicPr preferRelativeResize="0"/>
          <p:nvPr/>
        </p:nvPicPr>
        <p:blipFill rotWithShape="1">
          <a:blip r:embed="rId3">
            <a:alphaModFix/>
          </a:blip>
          <a:srcRect b="0" l="0" r="36330" t="0"/>
          <a:stretch/>
        </p:blipFill>
        <p:spPr>
          <a:xfrm>
            <a:off x="517649" y="5038678"/>
            <a:ext cx="6722097" cy="2824727"/>
          </a:xfrm>
          <a:prstGeom prst="rect">
            <a:avLst/>
          </a:prstGeom>
          <a:noFill/>
          <a:ln cap="flat" cmpd="sng" w="9525">
            <a:solidFill>
              <a:schemeClr val="dk1"/>
            </a:solidFill>
            <a:prstDash val="solid"/>
            <a:round/>
            <a:headEnd len="sm" w="sm" type="none"/>
            <a:tailEnd len="sm" w="sm" type="none"/>
          </a:ln>
        </p:spPr>
      </p:pic>
      <p:pic>
        <p:nvPicPr>
          <p:cNvPr id="184" name="Google Shape;184;g35cd5dd465e_0_318"/>
          <p:cNvPicPr preferRelativeResize="0"/>
          <p:nvPr/>
        </p:nvPicPr>
        <p:blipFill rotWithShape="1">
          <a:blip r:embed="rId4">
            <a:alphaModFix/>
          </a:blip>
          <a:srcRect b="0" l="0" r="0" t="0"/>
          <a:stretch/>
        </p:blipFill>
        <p:spPr>
          <a:xfrm>
            <a:off x="361348" y="1001834"/>
            <a:ext cx="8293493" cy="3321575"/>
          </a:xfrm>
          <a:prstGeom prst="rect">
            <a:avLst/>
          </a:prstGeom>
          <a:noFill/>
          <a:ln cap="flat" cmpd="sng" w="9525">
            <a:solidFill>
              <a:schemeClr val="dk1"/>
            </a:solidFill>
            <a:prstDash val="solid"/>
            <a:round/>
            <a:headEnd len="sm" w="sm" type="none"/>
            <a:tailEnd len="sm" w="sm" type="none"/>
          </a:ln>
        </p:spPr>
      </p:pic>
      <p:sp>
        <p:nvSpPr>
          <p:cNvPr id="185" name="Google Shape;185;g35cd5dd465e_0_318"/>
          <p:cNvSpPr/>
          <p:nvPr/>
        </p:nvSpPr>
        <p:spPr>
          <a:xfrm>
            <a:off x="197512" y="3849924"/>
            <a:ext cx="2520000" cy="5964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grpSp>
        <p:nvGrpSpPr>
          <p:cNvPr id="186" name="Google Shape;186;g35cd5dd465e_0_318"/>
          <p:cNvGrpSpPr/>
          <p:nvPr/>
        </p:nvGrpSpPr>
        <p:grpSpPr>
          <a:xfrm>
            <a:off x="8002749" y="4398461"/>
            <a:ext cx="6069225" cy="3645583"/>
            <a:chOff x="5830677" y="1637215"/>
            <a:chExt cx="6951352" cy="4105848"/>
          </a:xfrm>
        </p:grpSpPr>
        <p:pic>
          <p:nvPicPr>
            <p:cNvPr id="187" name="Google Shape;187;g35cd5dd465e_0_318"/>
            <p:cNvPicPr preferRelativeResize="0"/>
            <p:nvPr/>
          </p:nvPicPr>
          <p:blipFill rotWithShape="1">
            <a:blip r:embed="rId5">
              <a:alphaModFix/>
            </a:blip>
            <a:srcRect b="0" l="57894" r="0" t="0"/>
            <a:stretch/>
          </p:blipFill>
          <p:spPr>
            <a:xfrm>
              <a:off x="8750808" y="1637215"/>
              <a:ext cx="4031221" cy="4105848"/>
            </a:xfrm>
            <a:prstGeom prst="rect">
              <a:avLst/>
            </a:prstGeom>
            <a:noFill/>
            <a:ln>
              <a:noFill/>
            </a:ln>
          </p:spPr>
        </p:pic>
        <p:pic>
          <p:nvPicPr>
            <p:cNvPr id="188" name="Google Shape;188;g35cd5dd465e_0_318"/>
            <p:cNvPicPr preferRelativeResize="0"/>
            <p:nvPr/>
          </p:nvPicPr>
          <p:blipFill rotWithShape="1">
            <a:blip r:embed="rId5">
              <a:alphaModFix/>
            </a:blip>
            <a:srcRect b="0" l="0" r="69499" t="0"/>
            <a:stretch/>
          </p:blipFill>
          <p:spPr>
            <a:xfrm>
              <a:off x="5830677" y="1637215"/>
              <a:ext cx="2920131" cy="4105848"/>
            </a:xfrm>
            <a:prstGeom prst="rect">
              <a:avLst/>
            </a:prstGeom>
            <a:noFill/>
            <a:ln>
              <a:noFill/>
            </a:ln>
          </p:spPr>
        </p:pic>
      </p:grpSp>
      <p:sp>
        <p:nvSpPr>
          <p:cNvPr id="189" name="Google Shape;189;g35cd5dd465e_0_318"/>
          <p:cNvSpPr/>
          <p:nvPr/>
        </p:nvSpPr>
        <p:spPr>
          <a:xfrm>
            <a:off x="10883255" y="4689466"/>
            <a:ext cx="431700" cy="4197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90" name="Google Shape;190;g35cd5dd465e_0_318"/>
          <p:cNvSpPr/>
          <p:nvPr/>
        </p:nvSpPr>
        <p:spPr>
          <a:xfrm>
            <a:off x="8099951" y="5167156"/>
            <a:ext cx="2549400" cy="12837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91" name="Google Shape;191;g35cd5dd465e_0_318"/>
          <p:cNvSpPr txBox="1"/>
          <p:nvPr>
            <p:ph idx="1" type="subTitle"/>
          </p:nvPr>
        </p:nvSpPr>
        <p:spPr>
          <a:xfrm>
            <a:off x="129473" y="88692"/>
            <a:ext cx="89499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2D Pages – Page Switching Logic</a:t>
            </a:r>
            <a:endParaRPr b="1">
              <a:solidFill>
                <a:srgbClr val="1F5C99"/>
              </a:solidFill>
            </a:endParaRPr>
          </a:p>
        </p:txBody>
      </p:sp>
      <p:sp>
        <p:nvSpPr>
          <p:cNvPr id="192" name="Google Shape;192;g35cd5dd465e_0_318"/>
          <p:cNvSpPr txBox="1"/>
          <p:nvPr/>
        </p:nvSpPr>
        <p:spPr>
          <a:xfrm>
            <a:off x="8818676" y="1778558"/>
            <a:ext cx="5504700" cy="14499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Toggle between UI pages using SetActive(true/false) for smooth screen switching</a:t>
            </a:r>
            <a:endParaRPr sz="1700"/>
          </a:p>
        </p:txBody>
      </p:sp>
      <p:sp>
        <p:nvSpPr>
          <p:cNvPr id="193" name="Google Shape;193;g35cd5dd465e_0_318"/>
          <p:cNvSpPr txBox="1"/>
          <p:nvPr/>
        </p:nvSpPr>
        <p:spPr>
          <a:xfrm>
            <a:off x="4385202" y="5897825"/>
            <a:ext cx="3134100" cy="4494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200">
                <a:solidFill>
                  <a:schemeClr val="dk1"/>
                </a:solidFill>
                <a:highlight>
                  <a:srgbClr val="FFFF00"/>
                </a:highlight>
                <a:latin typeface="Malgun Gothic"/>
                <a:ea typeface="Malgun Gothic"/>
                <a:cs typeface="Malgun Gothic"/>
                <a:sym typeface="Malgun Gothic"/>
              </a:rPr>
              <a:t>True (Open Page)</a:t>
            </a:r>
            <a:endParaRPr sz="2200">
              <a:solidFill>
                <a:schemeClr val="dk1"/>
              </a:solidFill>
              <a:highlight>
                <a:srgbClr val="FFFF00"/>
              </a:highlight>
              <a:latin typeface="Malgun Gothic"/>
              <a:ea typeface="Malgun Gothic"/>
              <a:cs typeface="Malgun Gothic"/>
              <a:sym typeface="Malgun Gothic"/>
            </a:endParaRPr>
          </a:p>
        </p:txBody>
      </p:sp>
      <p:sp>
        <p:nvSpPr>
          <p:cNvPr id="194" name="Google Shape;194;g35cd5dd465e_0_318"/>
          <p:cNvSpPr txBox="1"/>
          <p:nvPr/>
        </p:nvSpPr>
        <p:spPr>
          <a:xfrm>
            <a:off x="4385201" y="6903000"/>
            <a:ext cx="2854500" cy="4494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200">
                <a:solidFill>
                  <a:schemeClr val="dk1"/>
                </a:solidFill>
                <a:highlight>
                  <a:srgbClr val="FFFF00"/>
                </a:highlight>
                <a:latin typeface="Malgun Gothic"/>
                <a:ea typeface="Malgun Gothic"/>
                <a:cs typeface="Malgun Gothic"/>
                <a:sym typeface="Malgun Gothic"/>
              </a:rPr>
              <a:t>False (Hide Page)</a:t>
            </a:r>
            <a:endParaRPr sz="2200">
              <a:solidFill>
                <a:schemeClr val="dk1"/>
              </a:solidFill>
              <a:highlight>
                <a:srgbClr val="FFFF00"/>
              </a:highlight>
              <a:latin typeface="Malgun Gothic"/>
              <a:ea typeface="Malgun Gothic"/>
              <a:cs typeface="Malgun Gothic"/>
              <a:sym typeface="Malgun Gothic"/>
            </a:endParaRPr>
          </a:p>
        </p:txBody>
      </p:sp>
      <p:sp>
        <p:nvSpPr>
          <p:cNvPr id="195" name="Google Shape;195;g35cd5dd465e_0_318"/>
          <p:cNvSpPr/>
          <p:nvPr/>
        </p:nvSpPr>
        <p:spPr>
          <a:xfrm>
            <a:off x="7631617" y="2559178"/>
            <a:ext cx="468300" cy="4929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ppt_w</p:attrName>
                                        </p:attrNameLst>
                                      </p:cBhvr>
                                      <p:tavLst>
                                        <p:tav fmla="" tm="0">
                                          <p:val>
                                            <p:strVal val="0"/>
                                          </p:val>
                                        </p:tav>
                                        <p:tav fmla="" tm="100000">
                                          <p:val>
                                            <p:strVal val="#ppt_w"/>
                                          </p:val>
                                        </p:tav>
                                      </p:tavLst>
                                    </p:anim>
                                    <p:anim calcmode="lin" valueType="num">
                                      <p:cBhvr additive="base">
                                        <p:cTn dur="500"/>
                                        <p:tgtEl>
                                          <p:spTgt spid="19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ppt_w</p:attrName>
                                        </p:attrNameLst>
                                      </p:cBhvr>
                                      <p:tavLst>
                                        <p:tav fmla="" tm="0">
                                          <p:val>
                                            <p:strVal val="0"/>
                                          </p:val>
                                        </p:tav>
                                        <p:tav fmla="" tm="100000">
                                          <p:val>
                                            <p:strVal val="#ppt_w"/>
                                          </p:val>
                                        </p:tav>
                                      </p:tavLst>
                                    </p:anim>
                                    <p:anim calcmode="lin" valueType="num">
                                      <p:cBhvr additive="base">
                                        <p:cTn dur="500"/>
                                        <p:tgtEl>
                                          <p:spTgt spid="1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5cd5dd465e_0_335"/>
          <p:cNvSpPr txBox="1"/>
          <p:nvPr>
            <p:ph idx="1" type="subTitle"/>
          </p:nvPr>
        </p:nvSpPr>
        <p:spPr>
          <a:xfrm>
            <a:off x="129473" y="88692"/>
            <a:ext cx="89499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Scene Overview</a:t>
            </a:r>
            <a:endParaRPr b="1">
              <a:solidFill>
                <a:srgbClr val="1F5C99"/>
              </a:solidFill>
            </a:endParaRPr>
          </a:p>
        </p:txBody>
      </p:sp>
      <p:pic>
        <p:nvPicPr>
          <p:cNvPr id="202" name="Google Shape;202;g35cd5dd465e_0_335"/>
          <p:cNvPicPr preferRelativeResize="0"/>
          <p:nvPr/>
        </p:nvPicPr>
        <p:blipFill rotWithShape="1">
          <a:blip r:embed="rId3">
            <a:alphaModFix/>
          </a:blip>
          <a:srcRect b="0" l="0" r="0" t="0"/>
          <a:stretch/>
        </p:blipFill>
        <p:spPr>
          <a:xfrm>
            <a:off x="10036655" y="1347485"/>
            <a:ext cx="4161101" cy="3349457"/>
          </a:xfrm>
          <a:prstGeom prst="rect">
            <a:avLst/>
          </a:prstGeom>
          <a:noFill/>
          <a:ln>
            <a:noFill/>
          </a:ln>
        </p:spPr>
      </p:pic>
      <p:sp>
        <p:nvSpPr>
          <p:cNvPr id="203" name="Google Shape;203;g35cd5dd465e_0_335"/>
          <p:cNvSpPr txBox="1"/>
          <p:nvPr/>
        </p:nvSpPr>
        <p:spPr>
          <a:xfrm>
            <a:off x="10036655" y="785578"/>
            <a:ext cx="39909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C# Scripts Involved</a:t>
            </a:r>
            <a:endParaRPr b="1" sz="2400">
              <a:solidFill>
                <a:schemeClr val="dk1"/>
              </a:solidFill>
              <a:latin typeface="Malgun Gothic"/>
              <a:ea typeface="Malgun Gothic"/>
              <a:cs typeface="Malgun Gothic"/>
              <a:sym typeface="Malgun Gothic"/>
            </a:endParaRPr>
          </a:p>
        </p:txBody>
      </p:sp>
      <p:pic>
        <p:nvPicPr>
          <p:cNvPr id="204" name="Google Shape;204;g35cd5dd465e_0_335"/>
          <p:cNvPicPr preferRelativeResize="0"/>
          <p:nvPr/>
        </p:nvPicPr>
        <p:blipFill rotWithShape="1">
          <a:blip r:embed="rId4">
            <a:alphaModFix/>
          </a:blip>
          <a:srcRect b="0" l="0" r="0" t="0"/>
          <a:stretch/>
        </p:blipFill>
        <p:spPr>
          <a:xfrm>
            <a:off x="6381696" y="1347485"/>
            <a:ext cx="3509500" cy="6344535"/>
          </a:xfrm>
          <a:prstGeom prst="rect">
            <a:avLst/>
          </a:prstGeom>
          <a:noFill/>
          <a:ln>
            <a:noFill/>
          </a:ln>
        </p:spPr>
      </p:pic>
      <p:sp>
        <p:nvSpPr>
          <p:cNvPr id="205" name="Google Shape;205;g35cd5dd465e_0_335"/>
          <p:cNvSpPr txBox="1"/>
          <p:nvPr/>
        </p:nvSpPr>
        <p:spPr>
          <a:xfrm>
            <a:off x="6381696" y="785578"/>
            <a:ext cx="35097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Scene Objects</a:t>
            </a:r>
            <a:endParaRPr b="1" sz="2400">
              <a:solidFill>
                <a:schemeClr val="dk1"/>
              </a:solidFill>
              <a:latin typeface="Malgun Gothic"/>
              <a:ea typeface="Malgun Gothic"/>
              <a:cs typeface="Malgun Gothic"/>
              <a:sym typeface="Malgun Gothic"/>
            </a:endParaRPr>
          </a:p>
        </p:txBody>
      </p:sp>
      <p:pic>
        <p:nvPicPr>
          <p:cNvPr id="206" name="Google Shape;206;g35cd5dd465e_0_335"/>
          <p:cNvPicPr preferRelativeResize="0"/>
          <p:nvPr/>
        </p:nvPicPr>
        <p:blipFill rotWithShape="1">
          <a:blip r:embed="rId5">
            <a:alphaModFix/>
          </a:blip>
          <a:srcRect b="0" l="0" r="0" t="0"/>
          <a:stretch/>
        </p:blipFill>
        <p:spPr>
          <a:xfrm>
            <a:off x="783308" y="1347485"/>
            <a:ext cx="3509499" cy="7407833"/>
          </a:xfrm>
          <a:prstGeom prst="rect">
            <a:avLst/>
          </a:prstGeom>
          <a:noFill/>
          <a:ln>
            <a:noFill/>
          </a:ln>
        </p:spPr>
      </p:pic>
      <p:sp>
        <p:nvSpPr>
          <p:cNvPr id="207" name="Google Shape;207;g35cd5dd465e_0_335"/>
          <p:cNvSpPr txBox="1"/>
          <p:nvPr/>
        </p:nvSpPr>
        <p:spPr>
          <a:xfrm>
            <a:off x="2772048" y="2607245"/>
            <a:ext cx="19671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Debugging</a:t>
            </a:r>
            <a:endParaRPr b="1" sz="1800">
              <a:solidFill>
                <a:srgbClr val="FFFF00"/>
              </a:solidFill>
              <a:latin typeface="Malgun Gothic"/>
              <a:ea typeface="Malgun Gothic"/>
              <a:cs typeface="Malgun Gothic"/>
              <a:sym typeface="Malgun Gothic"/>
            </a:endParaRPr>
          </a:p>
        </p:txBody>
      </p:sp>
      <p:sp>
        <p:nvSpPr>
          <p:cNvPr id="208" name="Google Shape;208;g35cd5dd465e_0_335"/>
          <p:cNvSpPr txBox="1"/>
          <p:nvPr/>
        </p:nvSpPr>
        <p:spPr>
          <a:xfrm>
            <a:off x="2548848" y="3387166"/>
            <a:ext cx="19671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AR dev</a:t>
            </a:r>
            <a:endParaRPr b="1" sz="1800">
              <a:solidFill>
                <a:srgbClr val="FFFF00"/>
              </a:solidFill>
              <a:latin typeface="Malgun Gothic"/>
              <a:ea typeface="Malgun Gothic"/>
              <a:cs typeface="Malgun Gothic"/>
              <a:sym typeface="Malgun Gothic"/>
            </a:endParaRPr>
          </a:p>
        </p:txBody>
      </p:sp>
      <p:sp>
        <p:nvSpPr>
          <p:cNvPr id="209" name="Google Shape;209;g35cd5dd465e_0_335"/>
          <p:cNvSpPr txBox="1"/>
          <p:nvPr/>
        </p:nvSpPr>
        <p:spPr>
          <a:xfrm>
            <a:off x="3158988" y="5092639"/>
            <a:ext cx="19671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AR dev</a:t>
            </a:r>
            <a:endParaRPr b="1" sz="1800">
              <a:solidFill>
                <a:srgbClr val="FFFF00"/>
              </a:solidFill>
              <a:latin typeface="Malgun Gothic"/>
              <a:ea typeface="Malgun Gothic"/>
              <a:cs typeface="Malgun Gothic"/>
              <a:sym typeface="Malgun Gothic"/>
            </a:endParaRPr>
          </a:p>
        </p:txBody>
      </p:sp>
      <p:sp>
        <p:nvSpPr>
          <p:cNvPr id="210" name="Google Shape;210;g35cd5dd465e_0_335"/>
          <p:cNvSpPr txBox="1"/>
          <p:nvPr/>
        </p:nvSpPr>
        <p:spPr>
          <a:xfrm>
            <a:off x="2218834" y="5769133"/>
            <a:ext cx="2190300" cy="7980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Detect user touch &amp; Raycasting</a:t>
            </a:r>
            <a:endParaRPr b="1" sz="1800">
              <a:solidFill>
                <a:srgbClr val="FFFF00"/>
              </a:solidFill>
              <a:latin typeface="Malgun Gothic"/>
              <a:ea typeface="Malgun Gothic"/>
              <a:cs typeface="Malgun Gothic"/>
              <a:sym typeface="Malgun Gothic"/>
            </a:endParaRPr>
          </a:p>
        </p:txBody>
      </p:sp>
      <p:sp>
        <p:nvSpPr>
          <p:cNvPr id="211" name="Google Shape;211;g35cd5dd465e_0_335"/>
          <p:cNvSpPr txBox="1"/>
          <p:nvPr/>
        </p:nvSpPr>
        <p:spPr>
          <a:xfrm>
            <a:off x="794098" y="832994"/>
            <a:ext cx="3509700" cy="561900"/>
          </a:xfrm>
          <a:prstGeom prst="rect">
            <a:avLst/>
          </a:prstGeom>
          <a:noFill/>
          <a:ln>
            <a:noFill/>
          </a:ln>
        </p:spPr>
        <p:txBody>
          <a:bodyPr anchorCtr="0" anchor="t" bIns="54850" lIns="109700" spcFirstLastPara="1" rIns="109700" wrap="square" tIns="54850">
            <a:normAutofit fontScale="92500"/>
          </a:bodyPr>
          <a:lstStyle/>
          <a:p>
            <a:pPr indent="0" lvl="0" marL="0" marR="0" rtl="0" algn="l">
              <a:lnSpc>
                <a:spcPct val="90000"/>
              </a:lnSpc>
              <a:spcBef>
                <a:spcPts val="0"/>
              </a:spcBef>
              <a:spcAft>
                <a:spcPts val="0"/>
              </a:spcAft>
              <a:buClr>
                <a:schemeClr val="dk1"/>
              </a:buClr>
              <a:buSzPct val="100000"/>
              <a:buFont typeface="Arial"/>
              <a:buNone/>
            </a:pPr>
            <a:r>
              <a:rPr b="1" lang="en-US" sz="2400">
                <a:solidFill>
                  <a:schemeClr val="dk1"/>
                </a:solidFill>
                <a:latin typeface="Malgun Gothic"/>
                <a:ea typeface="Malgun Gothic"/>
                <a:cs typeface="Malgun Gothic"/>
                <a:sym typeface="Malgun Gothic"/>
              </a:rPr>
              <a:t>Package Dependencies</a:t>
            </a:r>
            <a:endParaRPr b="1" sz="2400">
              <a:solidFill>
                <a:schemeClr val="dk1"/>
              </a:solidFill>
              <a:latin typeface="Malgun Gothic"/>
              <a:ea typeface="Malgun Gothic"/>
              <a:cs typeface="Malgun Gothic"/>
              <a:sym typeface="Malgun Gothic"/>
            </a:endParaRPr>
          </a:p>
        </p:txBody>
      </p:sp>
      <p:sp>
        <p:nvSpPr>
          <p:cNvPr id="212" name="Google Shape;212;g35cd5dd465e_0_335"/>
          <p:cNvSpPr txBox="1"/>
          <p:nvPr/>
        </p:nvSpPr>
        <p:spPr>
          <a:xfrm>
            <a:off x="3971642" y="832994"/>
            <a:ext cx="2381100" cy="1555800"/>
          </a:xfrm>
          <a:prstGeom prst="rect">
            <a:avLst/>
          </a:prstGeom>
          <a:noFill/>
          <a:ln>
            <a:noFill/>
          </a:ln>
        </p:spPr>
        <p:txBody>
          <a:bodyPr anchorCtr="0" anchor="t" bIns="54850" lIns="109700" spcFirstLastPara="1" rIns="109700" wrap="square" tIns="54850">
            <a:normAutofit/>
          </a:bodyPr>
          <a:lstStyle/>
          <a:p>
            <a:pPr indent="0" lvl="0" marL="0" marR="0" rtl="0" algn="ctr">
              <a:lnSpc>
                <a:spcPct val="90000"/>
              </a:lnSpc>
              <a:spcBef>
                <a:spcPts val="0"/>
              </a:spcBef>
              <a:spcAft>
                <a:spcPts val="0"/>
              </a:spcAft>
              <a:buClr>
                <a:schemeClr val="dk1"/>
              </a:buClr>
              <a:buSzPts val="3400"/>
              <a:buFont typeface="Arial"/>
              <a:buNone/>
            </a:pPr>
            <a:r>
              <a:rPr lang="en-US" sz="3400">
                <a:solidFill>
                  <a:schemeClr val="dk1"/>
                </a:solidFill>
                <a:latin typeface="Malgun Gothic"/>
                <a:ea typeface="Malgun Gothic"/>
                <a:cs typeface="Malgun Gothic"/>
                <a:sym typeface="Malgun Gothic"/>
              </a:rPr>
              <a:t>+</a:t>
            </a:r>
            <a:endParaRPr sz="2400">
              <a:solidFill>
                <a:schemeClr val="dk1"/>
              </a:solidFill>
              <a:latin typeface="Malgun Gothic"/>
              <a:ea typeface="Malgun Gothic"/>
              <a:cs typeface="Malgun Gothic"/>
              <a:sym typeface="Malgun Gothic"/>
            </a:endParaRPr>
          </a:p>
          <a:p>
            <a:pPr indent="0" lvl="0" marL="0" marR="0" rtl="0" algn="ctr">
              <a:lnSpc>
                <a:spcPct val="90000"/>
              </a:lnSpc>
              <a:spcBef>
                <a:spcPts val="1200"/>
              </a:spcBef>
              <a:spcAft>
                <a:spcPts val="0"/>
              </a:spcAft>
              <a:buClr>
                <a:schemeClr val="dk1"/>
              </a:buClr>
              <a:buSzPts val="2400"/>
              <a:buFont typeface="Arial"/>
              <a:buNone/>
            </a:pPr>
            <a:r>
              <a:rPr b="1" lang="en-US" sz="2400">
                <a:solidFill>
                  <a:schemeClr val="dk1"/>
                </a:solidFill>
                <a:highlight>
                  <a:srgbClr val="FFFF00"/>
                </a:highlight>
                <a:latin typeface="Malgun Gothic"/>
                <a:ea typeface="Malgun Gothic"/>
                <a:cs typeface="Malgun Gothic"/>
                <a:sym typeface="Malgun Gothic"/>
              </a:rPr>
              <a:t>Unity AR Template</a:t>
            </a:r>
            <a:endParaRPr b="1" sz="2400">
              <a:solidFill>
                <a:schemeClr val="dk1"/>
              </a:solidFill>
              <a:highlight>
                <a:srgbClr val="FFFF00"/>
              </a:highlight>
              <a:latin typeface="Malgun Gothic"/>
              <a:ea typeface="Malgun Gothic"/>
              <a:cs typeface="Malgun Gothic"/>
              <a:sym typeface="Malgun Gothic"/>
            </a:endParaRPr>
          </a:p>
        </p:txBody>
      </p:sp>
      <p:sp>
        <p:nvSpPr>
          <p:cNvPr id="213" name="Google Shape;213;g35cd5dd465e_0_335"/>
          <p:cNvSpPr/>
          <p:nvPr/>
        </p:nvSpPr>
        <p:spPr>
          <a:xfrm>
            <a:off x="432644" y="785579"/>
            <a:ext cx="5636400" cy="7444200"/>
          </a:xfrm>
          <a:prstGeom prst="rect">
            <a:avLst/>
          </a:prstGeom>
          <a:noFill/>
          <a:ln cap="flat" cmpd="sng" w="28575">
            <a:solidFill>
              <a:srgbClr val="0070C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5cd5dd465e_0_352"/>
          <p:cNvSpPr txBox="1"/>
          <p:nvPr>
            <p:ph idx="1" type="subTitle"/>
          </p:nvPr>
        </p:nvSpPr>
        <p:spPr>
          <a:xfrm>
            <a:off x="129473" y="88692"/>
            <a:ext cx="113385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How to spawn Direction Arrows?</a:t>
            </a:r>
            <a:endParaRPr b="1">
              <a:solidFill>
                <a:srgbClr val="1F5C99"/>
              </a:solidFill>
            </a:endParaRPr>
          </a:p>
        </p:txBody>
      </p:sp>
      <p:sp>
        <p:nvSpPr>
          <p:cNvPr id="220" name="Google Shape;220;g35cd5dd465e_0_352"/>
          <p:cNvSpPr txBox="1"/>
          <p:nvPr/>
        </p:nvSpPr>
        <p:spPr>
          <a:xfrm>
            <a:off x="652216" y="7368403"/>
            <a:ext cx="13311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Compromise Plan: </a:t>
            </a:r>
            <a:r>
              <a:rPr b="1" lang="en-US" sz="2400">
                <a:solidFill>
                  <a:schemeClr val="dk1"/>
                </a:solidFill>
                <a:highlight>
                  <a:srgbClr val="FFFF00"/>
                </a:highlight>
                <a:latin typeface="Malgun Gothic"/>
                <a:ea typeface="Malgun Gothic"/>
                <a:cs typeface="Malgun Gothic"/>
                <a:sym typeface="Malgun Gothic"/>
              </a:rPr>
              <a:t>Calculate distance/directions with Coordinates </a:t>
            </a:r>
            <a:r>
              <a:rPr b="1" lang="en-US" sz="2400">
                <a:solidFill>
                  <a:schemeClr val="dk1"/>
                </a:solidFill>
                <a:latin typeface="Malgun Gothic"/>
                <a:ea typeface="Malgun Gothic"/>
                <a:cs typeface="Malgun Gothic"/>
                <a:sym typeface="Malgun Gothic"/>
              </a:rPr>
              <a:t>&gt; convert into </a:t>
            </a:r>
            <a:r>
              <a:rPr b="1" lang="en-US" sz="2400">
                <a:solidFill>
                  <a:schemeClr val="dk1"/>
                </a:solidFill>
                <a:highlight>
                  <a:srgbClr val="FFFF00"/>
                </a:highlight>
                <a:latin typeface="Malgun Gothic"/>
                <a:ea typeface="Malgun Gothic"/>
                <a:cs typeface="Malgun Gothic"/>
                <a:sym typeface="Malgun Gothic"/>
              </a:rPr>
              <a:t>Vector3</a:t>
            </a:r>
            <a:endParaRPr b="1" sz="2400">
              <a:solidFill>
                <a:schemeClr val="dk1"/>
              </a:solidFill>
              <a:highlight>
                <a:srgbClr val="FFFF00"/>
              </a:highlight>
              <a:latin typeface="Malgun Gothic"/>
              <a:ea typeface="Malgun Gothic"/>
              <a:cs typeface="Malgun Gothic"/>
              <a:sym typeface="Malgun Gothic"/>
            </a:endParaRPr>
          </a:p>
        </p:txBody>
      </p:sp>
      <p:sp>
        <p:nvSpPr>
          <p:cNvPr id="221" name="Google Shape;221;g35cd5dd465e_0_352"/>
          <p:cNvSpPr txBox="1"/>
          <p:nvPr/>
        </p:nvSpPr>
        <p:spPr>
          <a:xfrm>
            <a:off x="6880808" y="1212672"/>
            <a:ext cx="39909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DeviceLocationTracker.cs</a:t>
            </a:r>
            <a:endParaRPr b="0" sz="2200">
              <a:solidFill>
                <a:srgbClr val="D4D4D4"/>
              </a:solidFill>
              <a:latin typeface="Consolas"/>
              <a:ea typeface="Consolas"/>
              <a:cs typeface="Consolas"/>
              <a:sym typeface="Consolas"/>
            </a:endParaRPr>
          </a:p>
        </p:txBody>
      </p:sp>
      <p:sp>
        <p:nvSpPr>
          <p:cNvPr id="222" name="Google Shape;222;g35cd5dd465e_0_352"/>
          <p:cNvSpPr txBox="1"/>
          <p:nvPr/>
        </p:nvSpPr>
        <p:spPr>
          <a:xfrm>
            <a:off x="48552" y="1216715"/>
            <a:ext cx="6861900" cy="561900"/>
          </a:xfrm>
          <a:prstGeom prst="rect">
            <a:avLst/>
          </a:prstGeom>
          <a:noFill/>
          <a:ln>
            <a:noFill/>
          </a:ln>
        </p:spPr>
        <p:txBody>
          <a:bodyPr anchorCtr="0" anchor="t" bIns="54850" lIns="109700" spcFirstLastPara="1" rIns="109700" wrap="square" tIns="54850">
            <a:normAutofit fontScale="92500"/>
          </a:bodyPr>
          <a:lstStyle/>
          <a:p>
            <a:pPr indent="0" lvl="0" marL="0" marR="0" rtl="0" algn="l">
              <a:lnSpc>
                <a:spcPct val="90000"/>
              </a:lnSpc>
              <a:spcBef>
                <a:spcPts val="0"/>
              </a:spcBef>
              <a:spcAft>
                <a:spcPts val="0"/>
              </a:spcAft>
              <a:buClr>
                <a:schemeClr val="dk1"/>
              </a:buClr>
              <a:buSzPct val="100000"/>
              <a:buFont typeface="Arial"/>
              <a:buNone/>
            </a:pPr>
            <a:r>
              <a:rPr lang="en-US" sz="2200">
                <a:solidFill>
                  <a:schemeClr val="dk1"/>
                </a:solidFill>
                <a:latin typeface="Malgun Gothic"/>
                <a:ea typeface="Malgun Gothic"/>
                <a:cs typeface="Malgun Gothic"/>
                <a:sym typeface="Malgun Gothic"/>
              </a:rPr>
              <a:t>Debug: Print absolute/relative Coordinates on screen </a:t>
            </a:r>
            <a:endParaRPr sz="2200">
              <a:solidFill>
                <a:schemeClr val="dk1"/>
              </a:solidFill>
              <a:latin typeface="Malgun Gothic"/>
              <a:ea typeface="Malgun Gothic"/>
              <a:cs typeface="Malgun Gothic"/>
              <a:sym typeface="Malgun Gothic"/>
            </a:endParaRPr>
          </a:p>
        </p:txBody>
      </p:sp>
      <p:pic>
        <p:nvPicPr>
          <p:cNvPr id="223" name="Google Shape;223;g35cd5dd465e_0_352"/>
          <p:cNvPicPr preferRelativeResize="0"/>
          <p:nvPr/>
        </p:nvPicPr>
        <p:blipFill rotWithShape="1">
          <a:blip r:embed="rId3">
            <a:alphaModFix/>
          </a:blip>
          <a:srcRect b="0" l="0" r="0" t="0"/>
          <a:stretch/>
        </p:blipFill>
        <p:spPr>
          <a:xfrm>
            <a:off x="129473" y="1706771"/>
            <a:ext cx="2587533" cy="4537044"/>
          </a:xfrm>
          <a:prstGeom prst="rect">
            <a:avLst/>
          </a:prstGeom>
          <a:noFill/>
          <a:ln>
            <a:noFill/>
          </a:ln>
        </p:spPr>
      </p:pic>
      <p:pic>
        <p:nvPicPr>
          <p:cNvPr id="224" name="Google Shape;224;g35cd5dd465e_0_352"/>
          <p:cNvPicPr preferRelativeResize="0"/>
          <p:nvPr/>
        </p:nvPicPr>
        <p:blipFill rotWithShape="1">
          <a:blip r:embed="rId4">
            <a:alphaModFix/>
          </a:blip>
          <a:srcRect b="0" l="0" r="0" t="0"/>
          <a:stretch/>
        </p:blipFill>
        <p:spPr>
          <a:xfrm>
            <a:off x="2677325" y="1706771"/>
            <a:ext cx="4028853" cy="4963335"/>
          </a:xfrm>
          <a:prstGeom prst="rect">
            <a:avLst/>
          </a:prstGeom>
          <a:noFill/>
          <a:ln>
            <a:noFill/>
          </a:ln>
        </p:spPr>
      </p:pic>
      <p:sp>
        <p:nvSpPr>
          <p:cNvPr id="225" name="Google Shape;225;g35cd5dd465e_0_352"/>
          <p:cNvSpPr/>
          <p:nvPr/>
        </p:nvSpPr>
        <p:spPr>
          <a:xfrm>
            <a:off x="4350278" y="3612284"/>
            <a:ext cx="2282100" cy="6408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226" name="Google Shape;226;g35cd5dd465e_0_352"/>
          <p:cNvSpPr/>
          <p:nvPr/>
        </p:nvSpPr>
        <p:spPr>
          <a:xfrm>
            <a:off x="4350278" y="4862345"/>
            <a:ext cx="2282100" cy="9543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pic>
        <p:nvPicPr>
          <p:cNvPr id="227" name="Google Shape;227;g35cd5dd465e_0_352"/>
          <p:cNvPicPr preferRelativeResize="0"/>
          <p:nvPr/>
        </p:nvPicPr>
        <p:blipFill rotWithShape="1">
          <a:blip r:embed="rId5">
            <a:alphaModFix/>
          </a:blip>
          <a:srcRect b="0" l="0" r="0" t="0"/>
          <a:stretch/>
        </p:blipFill>
        <p:spPr>
          <a:xfrm>
            <a:off x="6828360" y="1675889"/>
            <a:ext cx="7554722" cy="2577285"/>
          </a:xfrm>
          <a:prstGeom prst="rect">
            <a:avLst/>
          </a:prstGeom>
          <a:noFill/>
          <a:ln>
            <a:noFill/>
          </a:ln>
        </p:spPr>
      </p:pic>
      <p:sp>
        <p:nvSpPr>
          <p:cNvPr id="228" name="Google Shape;228;g35cd5dd465e_0_352"/>
          <p:cNvSpPr txBox="1"/>
          <p:nvPr/>
        </p:nvSpPr>
        <p:spPr>
          <a:xfrm>
            <a:off x="8467506" y="1919916"/>
            <a:ext cx="57582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Get Android permission to get absolute position </a:t>
            </a:r>
            <a:endParaRPr b="1" sz="1800">
              <a:solidFill>
                <a:srgbClr val="FFFF00"/>
              </a:solidFill>
              <a:latin typeface="Malgun Gothic"/>
              <a:ea typeface="Malgun Gothic"/>
              <a:cs typeface="Malgun Gothic"/>
              <a:sym typeface="Malgun Gothic"/>
            </a:endParaRPr>
          </a:p>
        </p:txBody>
      </p:sp>
      <p:sp>
        <p:nvSpPr>
          <p:cNvPr id="229" name="Google Shape;229;g35cd5dd465e_0_352"/>
          <p:cNvSpPr txBox="1"/>
          <p:nvPr/>
        </p:nvSpPr>
        <p:spPr>
          <a:xfrm>
            <a:off x="6864624" y="4295989"/>
            <a:ext cx="39909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Vector3Tracker.cs</a:t>
            </a:r>
            <a:endParaRPr b="0" sz="2200">
              <a:solidFill>
                <a:srgbClr val="D4D4D4"/>
              </a:solidFill>
              <a:latin typeface="Consolas"/>
              <a:ea typeface="Consolas"/>
              <a:cs typeface="Consolas"/>
              <a:sym typeface="Consolas"/>
            </a:endParaRPr>
          </a:p>
        </p:txBody>
      </p:sp>
      <p:pic>
        <p:nvPicPr>
          <p:cNvPr id="230" name="Google Shape;230;g35cd5dd465e_0_352"/>
          <p:cNvPicPr preferRelativeResize="0"/>
          <p:nvPr/>
        </p:nvPicPr>
        <p:blipFill rotWithShape="1">
          <a:blip r:embed="rId6">
            <a:alphaModFix/>
          </a:blip>
          <a:srcRect b="0" l="0" r="0" t="0"/>
          <a:stretch/>
        </p:blipFill>
        <p:spPr>
          <a:xfrm>
            <a:off x="6828360" y="4669760"/>
            <a:ext cx="7800473" cy="2000345"/>
          </a:xfrm>
          <a:prstGeom prst="rect">
            <a:avLst/>
          </a:prstGeom>
          <a:noFill/>
          <a:ln>
            <a:noFill/>
          </a:ln>
        </p:spPr>
      </p:pic>
      <p:sp>
        <p:nvSpPr>
          <p:cNvPr id="231" name="Google Shape;231;g35cd5dd465e_0_352"/>
          <p:cNvSpPr txBox="1"/>
          <p:nvPr/>
        </p:nvSpPr>
        <p:spPr>
          <a:xfrm>
            <a:off x="9598472" y="4828765"/>
            <a:ext cx="47091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Get AR camera position (relative)</a:t>
            </a:r>
            <a:endParaRPr b="1" sz="1800">
              <a:solidFill>
                <a:srgbClr val="FFFF00"/>
              </a:solidFill>
              <a:latin typeface="Malgun Gothic"/>
              <a:ea typeface="Malgun Gothic"/>
              <a:cs typeface="Malgun Gothic"/>
              <a:sym typeface="Malgun Gothic"/>
            </a:endParaRPr>
          </a:p>
        </p:txBody>
      </p:sp>
      <p:sp>
        <p:nvSpPr>
          <p:cNvPr id="232" name="Google Shape;232;g35cd5dd465e_0_352"/>
          <p:cNvSpPr txBox="1"/>
          <p:nvPr/>
        </p:nvSpPr>
        <p:spPr>
          <a:xfrm>
            <a:off x="652216" y="6805738"/>
            <a:ext cx="125538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C00000"/>
              </a:buClr>
              <a:buSzPts val="2400"/>
              <a:buFont typeface="Arial"/>
              <a:buNone/>
            </a:pPr>
            <a:r>
              <a:rPr b="1" lang="en-US" sz="2400">
                <a:solidFill>
                  <a:srgbClr val="C00000"/>
                </a:solidFill>
                <a:latin typeface="Malgun Gothic"/>
                <a:ea typeface="Malgun Gothic"/>
                <a:cs typeface="Malgun Gothic"/>
                <a:sym typeface="Malgun Gothic"/>
              </a:rPr>
              <a:t>Test Result: </a:t>
            </a:r>
            <a:r>
              <a:rPr lang="en-US" sz="2400">
                <a:solidFill>
                  <a:schemeClr val="dk1"/>
                </a:solidFill>
                <a:latin typeface="Malgun Gothic"/>
                <a:ea typeface="Malgun Gothic"/>
                <a:cs typeface="Malgun Gothic"/>
                <a:sym typeface="Malgun Gothic"/>
              </a:rPr>
              <a:t>Using GPS location only is </a:t>
            </a:r>
            <a:r>
              <a:rPr lang="en-US" sz="2400">
                <a:solidFill>
                  <a:srgbClr val="C00000"/>
                </a:solidFill>
                <a:latin typeface="Malgun Gothic"/>
                <a:ea typeface="Malgun Gothic"/>
                <a:cs typeface="Malgun Gothic"/>
                <a:sym typeface="Malgun Gothic"/>
              </a:rPr>
              <a:t>not accurate enough </a:t>
            </a:r>
            <a:r>
              <a:rPr lang="en-US" sz="2400">
                <a:solidFill>
                  <a:schemeClr val="dk1"/>
                </a:solidFill>
                <a:latin typeface="Malgun Gothic"/>
                <a:ea typeface="Malgun Gothic"/>
                <a:cs typeface="Malgun Gothic"/>
                <a:sym typeface="Malgun Gothic"/>
              </a:rPr>
              <a:t>for short-distance route!</a:t>
            </a:r>
            <a:endParaRPr sz="2400">
              <a:solidFill>
                <a:schemeClr val="dk1"/>
              </a:solidFill>
              <a:latin typeface="Malgun Gothic"/>
              <a:ea typeface="Malgun Gothic"/>
              <a:cs typeface="Malgun Gothic"/>
              <a:sym typeface="Malgun Gothic"/>
            </a:endParaRPr>
          </a:p>
        </p:txBody>
      </p:sp>
      <p:sp>
        <p:nvSpPr>
          <p:cNvPr id="233" name="Google Shape;233;g35cd5dd465e_0_352"/>
          <p:cNvSpPr txBox="1"/>
          <p:nvPr/>
        </p:nvSpPr>
        <p:spPr>
          <a:xfrm>
            <a:off x="652219" y="718573"/>
            <a:ext cx="8946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1</a:t>
            </a:r>
            <a:r>
              <a:rPr b="1" baseline="30000" lang="en-US" sz="2400">
                <a:solidFill>
                  <a:schemeClr val="dk1"/>
                </a:solidFill>
                <a:latin typeface="Malgun Gothic"/>
                <a:ea typeface="Malgun Gothic"/>
                <a:cs typeface="Malgun Gothic"/>
                <a:sym typeface="Malgun Gothic"/>
              </a:rPr>
              <a:t>st</a:t>
            </a:r>
            <a:r>
              <a:rPr b="1" lang="en-US" sz="2400">
                <a:solidFill>
                  <a:schemeClr val="dk1"/>
                </a:solidFill>
                <a:latin typeface="Malgun Gothic"/>
                <a:ea typeface="Malgun Gothic"/>
                <a:cs typeface="Malgun Gothic"/>
                <a:sym typeface="Malgun Gothic"/>
              </a:rPr>
              <a:t> Approach: Check Accuracy of Device GPS Coordinates</a:t>
            </a:r>
            <a:endParaRPr b="1" sz="2400">
              <a:solidFill>
                <a:schemeClr val="dk1"/>
              </a:solidFill>
              <a:latin typeface="Malgun Gothic"/>
              <a:ea typeface="Malgun Gothic"/>
              <a:cs typeface="Malgun Gothic"/>
              <a:sym typeface="Malgun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g35cd5dd465e_0_371"/>
          <p:cNvPicPr preferRelativeResize="0"/>
          <p:nvPr/>
        </p:nvPicPr>
        <p:blipFill rotWithShape="1">
          <a:blip r:embed="rId3">
            <a:alphaModFix/>
          </a:blip>
          <a:srcRect b="0" l="0" r="0" t="0"/>
          <a:stretch/>
        </p:blipFill>
        <p:spPr>
          <a:xfrm>
            <a:off x="9180964" y="1652132"/>
            <a:ext cx="5241017" cy="2281478"/>
          </a:xfrm>
          <a:prstGeom prst="rect">
            <a:avLst/>
          </a:prstGeom>
          <a:noFill/>
          <a:ln>
            <a:noFill/>
          </a:ln>
        </p:spPr>
      </p:pic>
      <p:sp>
        <p:nvSpPr>
          <p:cNvPr id="240" name="Google Shape;240;g35cd5dd465e_0_371"/>
          <p:cNvSpPr txBox="1"/>
          <p:nvPr>
            <p:ph idx="1" type="subTitle"/>
          </p:nvPr>
        </p:nvSpPr>
        <p:spPr>
          <a:xfrm>
            <a:off x="129473" y="88692"/>
            <a:ext cx="113385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How to spawn Direction Arrows?</a:t>
            </a:r>
            <a:endParaRPr b="1">
              <a:solidFill>
                <a:srgbClr val="1F5C99"/>
              </a:solidFill>
            </a:endParaRPr>
          </a:p>
        </p:txBody>
      </p:sp>
      <p:sp>
        <p:nvSpPr>
          <p:cNvPr id="241" name="Google Shape;241;g35cd5dd465e_0_371"/>
          <p:cNvSpPr txBox="1"/>
          <p:nvPr/>
        </p:nvSpPr>
        <p:spPr>
          <a:xfrm>
            <a:off x="3828757" y="1212672"/>
            <a:ext cx="39909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RouteManager.cs</a:t>
            </a:r>
            <a:endParaRPr b="0" sz="2200">
              <a:solidFill>
                <a:srgbClr val="D4D4D4"/>
              </a:solidFill>
              <a:latin typeface="Consolas"/>
              <a:ea typeface="Consolas"/>
              <a:cs typeface="Consolas"/>
              <a:sym typeface="Consolas"/>
            </a:endParaRPr>
          </a:p>
        </p:txBody>
      </p:sp>
      <p:sp>
        <p:nvSpPr>
          <p:cNvPr id="242" name="Google Shape;242;g35cd5dd465e_0_371"/>
          <p:cNvSpPr txBox="1"/>
          <p:nvPr/>
        </p:nvSpPr>
        <p:spPr>
          <a:xfrm>
            <a:off x="48552" y="1216715"/>
            <a:ext cx="3601800" cy="561900"/>
          </a:xfrm>
          <a:prstGeom prst="rect">
            <a:avLst/>
          </a:prstGeom>
          <a:noFill/>
          <a:ln>
            <a:noFill/>
          </a:ln>
        </p:spPr>
        <p:txBody>
          <a:bodyPr anchorCtr="0" anchor="t" bIns="54850" lIns="109700" spcFirstLastPara="1" rIns="109700" wrap="square" tIns="54850">
            <a:normAutofit fontScale="92500"/>
          </a:bodyPr>
          <a:lstStyle/>
          <a:p>
            <a:pPr indent="0" lvl="0" marL="0" marR="0" rtl="0" algn="l">
              <a:lnSpc>
                <a:spcPct val="90000"/>
              </a:lnSpc>
              <a:spcBef>
                <a:spcPts val="0"/>
              </a:spcBef>
              <a:spcAft>
                <a:spcPts val="0"/>
              </a:spcAft>
              <a:buClr>
                <a:schemeClr val="dk1"/>
              </a:buClr>
              <a:buSzPct val="100000"/>
              <a:buFont typeface="Arial"/>
              <a:buNone/>
            </a:pPr>
            <a:r>
              <a:rPr lang="en-US" sz="2200">
                <a:solidFill>
                  <a:schemeClr val="dk1"/>
                </a:solidFill>
                <a:latin typeface="Malgun Gothic"/>
                <a:ea typeface="Malgun Gothic"/>
                <a:cs typeface="Malgun Gothic"/>
                <a:sym typeface="Malgun Gothic"/>
              </a:rPr>
              <a:t>Checkpoint Config on Editor</a:t>
            </a:r>
            <a:endParaRPr sz="2200">
              <a:solidFill>
                <a:schemeClr val="dk1"/>
              </a:solidFill>
              <a:latin typeface="Malgun Gothic"/>
              <a:ea typeface="Malgun Gothic"/>
              <a:cs typeface="Malgun Gothic"/>
              <a:sym typeface="Malgun Gothic"/>
            </a:endParaRPr>
          </a:p>
        </p:txBody>
      </p:sp>
      <p:sp>
        <p:nvSpPr>
          <p:cNvPr id="243" name="Google Shape;243;g35cd5dd465e_0_371"/>
          <p:cNvSpPr txBox="1"/>
          <p:nvPr/>
        </p:nvSpPr>
        <p:spPr>
          <a:xfrm>
            <a:off x="3803257" y="3696949"/>
            <a:ext cx="39909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ArrowTester3.cs</a:t>
            </a:r>
            <a:endParaRPr b="0" sz="2200">
              <a:solidFill>
                <a:srgbClr val="D4D4D4"/>
              </a:solidFill>
              <a:latin typeface="Consolas"/>
              <a:ea typeface="Consolas"/>
              <a:cs typeface="Consolas"/>
              <a:sym typeface="Consolas"/>
            </a:endParaRPr>
          </a:p>
        </p:txBody>
      </p:sp>
      <p:sp>
        <p:nvSpPr>
          <p:cNvPr id="244" name="Google Shape;244;g35cd5dd465e_0_371"/>
          <p:cNvSpPr txBox="1"/>
          <p:nvPr/>
        </p:nvSpPr>
        <p:spPr>
          <a:xfrm>
            <a:off x="652219" y="718573"/>
            <a:ext cx="8757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2</a:t>
            </a:r>
            <a:r>
              <a:rPr b="1" baseline="30000" lang="en-US" sz="2400">
                <a:solidFill>
                  <a:schemeClr val="dk1"/>
                </a:solidFill>
                <a:latin typeface="Malgun Gothic"/>
                <a:ea typeface="Malgun Gothic"/>
                <a:cs typeface="Malgun Gothic"/>
                <a:sym typeface="Malgun Gothic"/>
              </a:rPr>
              <a:t>nd</a:t>
            </a:r>
            <a:r>
              <a:rPr b="1" lang="en-US" sz="2400">
                <a:solidFill>
                  <a:schemeClr val="dk1"/>
                </a:solidFill>
                <a:latin typeface="Malgun Gothic"/>
                <a:ea typeface="Malgun Gothic"/>
                <a:cs typeface="Malgun Gothic"/>
                <a:sym typeface="Malgun Gothic"/>
              </a:rPr>
              <a:t> Approach: Adopt both Absolute+Relative Position</a:t>
            </a:r>
            <a:endParaRPr b="1" sz="2400">
              <a:solidFill>
                <a:schemeClr val="dk1"/>
              </a:solidFill>
              <a:latin typeface="Malgun Gothic"/>
              <a:ea typeface="Malgun Gothic"/>
              <a:cs typeface="Malgun Gothic"/>
              <a:sym typeface="Malgun Gothic"/>
            </a:endParaRPr>
          </a:p>
        </p:txBody>
      </p:sp>
      <p:pic>
        <p:nvPicPr>
          <p:cNvPr id="245" name="Google Shape;245;g35cd5dd465e_0_371"/>
          <p:cNvPicPr preferRelativeResize="0"/>
          <p:nvPr/>
        </p:nvPicPr>
        <p:blipFill rotWithShape="1">
          <a:blip r:embed="rId4">
            <a:alphaModFix/>
          </a:blip>
          <a:srcRect b="0" l="0" r="0" t="0"/>
          <a:stretch/>
        </p:blipFill>
        <p:spPr>
          <a:xfrm>
            <a:off x="147976" y="1646758"/>
            <a:ext cx="3601762" cy="6572047"/>
          </a:xfrm>
          <a:prstGeom prst="rect">
            <a:avLst/>
          </a:prstGeom>
          <a:noFill/>
          <a:ln>
            <a:noFill/>
          </a:ln>
        </p:spPr>
      </p:pic>
      <p:sp>
        <p:nvSpPr>
          <p:cNvPr id="246" name="Google Shape;246;g35cd5dd465e_0_371"/>
          <p:cNvSpPr/>
          <p:nvPr/>
        </p:nvSpPr>
        <p:spPr>
          <a:xfrm>
            <a:off x="247316" y="3434480"/>
            <a:ext cx="2704800" cy="25956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247" name="Google Shape;247;g35cd5dd465e_0_371"/>
          <p:cNvSpPr/>
          <p:nvPr/>
        </p:nvSpPr>
        <p:spPr>
          <a:xfrm>
            <a:off x="303301" y="7367645"/>
            <a:ext cx="3066000" cy="5520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pic>
        <p:nvPicPr>
          <p:cNvPr id="248" name="Google Shape;248;g35cd5dd465e_0_371"/>
          <p:cNvPicPr preferRelativeResize="0"/>
          <p:nvPr/>
        </p:nvPicPr>
        <p:blipFill rotWithShape="1">
          <a:blip r:embed="rId5">
            <a:alphaModFix/>
          </a:blip>
          <a:srcRect b="0" l="0" r="0" t="0"/>
          <a:stretch/>
        </p:blipFill>
        <p:spPr>
          <a:xfrm>
            <a:off x="3829158" y="1662161"/>
            <a:ext cx="5351405" cy="1960252"/>
          </a:xfrm>
          <a:prstGeom prst="rect">
            <a:avLst/>
          </a:prstGeom>
          <a:noFill/>
          <a:ln>
            <a:noFill/>
          </a:ln>
        </p:spPr>
      </p:pic>
      <p:sp>
        <p:nvSpPr>
          <p:cNvPr id="249" name="Google Shape;249;g35cd5dd465e_0_371"/>
          <p:cNvSpPr/>
          <p:nvPr/>
        </p:nvSpPr>
        <p:spPr>
          <a:xfrm>
            <a:off x="7422014" y="3094646"/>
            <a:ext cx="1619400" cy="3531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250" name="Google Shape;250;g35cd5dd465e_0_371"/>
          <p:cNvSpPr txBox="1"/>
          <p:nvPr/>
        </p:nvSpPr>
        <p:spPr>
          <a:xfrm>
            <a:off x="7025268" y="2207761"/>
            <a:ext cx="2573400" cy="561900"/>
          </a:xfrm>
          <a:prstGeom prst="rect">
            <a:avLst/>
          </a:prstGeom>
          <a:noFill/>
          <a:ln>
            <a:noFill/>
          </a:ln>
        </p:spPr>
        <p:txBody>
          <a:bodyPr anchorCtr="0" anchor="t" bIns="54850" lIns="109700" spcFirstLastPara="1" rIns="109700" wrap="square" tIns="54850">
            <a:normAutofit lnSpcReduction="10000"/>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Convert (lat, lon) into Vector3 Position</a:t>
            </a:r>
            <a:endParaRPr b="1" sz="1800">
              <a:solidFill>
                <a:srgbClr val="FFFF00"/>
              </a:solidFill>
              <a:latin typeface="Malgun Gothic"/>
              <a:ea typeface="Malgun Gothic"/>
              <a:cs typeface="Malgun Gothic"/>
              <a:sym typeface="Malgun Gothic"/>
            </a:endParaRPr>
          </a:p>
        </p:txBody>
      </p:sp>
      <p:pic>
        <p:nvPicPr>
          <p:cNvPr id="251" name="Google Shape;251;g35cd5dd465e_0_371"/>
          <p:cNvPicPr preferRelativeResize="0"/>
          <p:nvPr/>
        </p:nvPicPr>
        <p:blipFill rotWithShape="1">
          <a:blip r:embed="rId6">
            <a:alphaModFix/>
          </a:blip>
          <a:srcRect b="0" l="0" r="0" t="0"/>
          <a:stretch/>
        </p:blipFill>
        <p:spPr>
          <a:xfrm>
            <a:off x="3812968" y="4130180"/>
            <a:ext cx="9553672" cy="3423910"/>
          </a:xfrm>
          <a:prstGeom prst="rect">
            <a:avLst/>
          </a:prstGeom>
          <a:noFill/>
          <a:ln>
            <a:noFill/>
          </a:ln>
        </p:spPr>
      </p:pic>
      <p:sp>
        <p:nvSpPr>
          <p:cNvPr id="252" name="Google Shape;252;g35cd5dd465e_0_371"/>
          <p:cNvSpPr txBox="1"/>
          <p:nvPr/>
        </p:nvSpPr>
        <p:spPr>
          <a:xfrm>
            <a:off x="6504860" y="4589648"/>
            <a:ext cx="63420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Last position(Destination) -&gt; spawn Destination Badge </a:t>
            </a:r>
            <a:endParaRPr b="1" sz="1800">
              <a:solidFill>
                <a:srgbClr val="FFFF00"/>
              </a:solidFill>
              <a:latin typeface="Malgun Gothic"/>
              <a:ea typeface="Malgun Gothic"/>
              <a:cs typeface="Malgun Gothic"/>
              <a:sym typeface="Malgun Gothic"/>
            </a:endParaRPr>
          </a:p>
        </p:txBody>
      </p:sp>
      <p:sp>
        <p:nvSpPr>
          <p:cNvPr id="253" name="Google Shape;253;g35cd5dd465e_0_371"/>
          <p:cNvSpPr txBox="1"/>
          <p:nvPr/>
        </p:nvSpPr>
        <p:spPr>
          <a:xfrm>
            <a:off x="4396076" y="5824646"/>
            <a:ext cx="63420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Else -&gt; spawn Arrow Object</a:t>
            </a:r>
            <a:endParaRPr b="1" sz="1800">
              <a:solidFill>
                <a:srgbClr val="FFFF00"/>
              </a:solidFill>
              <a:latin typeface="Malgun Gothic"/>
              <a:ea typeface="Malgun Gothic"/>
              <a:cs typeface="Malgun Gothic"/>
              <a:sym typeface="Malgun Gothic"/>
            </a:endParaRPr>
          </a:p>
        </p:txBody>
      </p:sp>
      <p:sp>
        <p:nvSpPr>
          <p:cNvPr id="254" name="Google Shape;254;g35cd5dd465e_0_371"/>
          <p:cNvSpPr txBox="1"/>
          <p:nvPr/>
        </p:nvSpPr>
        <p:spPr>
          <a:xfrm>
            <a:off x="8231698" y="7667693"/>
            <a:ext cx="8671800" cy="4731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-&gt; Works well with same starting point</a:t>
            </a:r>
            <a:endParaRPr b="1" sz="2400">
              <a:solidFill>
                <a:schemeClr val="dk1"/>
              </a:solidFill>
              <a:latin typeface="Malgun Gothic"/>
              <a:ea typeface="Malgun Gothic"/>
              <a:cs typeface="Malgun Gothic"/>
              <a:sym typeface="Malgun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g35cd5dd465e_0_391"/>
          <p:cNvPicPr preferRelativeResize="0"/>
          <p:nvPr/>
        </p:nvPicPr>
        <p:blipFill rotWithShape="1">
          <a:blip r:embed="rId3">
            <a:alphaModFix/>
          </a:blip>
          <a:srcRect b="0" l="0" r="0" t="0"/>
          <a:stretch/>
        </p:blipFill>
        <p:spPr>
          <a:xfrm>
            <a:off x="88019" y="1727000"/>
            <a:ext cx="5361418" cy="2091981"/>
          </a:xfrm>
          <a:prstGeom prst="rect">
            <a:avLst/>
          </a:prstGeom>
          <a:noFill/>
          <a:ln>
            <a:noFill/>
          </a:ln>
        </p:spPr>
      </p:pic>
      <p:sp>
        <p:nvSpPr>
          <p:cNvPr id="261" name="Google Shape;261;g35cd5dd465e_0_391"/>
          <p:cNvSpPr txBox="1"/>
          <p:nvPr>
            <p:ph idx="1" type="subTitle"/>
          </p:nvPr>
        </p:nvSpPr>
        <p:spPr>
          <a:xfrm>
            <a:off x="129473" y="88692"/>
            <a:ext cx="113385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How to spawn Wildlife Animal?</a:t>
            </a:r>
            <a:endParaRPr b="1">
              <a:solidFill>
                <a:srgbClr val="1F5C99"/>
              </a:solidFill>
            </a:endParaRPr>
          </a:p>
        </p:txBody>
      </p:sp>
      <p:sp>
        <p:nvSpPr>
          <p:cNvPr id="262" name="Google Shape;262;g35cd5dd465e_0_391"/>
          <p:cNvSpPr txBox="1"/>
          <p:nvPr/>
        </p:nvSpPr>
        <p:spPr>
          <a:xfrm>
            <a:off x="5532318" y="1212672"/>
            <a:ext cx="5154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AnimalSpawner.cs &gt; </a:t>
            </a:r>
            <a:r>
              <a:rPr b="0" lang="en-US" sz="2200">
                <a:solidFill>
                  <a:schemeClr val="dk1"/>
                </a:solidFill>
                <a:latin typeface="Consolas"/>
                <a:ea typeface="Consolas"/>
                <a:cs typeface="Consolas"/>
                <a:sym typeface="Consolas"/>
              </a:rPr>
              <a:t>Update()</a:t>
            </a:r>
            <a:endParaRPr sz="1700"/>
          </a:p>
        </p:txBody>
      </p:sp>
      <p:sp>
        <p:nvSpPr>
          <p:cNvPr id="263" name="Google Shape;263;g35cd5dd465e_0_391"/>
          <p:cNvSpPr txBox="1"/>
          <p:nvPr/>
        </p:nvSpPr>
        <p:spPr>
          <a:xfrm>
            <a:off x="48552" y="1216715"/>
            <a:ext cx="4566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Malgun Gothic"/>
                <a:ea typeface="Malgun Gothic"/>
                <a:cs typeface="Malgun Gothic"/>
                <a:sym typeface="Malgun Gothic"/>
              </a:rPr>
              <a:t>Script attached to Animal Obj</a:t>
            </a:r>
            <a:endParaRPr sz="2200">
              <a:solidFill>
                <a:schemeClr val="dk1"/>
              </a:solidFill>
              <a:latin typeface="Malgun Gothic"/>
              <a:ea typeface="Malgun Gothic"/>
              <a:cs typeface="Malgun Gothic"/>
              <a:sym typeface="Malgun Gothic"/>
            </a:endParaRPr>
          </a:p>
        </p:txBody>
      </p:sp>
      <p:sp>
        <p:nvSpPr>
          <p:cNvPr id="264" name="Google Shape;264;g35cd5dd465e_0_391"/>
          <p:cNvSpPr txBox="1"/>
          <p:nvPr/>
        </p:nvSpPr>
        <p:spPr>
          <a:xfrm>
            <a:off x="652219" y="718573"/>
            <a:ext cx="8757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Spawn Animal when user moved predefined distance</a:t>
            </a:r>
            <a:endParaRPr b="1" sz="2400">
              <a:solidFill>
                <a:schemeClr val="dk1"/>
              </a:solidFill>
              <a:latin typeface="Malgun Gothic"/>
              <a:ea typeface="Malgun Gothic"/>
              <a:cs typeface="Malgun Gothic"/>
              <a:sym typeface="Malgun Gothic"/>
            </a:endParaRPr>
          </a:p>
        </p:txBody>
      </p:sp>
      <p:sp>
        <p:nvSpPr>
          <p:cNvPr id="265" name="Google Shape;265;g35cd5dd465e_0_391"/>
          <p:cNvSpPr/>
          <p:nvPr/>
        </p:nvSpPr>
        <p:spPr>
          <a:xfrm>
            <a:off x="303301" y="2573267"/>
            <a:ext cx="4726800" cy="10389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pic>
        <p:nvPicPr>
          <p:cNvPr id="266" name="Google Shape;266;g35cd5dd465e_0_391"/>
          <p:cNvPicPr preferRelativeResize="0"/>
          <p:nvPr/>
        </p:nvPicPr>
        <p:blipFill rotWithShape="1">
          <a:blip r:embed="rId4">
            <a:alphaModFix/>
          </a:blip>
          <a:srcRect b="0" l="0" r="0" t="0"/>
          <a:stretch/>
        </p:blipFill>
        <p:spPr>
          <a:xfrm>
            <a:off x="1064693" y="4546456"/>
            <a:ext cx="3550194" cy="3102638"/>
          </a:xfrm>
          <a:prstGeom prst="rect">
            <a:avLst/>
          </a:prstGeom>
          <a:noFill/>
          <a:ln>
            <a:noFill/>
          </a:ln>
        </p:spPr>
      </p:pic>
      <p:sp>
        <p:nvSpPr>
          <p:cNvPr id="267" name="Google Shape;267;g35cd5dd465e_0_391"/>
          <p:cNvSpPr txBox="1"/>
          <p:nvPr/>
        </p:nvSpPr>
        <p:spPr>
          <a:xfrm>
            <a:off x="1013123" y="3984548"/>
            <a:ext cx="36018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Malgun Gothic"/>
                <a:ea typeface="Malgun Gothic"/>
                <a:cs typeface="Malgun Gothic"/>
                <a:sym typeface="Malgun Gothic"/>
              </a:rPr>
              <a:t>Animal_popup</a:t>
            </a:r>
            <a:endParaRPr sz="2200">
              <a:solidFill>
                <a:schemeClr val="dk1"/>
              </a:solidFill>
              <a:latin typeface="Malgun Gothic"/>
              <a:ea typeface="Malgun Gothic"/>
              <a:cs typeface="Malgun Gothic"/>
              <a:sym typeface="Malgun Gothic"/>
            </a:endParaRPr>
          </a:p>
        </p:txBody>
      </p:sp>
      <p:pic>
        <p:nvPicPr>
          <p:cNvPr id="268" name="Google Shape;268;g35cd5dd465e_0_391"/>
          <p:cNvPicPr preferRelativeResize="0"/>
          <p:nvPr/>
        </p:nvPicPr>
        <p:blipFill rotWithShape="1">
          <a:blip r:embed="rId5">
            <a:alphaModFix/>
          </a:blip>
          <a:srcRect b="0" l="0" r="0" t="0"/>
          <a:stretch/>
        </p:blipFill>
        <p:spPr>
          <a:xfrm>
            <a:off x="5562586" y="1733710"/>
            <a:ext cx="7828113" cy="2013224"/>
          </a:xfrm>
          <a:prstGeom prst="rect">
            <a:avLst/>
          </a:prstGeom>
          <a:noFill/>
          <a:ln>
            <a:noFill/>
          </a:ln>
        </p:spPr>
      </p:pic>
      <p:sp>
        <p:nvSpPr>
          <p:cNvPr id="269" name="Google Shape;269;g35cd5dd465e_0_391"/>
          <p:cNvSpPr txBox="1"/>
          <p:nvPr/>
        </p:nvSpPr>
        <p:spPr>
          <a:xfrm>
            <a:off x="9628220" y="2263094"/>
            <a:ext cx="3679500" cy="12813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This case,</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If user moved more than 22m,</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shows Animal_popup and spawns animal</a:t>
            </a:r>
            <a:endParaRPr b="1" sz="1800">
              <a:solidFill>
                <a:srgbClr val="FFFF00"/>
              </a:solidFill>
              <a:latin typeface="Malgun Gothic"/>
              <a:ea typeface="Malgun Gothic"/>
              <a:cs typeface="Malgun Gothic"/>
              <a:sym typeface="Malgun Gothic"/>
            </a:endParaRPr>
          </a:p>
        </p:txBody>
      </p:sp>
      <p:pic>
        <p:nvPicPr>
          <p:cNvPr id="270" name="Google Shape;270;g35cd5dd465e_0_391"/>
          <p:cNvPicPr preferRelativeResize="0"/>
          <p:nvPr/>
        </p:nvPicPr>
        <p:blipFill rotWithShape="1">
          <a:blip r:embed="rId6">
            <a:alphaModFix/>
          </a:blip>
          <a:srcRect b="0" l="0" r="0" t="0"/>
          <a:stretch/>
        </p:blipFill>
        <p:spPr>
          <a:xfrm>
            <a:off x="5562586" y="3984548"/>
            <a:ext cx="9040865" cy="34945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g35cd5dd465e_0_406"/>
          <p:cNvPicPr preferRelativeResize="0"/>
          <p:nvPr/>
        </p:nvPicPr>
        <p:blipFill rotWithShape="1">
          <a:blip r:embed="rId3">
            <a:alphaModFix/>
          </a:blip>
          <a:srcRect b="0" l="0" r="0" t="0"/>
          <a:stretch/>
        </p:blipFill>
        <p:spPr>
          <a:xfrm>
            <a:off x="4990308" y="1632476"/>
            <a:ext cx="5712218" cy="1109330"/>
          </a:xfrm>
          <a:prstGeom prst="rect">
            <a:avLst/>
          </a:prstGeom>
          <a:noFill/>
          <a:ln>
            <a:noFill/>
          </a:ln>
        </p:spPr>
      </p:pic>
      <p:pic>
        <p:nvPicPr>
          <p:cNvPr id="277" name="Google Shape;277;g35cd5dd465e_0_406"/>
          <p:cNvPicPr preferRelativeResize="0"/>
          <p:nvPr/>
        </p:nvPicPr>
        <p:blipFill rotWithShape="1">
          <a:blip r:embed="rId4">
            <a:alphaModFix/>
          </a:blip>
          <a:srcRect b="0" l="0" r="0" t="0"/>
          <a:stretch/>
        </p:blipFill>
        <p:spPr>
          <a:xfrm>
            <a:off x="652219" y="5250032"/>
            <a:ext cx="4115963" cy="2877609"/>
          </a:xfrm>
          <a:prstGeom prst="rect">
            <a:avLst/>
          </a:prstGeom>
          <a:noFill/>
          <a:ln>
            <a:noFill/>
          </a:ln>
        </p:spPr>
      </p:pic>
      <p:pic>
        <p:nvPicPr>
          <p:cNvPr id="278" name="Google Shape;278;g35cd5dd465e_0_406"/>
          <p:cNvPicPr preferRelativeResize="0"/>
          <p:nvPr/>
        </p:nvPicPr>
        <p:blipFill rotWithShape="1">
          <a:blip r:embed="rId5">
            <a:alphaModFix/>
          </a:blip>
          <a:srcRect b="0" l="0" r="0" t="0"/>
          <a:stretch/>
        </p:blipFill>
        <p:spPr>
          <a:xfrm>
            <a:off x="652219" y="1646668"/>
            <a:ext cx="4115963" cy="2970651"/>
          </a:xfrm>
          <a:prstGeom prst="rect">
            <a:avLst/>
          </a:prstGeom>
          <a:noFill/>
          <a:ln>
            <a:noFill/>
          </a:ln>
        </p:spPr>
      </p:pic>
      <p:sp>
        <p:nvSpPr>
          <p:cNvPr id="279" name="Google Shape;279;g35cd5dd465e_0_406"/>
          <p:cNvSpPr txBox="1"/>
          <p:nvPr>
            <p:ph idx="1" type="subTitle"/>
          </p:nvPr>
        </p:nvSpPr>
        <p:spPr>
          <a:xfrm>
            <a:off x="129473" y="88692"/>
            <a:ext cx="102510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How to Collect AR Objects?</a:t>
            </a:r>
            <a:endParaRPr b="1">
              <a:solidFill>
                <a:srgbClr val="1F5C99"/>
              </a:solidFill>
            </a:endParaRPr>
          </a:p>
        </p:txBody>
      </p:sp>
      <p:sp>
        <p:nvSpPr>
          <p:cNvPr id="280" name="Google Shape;280;g35cd5dd465e_0_406"/>
          <p:cNvSpPr txBox="1"/>
          <p:nvPr/>
        </p:nvSpPr>
        <p:spPr>
          <a:xfrm>
            <a:off x="4854361" y="1212672"/>
            <a:ext cx="5154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CheckpointTrigger.cs</a:t>
            </a:r>
            <a:endParaRPr b="0" sz="2200">
              <a:solidFill>
                <a:schemeClr val="dk1"/>
              </a:solidFill>
              <a:latin typeface="Consolas"/>
              <a:ea typeface="Consolas"/>
              <a:cs typeface="Consolas"/>
              <a:sym typeface="Consolas"/>
            </a:endParaRPr>
          </a:p>
        </p:txBody>
      </p:sp>
      <p:sp>
        <p:nvSpPr>
          <p:cNvPr id="281" name="Google Shape;281;g35cd5dd465e_0_406"/>
          <p:cNvSpPr txBox="1"/>
          <p:nvPr/>
        </p:nvSpPr>
        <p:spPr>
          <a:xfrm>
            <a:off x="652219" y="1216715"/>
            <a:ext cx="3738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Malgun Gothic"/>
                <a:ea typeface="Malgun Gothic"/>
                <a:cs typeface="Malgun Gothic"/>
                <a:sym typeface="Malgun Gothic"/>
              </a:rPr>
              <a:t>Destination Badge Config</a:t>
            </a:r>
            <a:endParaRPr sz="2200">
              <a:solidFill>
                <a:schemeClr val="dk1"/>
              </a:solidFill>
              <a:latin typeface="Malgun Gothic"/>
              <a:ea typeface="Malgun Gothic"/>
              <a:cs typeface="Malgun Gothic"/>
              <a:sym typeface="Malgun Gothic"/>
            </a:endParaRPr>
          </a:p>
        </p:txBody>
      </p:sp>
      <p:sp>
        <p:nvSpPr>
          <p:cNvPr id="282" name="Google Shape;282;g35cd5dd465e_0_406"/>
          <p:cNvSpPr txBox="1"/>
          <p:nvPr/>
        </p:nvSpPr>
        <p:spPr>
          <a:xfrm>
            <a:off x="652219" y="718573"/>
            <a:ext cx="8757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Navigation Objects: Distance based Collection</a:t>
            </a:r>
            <a:endParaRPr b="1" sz="2400">
              <a:solidFill>
                <a:schemeClr val="dk1"/>
              </a:solidFill>
              <a:latin typeface="Malgun Gothic"/>
              <a:ea typeface="Malgun Gothic"/>
              <a:cs typeface="Malgun Gothic"/>
              <a:sym typeface="Malgun Gothic"/>
            </a:endParaRPr>
          </a:p>
        </p:txBody>
      </p:sp>
      <p:sp>
        <p:nvSpPr>
          <p:cNvPr id="283" name="Google Shape;283;g35cd5dd465e_0_406"/>
          <p:cNvSpPr/>
          <p:nvPr/>
        </p:nvSpPr>
        <p:spPr>
          <a:xfrm>
            <a:off x="846428" y="3570606"/>
            <a:ext cx="3738600" cy="9057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284" name="Google Shape;284;g35cd5dd465e_0_406"/>
          <p:cNvSpPr/>
          <p:nvPr/>
        </p:nvSpPr>
        <p:spPr>
          <a:xfrm>
            <a:off x="791402" y="7292543"/>
            <a:ext cx="3738600" cy="8097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285" name="Google Shape;285;g35cd5dd465e_0_406"/>
          <p:cNvSpPr txBox="1"/>
          <p:nvPr/>
        </p:nvSpPr>
        <p:spPr>
          <a:xfrm>
            <a:off x="733140" y="4809366"/>
            <a:ext cx="3738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Malgun Gothic"/>
                <a:ea typeface="Malgun Gothic"/>
                <a:cs typeface="Malgun Gothic"/>
                <a:sym typeface="Malgun Gothic"/>
              </a:rPr>
              <a:t>Arrow Config</a:t>
            </a:r>
            <a:endParaRPr sz="2200">
              <a:solidFill>
                <a:schemeClr val="dk1"/>
              </a:solidFill>
              <a:latin typeface="Malgun Gothic"/>
              <a:ea typeface="Malgun Gothic"/>
              <a:cs typeface="Malgun Gothic"/>
              <a:sym typeface="Malgun Gothic"/>
            </a:endParaRPr>
          </a:p>
        </p:txBody>
      </p:sp>
      <p:pic>
        <p:nvPicPr>
          <p:cNvPr id="286" name="Google Shape;286;g35cd5dd465e_0_406"/>
          <p:cNvPicPr preferRelativeResize="0"/>
          <p:nvPr/>
        </p:nvPicPr>
        <p:blipFill rotWithShape="1">
          <a:blip r:embed="rId6">
            <a:alphaModFix/>
          </a:blip>
          <a:srcRect b="0" l="0" r="0" t="0"/>
          <a:stretch/>
        </p:blipFill>
        <p:spPr>
          <a:xfrm>
            <a:off x="4990307" y="2768506"/>
            <a:ext cx="9083525" cy="5699001"/>
          </a:xfrm>
          <a:prstGeom prst="rect">
            <a:avLst/>
          </a:prstGeom>
          <a:noFill/>
          <a:ln>
            <a:noFill/>
          </a:ln>
        </p:spPr>
      </p:pic>
      <p:sp>
        <p:nvSpPr>
          <p:cNvPr id="287" name="Google Shape;287;g35cd5dd465e_0_406"/>
          <p:cNvSpPr txBox="1"/>
          <p:nvPr/>
        </p:nvSpPr>
        <p:spPr>
          <a:xfrm>
            <a:off x="8540651" y="5848015"/>
            <a:ext cx="2723400" cy="7491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Arrow:</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XP + 10</a:t>
            </a:r>
            <a:endParaRPr b="1" sz="1800">
              <a:solidFill>
                <a:srgbClr val="FFFF00"/>
              </a:solidFill>
              <a:latin typeface="Malgun Gothic"/>
              <a:ea typeface="Malgun Gothic"/>
              <a:cs typeface="Malgun Gothic"/>
              <a:sym typeface="Malgun Gothic"/>
            </a:endParaRPr>
          </a:p>
        </p:txBody>
      </p:sp>
      <p:sp>
        <p:nvSpPr>
          <p:cNvPr id="288" name="Google Shape;288;g35cd5dd465e_0_406"/>
          <p:cNvSpPr txBox="1"/>
          <p:nvPr/>
        </p:nvSpPr>
        <p:spPr>
          <a:xfrm>
            <a:off x="10380463" y="3037070"/>
            <a:ext cx="3679500" cy="915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Destination:</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XP + 100</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show completion popup</a:t>
            </a:r>
            <a:endParaRPr sz="1700"/>
          </a:p>
        </p:txBody>
      </p:sp>
      <p:sp>
        <p:nvSpPr>
          <p:cNvPr id="289" name="Google Shape;289;g35cd5dd465e_0_406"/>
          <p:cNvSpPr txBox="1"/>
          <p:nvPr/>
        </p:nvSpPr>
        <p:spPr>
          <a:xfrm>
            <a:off x="8170338" y="6783205"/>
            <a:ext cx="2723400" cy="807900"/>
          </a:xfrm>
          <a:prstGeom prst="rect">
            <a:avLst/>
          </a:prstGeom>
          <a:noFill/>
          <a:ln>
            <a:noFill/>
          </a:ln>
        </p:spPr>
        <p:txBody>
          <a:bodyPr anchorCtr="0" anchor="t" bIns="54850" lIns="109700" spcFirstLastPara="1" rIns="109700" wrap="square" tIns="54850">
            <a:normAutofit lnSpcReduction="10000"/>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Common:</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Instantiate VFS</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Destroy current obj</a:t>
            </a:r>
            <a:endParaRPr b="1" sz="1800">
              <a:solidFill>
                <a:srgbClr val="FFFF00"/>
              </a:solidFill>
              <a:latin typeface="Malgun Gothic"/>
              <a:ea typeface="Malgun Gothic"/>
              <a:cs typeface="Malgun Gothic"/>
              <a:sym typeface="Malgun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g35cd5dd465e_0_424"/>
          <p:cNvPicPr preferRelativeResize="0"/>
          <p:nvPr/>
        </p:nvPicPr>
        <p:blipFill rotWithShape="1">
          <a:blip r:embed="rId3">
            <a:alphaModFix/>
          </a:blip>
          <a:srcRect b="0" l="0" r="0" t="0"/>
          <a:stretch/>
        </p:blipFill>
        <p:spPr>
          <a:xfrm>
            <a:off x="4638487" y="4330691"/>
            <a:ext cx="8859486" cy="2915057"/>
          </a:xfrm>
          <a:prstGeom prst="rect">
            <a:avLst/>
          </a:prstGeom>
          <a:noFill/>
          <a:ln>
            <a:noFill/>
          </a:ln>
        </p:spPr>
      </p:pic>
      <p:pic>
        <p:nvPicPr>
          <p:cNvPr id="296" name="Google Shape;296;g35cd5dd465e_0_424"/>
          <p:cNvPicPr preferRelativeResize="0"/>
          <p:nvPr/>
        </p:nvPicPr>
        <p:blipFill rotWithShape="1">
          <a:blip r:embed="rId4">
            <a:alphaModFix/>
          </a:blip>
          <a:srcRect b="0" l="0" r="0" t="0"/>
          <a:stretch/>
        </p:blipFill>
        <p:spPr>
          <a:xfrm>
            <a:off x="4638487" y="1654481"/>
            <a:ext cx="7031720" cy="2412270"/>
          </a:xfrm>
          <a:prstGeom prst="rect">
            <a:avLst/>
          </a:prstGeom>
          <a:noFill/>
          <a:ln>
            <a:noFill/>
          </a:ln>
        </p:spPr>
      </p:pic>
      <p:sp>
        <p:nvSpPr>
          <p:cNvPr id="297" name="Google Shape;297;g35cd5dd465e_0_424"/>
          <p:cNvSpPr txBox="1"/>
          <p:nvPr>
            <p:ph idx="1" type="subTitle"/>
          </p:nvPr>
        </p:nvSpPr>
        <p:spPr>
          <a:xfrm>
            <a:off x="129473" y="88692"/>
            <a:ext cx="102510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AR Scene Development – How to Collect AR Objects?</a:t>
            </a:r>
            <a:endParaRPr b="1">
              <a:solidFill>
                <a:srgbClr val="1F5C99"/>
              </a:solidFill>
            </a:endParaRPr>
          </a:p>
        </p:txBody>
      </p:sp>
      <p:sp>
        <p:nvSpPr>
          <p:cNvPr id="298" name="Google Shape;298;g35cd5dd465e_0_424"/>
          <p:cNvSpPr txBox="1"/>
          <p:nvPr/>
        </p:nvSpPr>
        <p:spPr>
          <a:xfrm>
            <a:off x="4854361" y="1212672"/>
            <a:ext cx="5154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4EC9B0"/>
              </a:buClr>
              <a:buSzPts val="2200"/>
              <a:buFont typeface="Arial"/>
              <a:buNone/>
            </a:pPr>
            <a:r>
              <a:rPr b="0" lang="en-US" sz="2200">
                <a:solidFill>
                  <a:srgbClr val="4EC9B0"/>
                </a:solidFill>
                <a:latin typeface="Consolas"/>
                <a:ea typeface="Consolas"/>
                <a:cs typeface="Consolas"/>
                <a:sym typeface="Consolas"/>
              </a:rPr>
              <a:t>AnimalCollecter.cs</a:t>
            </a:r>
            <a:endParaRPr b="0" sz="2200">
              <a:solidFill>
                <a:schemeClr val="dk1"/>
              </a:solidFill>
              <a:latin typeface="Consolas"/>
              <a:ea typeface="Consolas"/>
              <a:cs typeface="Consolas"/>
              <a:sym typeface="Consolas"/>
            </a:endParaRPr>
          </a:p>
        </p:txBody>
      </p:sp>
      <p:sp>
        <p:nvSpPr>
          <p:cNvPr id="299" name="Google Shape;299;g35cd5dd465e_0_424"/>
          <p:cNvSpPr txBox="1"/>
          <p:nvPr/>
        </p:nvSpPr>
        <p:spPr>
          <a:xfrm>
            <a:off x="67412" y="1186687"/>
            <a:ext cx="37386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200"/>
              <a:buFont typeface="Arial"/>
              <a:buNone/>
            </a:pPr>
            <a:r>
              <a:rPr lang="en-US" sz="2200">
                <a:solidFill>
                  <a:schemeClr val="dk1"/>
                </a:solidFill>
                <a:latin typeface="Malgun Gothic"/>
                <a:ea typeface="Malgun Gothic"/>
                <a:cs typeface="Malgun Gothic"/>
                <a:sym typeface="Malgun Gothic"/>
              </a:rPr>
              <a:t>Sparrow Prefab Config</a:t>
            </a:r>
            <a:endParaRPr sz="2200">
              <a:solidFill>
                <a:schemeClr val="dk1"/>
              </a:solidFill>
              <a:latin typeface="Malgun Gothic"/>
              <a:ea typeface="Malgun Gothic"/>
              <a:cs typeface="Malgun Gothic"/>
              <a:sym typeface="Malgun Gothic"/>
            </a:endParaRPr>
          </a:p>
        </p:txBody>
      </p:sp>
      <p:sp>
        <p:nvSpPr>
          <p:cNvPr id="300" name="Google Shape;300;g35cd5dd465e_0_424"/>
          <p:cNvSpPr txBox="1"/>
          <p:nvPr/>
        </p:nvSpPr>
        <p:spPr>
          <a:xfrm>
            <a:off x="652219" y="718573"/>
            <a:ext cx="87573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Animal Objects: Collision based Collection</a:t>
            </a:r>
            <a:endParaRPr b="1" sz="2400">
              <a:solidFill>
                <a:schemeClr val="dk1"/>
              </a:solidFill>
              <a:latin typeface="Malgun Gothic"/>
              <a:ea typeface="Malgun Gothic"/>
              <a:cs typeface="Malgun Gothic"/>
              <a:sym typeface="Malgun Gothic"/>
            </a:endParaRPr>
          </a:p>
        </p:txBody>
      </p:sp>
      <p:sp>
        <p:nvSpPr>
          <p:cNvPr id="301" name="Google Shape;301;g35cd5dd465e_0_424"/>
          <p:cNvSpPr txBox="1"/>
          <p:nvPr/>
        </p:nvSpPr>
        <p:spPr>
          <a:xfrm>
            <a:off x="8511518" y="2385755"/>
            <a:ext cx="2723400" cy="4803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Detect user raycasting</a:t>
            </a:r>
            <a:endParaRPr b="1" sz="1800">
              <a:solidFill>
                <a:srgbClr val="FFFF00"/>
              </a:solidFill>
              <a:latin typeface="Malgun Gothic"/>
              <a:ea typeface="Malgun Gothic"/>
              <a:cs typeface="Malgun Gothic"/>
              <a:sym typeface="Malgun Gothic"/>
            </a:endParaRPr>
          </a:p>
        </p:txBody>
      </p:sp>
      <p:sp>
        <p:nvSpPr>
          <p:cNvPr id="302" name="Google Shape;302;g35cd5dd465e_0_424"/>
          <p:cNvSpPr txBox="1"/>
          <p:nvPr/>
        </p:nvSpPr>
        <p:spPr>
          <a:xfrm>
            <a:off x="10380463" y="5760521"/>
            <a:ext cx="2973600" cy="1271100"/>
          </a:xfrm>
          <a:prstGeom prst="rect">
            <a:avLst/>
          </a:prstGeom>
          <a:noFill/>
          <a:ln>
            <a:noFill/>
          </a:ln>
        </p:spPr>
        <p:txBody>
          <a:bodyPr anchorCtr="0" anchor="t" bIns="54850" lIns="109700" spcFirstLastPara="1" rIns="109700" wrap="square" tIns="54850">
            <a:normAutofit lnSpcReduction="10000"/>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Wait for 1 sec</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XP + 30</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show Getanimal popup</a:t>
            </a:r>
            <a:br>
              <a:rPr b="1" lang="en-US" sz="1800">
                <a:solidFill>
                  <a:srgbClr val="FFFF00"/>
                </a:solidFill>
                <a:latin typeface="Malgun Gothic"/>
                <a:ea typeface="Malgun Gothic"/>
                <a:cs typeface="Malgun Gothic"/>
                <a:sym typeface="Malgun Gothic"/>
              </a:rPr>
            </a:br>
            <a:r>
              <a:rPr b="1" lang="en-US" sz="1800">
                <a:solidFill>
                  <a:srgbClr val="FFFF00"/>
                </a:solidFill>
                <a:latin typeface="Malgun Gothic"/>
                <a:ea typeface="Malgun Gothic"/>
                <a:cs typeface="Malgun Gothic"/>
                <a:sym typeface="Malgun Gothic"/>
              </a:rPr>
              <a:t>destroy current obj</a:t>
            </a:r>
            <a:br>
              <a:rPr b="1" lang="en-US" sz="1800">
                <a:solidFill>
                  <a:srgbClr val="FFFF00"/>
                </a:solidFill>
                <a:latin typeface="Malgun Gothic"/>
                <a:ea typeface="Malgun Gothic"/>
                <a:cs typeface="Malgun Gothic"/>
                <a:sym typeface="Malgun Gothic"/>
              </a:rPr>
            </a:br>
            <a:endParaRPr b="1" sz="1800">
              <a:solidFill>
                <a:srgbClr val="FFFF00"/>
              </a:solidFill>
              <a:latin typeface="Malgun Gothic"/>
              <a:ea typeface="Malgun Gothic"/>
              <a:cs typeface="Malgun Gothic"/>
              <a:sym typeface="Malgun Gothic"/>
            </a:endParaRPr>
          </a:p>
        </p:txBody>
      </p:sp>
      <p:grpSp>
        <p:nvGrpSpPr>
          <p:cNvPr id="303" name="Google Shape;303;g35cd5dd465e_0_424"/>
          <p:cNvGrpSpPr/>
          <p:nvPr/>
        </p:nvGrpSpPr>
        <p:grpSpPr>
          <a:xfrm>
            <a:off x="98409" y="1652594"/>
            <a:ext cx="4470713" cy="4620732"/>
            <a:chOff x="-2417" y="193461"/>
            <a:chExt cx="4470266" cy="4620270"/>
          </a:xfrm>
        </p:grpSpPr>
        <p:pic>
          <p:nvPicPr>
            <p:cNvPr id="304" name="Google Shape;304;g35cd5dd465e_0_424"/>
            <p:cNvPicPr preferRelativeResize="0"/>
            <p:nvPr/>
          </p:nvPicPr>
          <p:blipFill rotWithShape="1">
            <a:blip r:embed="rId5">
              <a:alphaModFix/>
            </a:blip>
            <a:srcRect b="0" l="0" r="0" t="0"/>
            <a:stretch/>
          </p:blipFill>
          <p:spPr>
            <a:xfrm>
              <a:off x="-2417" y="193461"/>
              <a:ext cx="4439270" cy="3448531"/>
            </a:xfrm>
            <a:prstGeom prst="rect">
              <a:avLst/>
            </a:prstGeom>
            <a:noFill/>
            <a:ln>
              <a:noFill/>
            </a:ln>
          </p:spPr>
        </p:pic>
        <p:pic>
          <p:nvPicPr>
            <p:cNvPr id="305" name="Google Shape;305;g35cd5dd465e_0_424"/>
            <p:cNvPicPr preferRelativeResize="0"/>
            <p:nvPr/>
          </p:nvPicPr>
          <p:blipFill rotWithShape="1">
            <a:blip r:embed="rId6">
              <a:alphaModFix/>
            </a:blip>
            <a:srcRect b="0" l="0" r="0" t="0"/>
            <a:stretch/>
          </p:blipFill>
          <p:spPr>
            <a:xfrm>
              <a:off x="0" y="3641992"/>
              <a:ext cx="4467849" cy="1171739"/>
            </a:xfrm>
            <a:prstGeom prst="rect">
              <a:avLst/>
            </a:prstGeom>
            <a:noFill/>
            <a:ln>
              <a:noFill/>
            </a:ln>
          </p:spPr>
        </p:pic>
      </p:grpSp>
      <p:sp>
        <p:nvSpPr>
          <p:cNvPr id="306" name="Google Shape;306;g35cd5dd465e_0_424"/>
          <p:cNvSpPr/>
          <p:nvPr/>
        </p:nvSpPr>
        <p:spPr>
          <a:xfrm>
            <a:off x="271894" y="5473279"/>
            <a:ext cx="3832500" cy="6300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307" name="Google Shape;307;g35cd5dd465e_0_424"/>
          <p:cNvSpPr/>
          <p:nvPr/>
        </p:nvSpPr>
        <p:spPr>
          <a:xfrm>
            <a:off x="551503" y="1660954"/>
            <a:ext cx="1926000" cy="378300"/>
          </a:xfrm>
          <a:prstGeom prst="rect">
            <a:avLst/>
          </a:prstGeom>
          <a:noFill/>
          <a:ln cap="flat" cmpd="sng" w="28575">
            <a:solidFill>
              <a:srgbClr val="FFFF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308" name="Google Shape;308;g35cd5dd465e_0_424"/>
          <p:cNvSpPr txBox="1"/>
          <p:nvPr/>
        </p:nvSpPr>
        <p:spPr>
          <a:xfrm>
            <a:off x="2441632" y="1862695"/>
            <a:ext cx="2548800" cy="4740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rgbClr val="FFFF00"/>
              </a:buClr>
              <a:buSzPts val="1800"/>
              <a:buFont typeface="Arial"/>
              <a:buNone/>
            </a:pPr>
            <a:r>
              <a:rPr b="1" lang="en-US" sz="1800">
                <a:solidFill>
                  <a:srgbClr val="FFFF00"/>
                </a:solidFill>
                <a:latin typeface="Malgun Gothic"/>
                <a:ea typeface="Malgun Gothic"/>
                <a:cs typeface="Malgun Gothic"/>
                <a:sym typeface="Malgun Gothic"/>
              </a:rPr>
              <a:t>Detect raycasting</a:t>
            </a:r>
            <a:endParaRPr b="1" sz="1800">
              <a:solidFill>
                <a:srgbClr val="FFFF00"/>
              </a:solidFill>
              <a:latin typeface="Malgun Gothic"/>
              <a:ea typeface="Malgun Gothic"/>
              <a:cs typeface="Malgun Gothic"/>
              <a:sym typeface="Malgun Gothic"/>
            </a:endParaRPr>
          </a:p>
        </p:txBody>
      </p:sp>
      <p:pic>
        <p:nvPicPr>
          <p:cNvPr id="309" name="Google Shape;309;g35cd5dd465e_0_424"/>
          <p:cNvPicPr preferRelativeResize="0"/>
          <p:nvPr/>
        </p:nvPicPr>
        <p:blipFill rotWithShape="1">
          <a:blip r:embed="rId7">
            <a:alphaModFix/>
          </a:blip>
          <a:srcRect b="0" l="0" r="0" t="0"/>
          <a:stretch/>
        </p:blipFill>
        <p:spPr>
          <a:xfrm>
            <a:off x="11670208" y="2099674"/>
            <a:ext cx="2973475" cy="2915057"/>
          </a:xfrm>
          <a:prstGeom prst="rect">
            <a:avLst/>
          </a:prstGeom>
          <a:noFill/>
          <a:ln>
            <a:noFill/>
          </a:ln>
        </p:spPr>
      </p:pic>
      <p:sp>
        <p:nvSpPr>
          <p:cNvPr id="310" name="Google Shape;310;g35cd5dd465e_0_424"/>
          <p:cNvSpPr txBox="1"/>
          <p:nvPr/>
        </p:nvSpPr>
        <p:spPr>
          <a:xfrm>
            <a:off x="5339281" y="7429631"/>
            <a:ext cx="9068100" cy="561900"/>
          </a:xfrm>
          <a:prstGeom prst="rect">
            <a:avLst/>
          </a:prstGeom>
          <a:noFill/>
          <a:ln>
            <a:noFill/>
          </a:ln>
        </p:spPr>
        <p:txBody>
          <a:bodyPr anchorCtr="0" anchor="t" bIns="54850" lIns="109700" spcFirstLastPara="1" rIns="109700" wrap="square" tIns="54850">
            <a:normAutofit/>
          </a:bodyPr>
          <a:lstStyle/>
          <a:p>
            <a:pPr indent="0" lvl="0" marL="0" marR="0" rtl="0" algn="l">
              <a:lnSpc>
                <a:spcPct val="90000"/>
              </a:lnSpc>
              <a:spcBef>
                <a:spcPts val="0"/>
              </a:spcBef>
              <a:spcAft>
                <a:spcPts val="0"/>
              </a:spcAft>
              <a:buClr>
                <a:schemeClr val="dk1"/>
              </a:buClr>
              <a:buSzPts val="2400"/>
              <a:buFont typeface="Arial"/>
              <a:buNone/>
            </a:pPr>
            <a:r>
              <a:rPr b="1" lang="en-US" sz="2400">
                <a:solidFill>
                  <a:schemeClr val="dk1"/>
                </a:solidFill>
                <a:latin typeface="Malgun Gothic"/>
                <a:ea typeface="Malgun Gothic"/>
                <a:cs typeface="Malgun Gothic"/>
                <a:sym typeface="Malgun Gothic"/>
              </a:rPr>
              <a:t>Wayfinding with AR obj + Animal Collecting Completed!🎉</a:t>
            </a:r>
            <a:endParaRPr b="1" sz="2400">
              <a:solidFill>
                <a:schemeClr val="dk1"/>
              </a:solidFill>
              <a:highlight>
                <a:srgbClr val="FFFF00"/>
              </a:highlight>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5cd5dd465e_0_444"/>
          <p:cNvSpPr txBox="1"/>
          <p:nvPr>
            <p:ph idx="1" type="subTitle"/>
          </p:nvPr>
        </p:nvSpPr>
        <p:spPr>
          <a:xfrm>
            <a:off x="129473" y="88692"/>
            <a:ext cx="89499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Challenge of this project</a:t>
            </a:r>
            <a:endParaRPr b="1">
              <a:solidFill>
                <a:srgbClr val="1F5C99"/>
              </a:solidFill>
            </a:endParaRPr>
          </a:p>
        </p:txBody>
      </p:sp>
      <p:graphicFrame>
        <p:nvGraphicFramePr>
          <p:cNvPr id="317" name="Google Shape;317;g35cd5dd465e_0_444"/>
          <p:cNvGraphicFramePr/>
          <p:nvPr/>
        </p:nvGraphicFramePr>
        <p:xfrm>
          <a:off x="806888" y="1819650"/>
          <a:ext cx="3000000" cy="3000000"/>
        </p:xfrm>
        <a:graphic>
          <a:graphicData uri="http://schemas.openxmlformats.org/drawingml/2006/table">
            <a:tbl>
              <a:tblPr>
                <a:noFill/>
                <a:tableStyleId>{F927AFCC-3513-4D31-90F4-B4B2948DCE5B}</a:tableStyleId>
              </a:tblPr>
              <a:tblGrid>
                <a:gridCol w="5696600"/>
                <a:gridCol w="7628400"/>
              </a:tblGrid>
              <a:tr h="381000">
                <a:tc>
                  <a:txBody>
                    <a:bodyPr/>
                    <a:lstStyle/>
                    <a:p>
                      <a:pPr indent="0" lvl="0" marL="0" rtl="0" algn="l">
                        <a:spcBef>
                          <a:spcPts val="0"/>
                        </a:spcBef>
                        <a:spcAft>
                          <a:spcPts val="0"/>
                        </a:spcAft>
                        <a:buClr>
                          <a:schemeClr val="dk1"/>
                        </a:buClr>
                        <a:buFont typeface="Arial"/>
                        <a:buNone/>
                      </a:pPr>
                      <a:r>
                        <a:rPr lang="en-US" sz="2200">
                          <a:solidFill>
                            <a:schemeClr val="dk1"/>
                          </a:solidFill>
                        </a:rPr>
                        <a:t>Challenge</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c>
                  <a:txBody>
                    <a:bodyPr/>
                    <a:lstStyle/>
                    <a:p>
                      <a:pPr indent="0" lvl="0" marL="0" rtl="0" algn="l">
                        <a:spcBef>
                          <a:spcPts val="0"/>
                        </a:spcBef>
                        <a:spcAft>
                          <a:spcPts val="0"/>
                        </a:spcAft>
                        <a:buClr>
                          <a:schemeClr val="dk1"/>
                        </a:buClr>
                        <a:buFont typeface="Arial"/>
                        <a:buNone/>
                      </a:pPr>
                      <a:r>
                        <a:rPr lang="en-US" sz="2200">
                          <a:solidFill>
                            <a:schemeClr val="dk1"/>
                          </a:solidFill>
                        </a:rPr>
                        <a:t>Solution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9CB9C"/>
                    </a:solidFill>
                  </a:tcPr>
                </a:tc>
              </a:tr>
              <a:tr h="381000">
                <a:tc>
                  <a:txBody>
                    <a:bodyPr/>
                    <a:lstStyle/>
                    <a:p>
                      <a:pPr indent="0" lvl="0" marL="0" rtl="0" algn="l">
                        <a:spcBef>
                          <a:spcPts val="0"/>
                        </a:spcBef>
                        <a:spcAft>
                          <a:spcPts val="0"/>
                        </a:spcAft>
                        <a:buClr>
                          <a:schemeClr val="dk1"/>
                        </a:buClr>
                        <a:buFont typeface="Arial"/>
                        <a:buNone/>
                      </a:pPr>
                      <a:r>
                        <a:rPr lang="en-US" sz="2200">
                          <a:solidFill>
                            <a:schemeClr val="dk1"/>
                          </a:solidFill>
                        </a:rPr>
                        <a:t>No free 3D koala model</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2200">
                          <a:solidFill>
                            <a:schemeClr val="dk1"/>
                          </a:solidFill>
                        </a:rPr>
                        <a:t>Used a sparrow model instead of koala </a:t>
                      </a:r>
                      <a:endParaRPr sz="1700">
                        <a:solidFill>
                          <a:schemeClr val="dk1"/>
                        </a:solidFill>
                      </a:endParaRPr>
                    </a:p>
                    <a:p>
                      <a:pPr indent="0" lvl="0" marL="0" rtl="0" algn="l">
                        <a:spcBef>
                          <a:spcPts val="0"/>
                        </a:spcBef>
                        <a:spcAft>
                          <a:spcPts val="0"/>
                        </a:spcAft>
                        <a:buNone/>
                      </a:pPr>
                      <a:r>
                        <a:rPr lang="en-US" sz="2200">
                          <a:solidFill>
                            <a:schemeClr val="dk1"/>
                          </a:solidFill>
                        </a:rPr>
                        <a:t>to keep the interaction fun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Font typeface="Arial"/>
                        <a:buNone/>
                      </a:pPr>
                      <a:r>
                        <a:rPr lang="en-US" sz="2200">
                          <a:solidFill>
                            <a:schemeClr val="dk1"/>
                          </a:solidFill>
                        </a:rPr>
                        <a:t>The interface looks different </a:t>
                      </a:r>
                      <a:endParaRPr sz="1700">
                        <a:solidFill>
                          <a:schemeClr val="dk1"/>
                        </a:solidFill>
                      </a:endParaRPr>
                    </a:p>
                    <a:p>
                      <a:pPr indent="0" lvl="0" marL="0" rtl="0" algn="l">
                        <a:spcBef>
                          <a:spcPts val="0"/>
                        </a:spcBef>
                        <a:spcAft>
                          <a:spcPts val="0"/>
                        </a:spcAft>
                        <a:buClr>
                          <a:schemeClr val="dk1"/>
                        </a:buClr>
                        <a:buFont typeface="Arial"/>
                        <a:buNone/>
                      </a:pPr>
                      <a:r>
                        <a:rPr lang="en-US" sz="2200">
                          <a:solidFill>
                            <a:schemeClr val="dk1"/>
                          </a:solidFill>
                        </a:rPr>
                        <a:t>on different devices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2200"/>
                        <a:buFont typeface="Malgun Gothic"/>
                        <a:buNone/>
                      </a:pPr>
                      <a:r>
                        <a:rPr lang="en-US" sz="2200">
                          <a:solidFill>
                            <a:schemeClr val="dk1"/>
                          </a:solidFill>
                        </a:rPr>
                        <a:t>Used a single scene with multiple UI pages. </a:t>
                      </a:r>
                      <a:endParaRPr sz="2200">
                        <a:solidFill>
                          <a:schemeClr val="dk1"/>
                        </a:solidFill>
                      </a:endParaRPr>
                    </a:p>
                    <a:p>
                      <a:pPr indent="0" lvl="0" marL="0" rtl="0" algn="l">
                        <a:spcBef>
                          <a:spcPts val="0"/>
                        </a:spcBef>
                        <a:spcAft>
                          <a:spcPts val="0"/>
                        </a:spcAft>
                        <a:buClr>
                          <a:schemeClr val="dk1"/>
                        </a:buClr>
                        <a:buSzPts val="2200"/>
                        <a:buFont typeface="Malgun Gothic"/>
                        <a:buNone/>
                      </a:pPr>
                      <a:r>
                        <a:rPr lang="en-US" sz="2200">
                          <a:solidFill>
                            <a:schemeClr val="dk1"/>
                          </a:solidFill>
                        </a:rPr>
                        <a:t>(Canvas Scaler+Anchor Presets)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Font typeface="Arial"/>
                        <a:buNone/>
                      </a:pPr>
                      <a:r>
                        <a:rPr lang="en-US" sz="2200">
                          <a:solidFill>
                            <a:schemeClr val="dk1"/>
                          </a:solidFill>
                        </a:rPr>
                        <a:t>Voice notification not implemented</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2200">
                          <a:solidFill>
                            <a:schemeClr val="dk1"/>
                          </a:solidFill>
                        </a:rPr>
                        <a:t>Used basic arrival sound</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Font typeface="Arial"/>
                        <a:buNone/>
                      </a:pPr>
                      <a:r>
                        <a:rPr lang="en-US" sz="2200">
                          <a:solidFill>
                            <a:schemeClr val="dk1"/>
                          </a:solidFill>
                        </a:rPr>
                        <a:t>Inaccurate absolute GPS coordinates</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2200">
                          <a:solidFill>
                            <a:schemeClr val="dk1"/>
                          </a:solidFill>
                        </a:rPr>
                        <a:t>Calculated distance of each checkpoint </a:t>
                      </a:r>
                      <a:endParaRPr sz="2200">
                        <a:solidFill>
                          <a:schemeClr val="dk1"/>
                        </a:solidFill>
                      </a:endParaRPr>
                    </a:p>
                    <a:p>
                      <a:pPr indent="0" lvl="0" marL="0" rtl="0" algn="l">
                        <a:spcBef>
                          <a:spcPts val="0"/>
                        </a:spcBef>
                        <a:spcAft>
                          <a:spcPts val="0"/>
                        </a:spcAft>
                        <a:buClr>
                          <a:schemeClr val="dk1"/>
                        </a:buClr>
                        <a:buFont typeface="Arial"/>
                        <a:buNone/>
                      </a:pPr>
                      <a:r>
                        <a:rPr lang="en-US" sz="2200">
                          <a:solidFill>
                            <a:schemeClr val="dk1"/>
                          </a:solidFill>
                        </a:rPr>
                        <a:t>and converted them into relative coordinates (Vector3)</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Font typeface="Arial"/>
                        <a:buNone/>
                      </a:pPr>
                      <a:r>
                        <a:rPr lang="en-US" sz="2200">
                          <a:solidFill>
                            <a:schemeClr val="dk1"/>
                          </a:solidFill>
                        </a:rPr>
                        <a:t>Limitation of plane detection application</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Font typeface="Arial"/>
                        <a:buNone/>
                      </a:pPr>
                      <a:r>
                        <a:rPr lang="en-US" sz="2200">
                          <a:solidFill>
                            <a:schemeClr val="dk1"/>
                          </a:solidFill>
                        </a:rPr>
                        <a:t>Spawned animal based on user device location </a:t>
                      </a:r>
                      <a:endParaRPr sz="2200">
                        <a:solidFill>
                          <a:schemeClr val="dk1"/>
                        </a:solidFill>
                      </a:endParaRPr>
                    </a:p>
                    <a:p>
                      <a:pPr indent="0" lvl="0" marL="0" rtl="0" algn="l">
                        <a:spcBef>
                          <a:spcPts val="0"/>
                        </a:spcBef>
                        <a:spcAft>
                          <a:spcPts val="0"/>
                        </a:spcAft>
                        <a:buClr>
                          <a:schemeClr val="dk1"/>
                        </a:buClr>
                        <a:buFont typeface="Arial"/>
                        <a:buNone/>
                      </a:pPr>
                      <a:r>
                        <a:rPr lang="en-US" sz="2200">
                          <a:solidFill>
                            <a:schemeClr val="dk1"/>
                          </a:solidFill>
                        </a:rPr>
                        <a:t>(left below of AR Camerea, look towards camera)</a:t>
                      </a:r>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一張含有 螢幕擷取畫面, 哺乳動物, 動畫, 卡通 的圖片&#10;&#10;AI 產生的內容可能不正確。" id="322" name="Google Shape;322;g35cd5dd465e_0_450"/>
          <p:cNvPicPr preferRelativeResize="0"/>
          <p:nvPr/>
        </p:nvPicPr>
        <p:blipFill rotWithShape="1">
          <a:blip r:embed="rId3">
            <a:alphaModFix/>
          </a:blip>
          <a:srcRect b="0" l="0" r="0" t="0"/>
          <a:stretch/>
        </p:blipFill>
        <p:spPr>
          <a:xfrm>
            <a:off x="405564" y="189054"/>
            <a:ext cx="5064197" cy="3395184"/>
          </a:xfrm>
          <a:prstGeom prst="rect">
            <a:avLst/>
          </a:prstGeom>
          <a:noFill/>
          <a:ln cap="flat" cmpd="sng" w="9525">
            <a:solidFill>
              <a:schemeClr val="dk1"/>
            </a:solidFill>
            <a:prstDash val="solid"/>
            <a:round/>
            <a:headEnd len="sm" w="sm" type="none"/>
            <a:tailEnd len="sm" w="sm" type="none"/>
          </a:ln>
        </p:spPr>
      </p:pic>
      <p:sp>
        <p:nvSpPr>
          <p:cNvPr id="323" name="Google Shape;323;g35cd5dd465e_0_450"/>
          <p:cNvSpPr txBox="1"/>
          <p:nvPr/>
        </p:nvSpPr>
        <p:spPr>
          <a:xfrm>
            <a:off x="0" y="7823325"/>
            <a:ext cx="11016000" cy="4032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1900">
                <a:solidFill>
                  <a:srgbClr val="7F7F7F"/>
                </a:solidFill>
                <a:latin typeface="Malgun Gothic"/>
                <a:ea typeface="Malgun Gothic"/>
                <a:cs typeface="Malgun Gothic"/>
                <a:sym typeface="Malgun Gothic"/>
              </a:rPr>
              <a:t>Resource: https://sketchfab.com/search?q=koala&amp;type=models</a:t>
            </a:r>
            <a:endParaRPr sz="1700"/>
          </a:p>
        </p:txBody>
      </p:sp>
      <p:pic>
        <p:nvPicPr>
          <p:cNvPr id="324" name="Google Shape;324;g35cd5dd465e_0_450"/>
          <p:cNvPicPr preferRelativeResize="0"/>
          <p:nvPr/>
        </p:nvPicPr>
        <p:blipFill rotWithShape="1">
          <a:blip r:embed="rId4">
            <a:alphaModFix/>
          </a:blip>
          <a:srcRect b="0" l="0" r="0" t="0"/>
          <a:stretch/>
        </p:blipFill>
        <p:spPr>
          <a:xfrm>
            <a:off x="5732636" y="189054"/>
            <a:ext cx="5075393" cy="3395184"/>
          </a:xfrm>
          <a:prstGeom prst="rect">
            <a:avLst/>
          </a:prstGeom>
          <a:noFill/>
          <a:ln cap="flat" cmpd="sng" w="9525">
            <a:solidFill>
              <a:schemeClr val="dk1"/>
            </a:solidFill>
            <a:prstDash val="solid"/>
            <a:round/>
            <a:headEnd len="sm" w="sm" type="none"/>
            <a:tailEnd len="sm" w="sm" type="none"/>
          </a:ln>
        </p:spPr>
      </p:pic>
      <p:pic>
        <p:nvPicPr>
          <p:cNvPr descr="一張含有 文字, 螢幕擷取畫面, 軟體, 多媒體軟體 的圖片&#10;&#10;AI 產生的內容可能不正確。" id="325" name="Google Shape;325;g35cd5dd465e_0_450"/>
          <p:cNvPicPr preferRelativeResize="0"/>
          <p:nvPr/>
        </p:nvPicPr>
        <p:blipFill rotWithShape="1">
          <a:blip r:embed="rId5">
            <a:alphaModFix/>
          </a:blip>
          <a:srcRect b="21345" l="13871" r="46744" t="35671"/>
          <a:stretch/>
        </p:blipFill>
        <p:spPr>
          <a:xfrm>
            <a:off x="462722" y="3772859"/>
            <a:ext cx="5007040" cy="3781591"/>
          </a:xfrm>
          <a:prstGeom prst="rect">
            <a:avLst/>
          </a:prstGeom>
          <a:noFill/>
          <a:ln cap="flat" cmpd="sng" w="9525">
            <a:solidFill>
              <a:schemeClr val="dk1"/>
            </a:solidFill>
            <a:prstDash val="solid"/>
            <a:round/>
            <a:headEnd len="sm" w="sm" type="none"/>
            <a:tailEnd len="sm" w="sm" type="none"/>
          </a:ln>
        </p:spPr>
      </p:pic>
      <p:pic>
        <p:nvPicPr>
          <p:cNvPr descr="一張含有 文字, 螢幕擷取畫面, 軟體, 多媒體軟體 的圖片&#10;&#10;AI 產生的內容可能不正確。" id="326" name="Google Shape;326;g35cd5dd465e_0_450"/>
          <p:cNvPicPr preferRelativeResize="0"/>
          <p:nvPr/>
        </p:nvPicPr>
        <p:blipFill rotWithShape="1">
          <a:blip r:embed="rId5">
            <a:alphaModFix/>
          </a:blip>
          <a:srcRect b="28577" l="59312" r="1000" t="27192"/>
          <a:stretch/>
        </p:blipFill>
        <p:spPr>
          <a:xfrm>
            <a:off x="5766814" y="3772859"/>
            <a:ext cx="5007040" cy="3861856"/>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6"/>
                                        </p:tgtEl>
                                        <p:attrNameLst>
                                          <p:attrName>style.visibility</p:attrName>
                                        </p:attrNameLst>
                                      </p:cBhvr>
                                      <p:to>
                                        <p:strVal val="visible"/>
                                      </p:to>
                                    </p:set>
                                    <p:anim calcmode="lin" valueType="num">
                                      <p:cBhvr additive="base">
                                        <p:cTn dur="500"/>
                                        <p:tgtEl>
                                          <p:spTgt spid="3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5cd5dd465e_1_1"/>
          <p:cNvSpPr txBox="1"/>
          <p:nvPr>
            <p:ph type="ctrTitle"/>
          </p:nvPr>
        </p:nvSpPr>
        <p:spPr>
          <a:xfrm>
            <a:off x="4848725" y="2709075"/>
            <a:ext cx="8070300" cy="1047900"/>
          </a:xfrm>
          <a:prstGeom prst="rect">
            <a:avLst/>
          </a:prstGeom>
        </p:spPr>
        <p:txBody>
          <a:bodyPr anchorCtr="0" anchor="b" bIns="54850" lIns="109700" spcFirstLastPara="1" rIns="109700" wrap="square" tIns="54850">
            <a:noAutofit/>
          </a:bodyPr>
          <a:lstStyle/>
          <a:p>
            <a:pPr indent="0" lvl="0" marL="0" rtl="0" algn="l">
              <a:lnSpc>
                <a:spcPct val="124719"/>
              </a:lnSpc>
              <a:spcBef>
                <a:spcPts val="0"/>
              </a:spcBef>
              <a:spcAft>
                <a:spcPts val="0"/>
              </a:spcAft>
              <a:buClr>
                <a:schemeClr val="dk1"/>
              </a:buClr>
              <a:buSzPts val="4450"/>
              <a:buFont typeface="Inter"/>
              <a:buNone/>
            </a:pPr>
            <a:r>
              <a:rPr b="1" lang="en-US" sz="6050">
                <a:solidFill>
                  <a:srgbClr val="1F5C99"/>
                </a:solidFill>
                <a:latin typeface="Inter"/>
                <a:ea typeface="Inter"/>
                <a:cs typeface="Inter"/>
                <a:sym typeface="Inter"/>
              </a:rPr>
              <a:t>THANK YOU</a:t>
            </a:r>
            <a:endParaRPr sz="6450"/>
          </a:p>
        </p:txBody>
      </p:sp>
      <p:sp>
        <p:nvSpPr>
          <p:cNvPr id="333" name="Google Shape;333;g35cd5dd465e_1_1"/>
          <p:cNvSpPr txBox="1"/>
          <p:nvPr>
            <p:ph type="ctrTitle"/>
          </p:nvPr>
        </p:nvSpPr>
        <p:spPr>
          <a:xfrm>
            <a:off x="5224525" y="3943075"/>
            <a:ext cx="4286700" cy="1047900"/>
          </a:xfrm>
          <a:prstGeom prst="rect">
            <a:avLst/>
          </a:prstGeom>
        </p:spPr>
        <p:txBody>
          <a:bodyPr anchorCtr="0" anchor="b" bIns="54850" lIns="109700" spcFirstLastPara="1" rIns="109700" wrap="square" tIns="54850">
            <a:noAutofit/>
          </a:bodyPr>
          <a:lstStyle/>
          <a:p>
            <a:pPr indent="0" lvl="0" marL="0" rtl="0" algn="l">
              <a:lnSpc>
                <a:spcPct val="124719"/>
              </a:lnSpc>
              <a:spcBef>
                <a:spcPts val="0"/>
              </a:spcBef>
              <a:spcAft>
                <a:spcPts val="0"/>
              </a:spcAft>
              <a:buClr>
                <a:schemeClr val="dk1"/>
              </a:buClr>
              <a:buSzPts val="4450"/>
              <a:buFont typeface="Inter"/>
              <a:buNone/>
            </a:pPr>
            <a:r>
              <a:rPr b="1" lang="en-US" sz="5550">
                <a:solidFill>
                  <a:srgbClr val="1F5C99"/>
                </a:solidFill>
                <a:latin typeface="Inter"/>
                <a:ea typeface="Inter"/>
                <a:cs typeface="Inter"/>
                <a:sym typeface="Inter"/>
              </a:rPr>
              <a:t>(Q&amp;A Time)</a:t>
            </a:r>
            <a:endParaRPr sz="59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p:nvPr/>
        </p:nvSpPr>
        <p:spPr>
          <a:xfrm>
            <a:off x="793790" y="1300401"/>
            <a:ext cx="11966377"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000000"/>
              </a:buClr>
              <a:buSzPts val="4450"/>
              <a:buFont typeface="Inter"/>
              <a:buNone/>
            </a:pPr>
            <a:r>
              <a:rPr b="1" i="0" lang="en-US" sz="4450" u="none" cap="none" strike="noStrike">
                <a:solidFill>
                  <a:srgbClr val="1F5C99"/>
                </a:solidFill>
                <a:latin typeface="Inter"/>
                <a:ea typeface="Inter"/>
                <a:cs typeface="Inter"/>
                <a:sym typeface="Inter"/>
              </a:rPr>
              <a:t>Griffith Go: AR Campus Navigation Solution</a:t>
            </a:r>
            <a:endParaRPr b="0" i="0" sz="4450" u="none" cap="none" strike="noStrike">
              <a:solidFill>
                <a:srgbClr val="1F5C99"/>
              </a:solidFill>
            </a:endParaRPr>
          </a:p>
        </p:txBody>
      </p:sp>
      <p:sp>
        <p:nvSpPr>
          <p:cNvPr id="47" name="Google Shape;47;p2"/>
          <p:cNvSpPr/>
          <p:nvPr/>
        </p:nvSpPr>
        <p:spPr>
          <a:xfrm>
            <a:off x="793790" y="257615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000000"/>
              </a:buClr>
              <a:buSzPts val="2200"/>
              <a:buFont typeface="Inter"/>
              <a:buNone/>
            </a:pPr>
            <a:r>
              <a:rPr b="1" i="0" lang="en-US" sz="2200" u="none" cap="none" strike="noStrike">
                <a:solidFill>
                  <a:srgbClr val="000000"/>
                </a:solidFill>
                <a:latin typeface="Inter"/>
                <a:ea typeface="Inter"/>
                <a:cs typeface="Inter"/>
                <a:sym typeface="Inter"/>
              </a:rPr>
              <a:t>The Problem</a:t>
            </a:r>
            <a:endParaRPr b="0" i="0" sz="2200" u="none" cap="none" strike="noStrike"/>
          </a:p>
        </p:txBody>
      </p:sp>
      <p:sp>
        <p:nvSpPr>
          <p:cNvPr id="48" name="Google Shape;48;p2"/>
          <p:cNvSpPr/>
          <p:nvPr/>
        </p:nvSpPr>
        <p:spPr>
          <a:xfrm>
            <a:off x="793790" y="3157299"/>
            <a:ext cx="624470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Campus navigation is confusing and time-consuming. Static maps lack real-time interactivity.</a:t>
            </a:r>
            <a:endParaRPr b="0" i="0" sz="1750" u="none" cap="none" strike="noStrike"/>
          </a:p>
        </p:txBody>
      </p:sp>
      <p:sp>
        <p:nvSpPr>
          <p:cNvPr id="49" name="Google Shape;49;p2"/>
          <p:cNvSpPr/>
          <p:nvPr/>
        </p:nvSpPr>
        <p:spPr>
          <a:xfrm>
            <a:off x="793790" y="4087178"/>
            <a:ext cx="624470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New students and visitors struggle to orient themselves quickly and confidently.</a:t>
            </a:r>
            <a:endParaRPr b="0" i="0" sz="1750" u="none" cap="none" strike="noStrike"/>
          </a:p>
        </p:txBody>
      </p:sp>
      <p:sp>
        <p:nvSpPr>
          <p:cNvPr id="50" name="Google Shape;50;p2"/>
          <p:cNvSpPr/>
          <p:nvPr/>
        </p:nvSpPr>
        <p:spPr>
          <a:xfrm>
            <a:off x="7599521" y="257615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000000"/>
              </a:buClr>
              <a:buSzPts val="2200"/>
              <a:buFont typeface="Inter"/>
              <a:buNone/>
            </a:pPr>
            <a:r>
              <a:rPr b="1" i="0" lang="en-US" sz="2200" u="none" cap="none" strike="noStrike">
                <a:solidFill>
                  <a:srgbClr val="000000"/>
                </a:solidFill>
                <a:latin typeface="Inter"/>
                <a:ea typeface="Inter"/>
                <a:cs typeface="Inter"/>
                <a:sym typeface="Inter"/>
              </a:rPr>
              <a:t>Our Solution</a:t>
            </a:r>
            <a:endParaRPr b="0" i="0" sz="2200" u="none" cap="none" strike="noStrike"/>
          </a:p>
        </p:txBody>
      </p:sp>
      <p:sp>
        <p:nvSpPr>
          <p:cNvPr id="51" name="Google Shape;51;p2"/>
          <p:cNvSpPr/>
          <p:nvPr/>
        </p:nvSpPr>
        <p:spPr>
          <a:xfrm>
            <a:off x="7599525" y="3157300"/>
            <a:ext cx="63123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Griffith Go provides AR-based navigation with dynamic visual cues for offering a more efficient way</a:t>
            </a:r>
            <a:r>
              <a:rPr lang="en-US" sz="1750">
                <a:solidFill>
                  <a:srgbClr val="272525"/>
                </a:solidFill>
                <a:latin typeface="Inter"/>
                <a:ea typeface="Inter"/>
                <a:cs typeface="Inter"/>
                <a:sym typeface="Inter"/>
              </a:rPr>
              <a:t> to find campus.</a:t>
            </a:r>
            <a:endParaRPr b="0" i="0" sz="1750" u="none" cap="none" strike="noStrike"/>
          </a:p>
        </p:txBody>
      </p:sp>
      <p:sp>
        <p:nvSpPr>
          <p:cNvPr id="52" name="Google Shape;52;p2"/>
          <p:cNvSpPr/>
          <p:nvPr/>
        </p:nvSpPr>
        <p:spPr>
          <a:xfrm>
            <a:off x="7599521" y="4087178"/>
            <a:ext cx="624470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Features include real-time AR arrows, destination badges, and gamified elements for exploration.</a:t>
            </a:r>
            <a:endParaRPr b="0" i="0" sz="1750" u="none" cap="none" strike="noStrike"/>
          </a:p>
        </p:txBody>
      </p:sp>
      <p:sp>
        <p:nvSpPr>
          <p:cNvPr id="53" name="Google Shape;53;p2"/>
          <p:cNvSpPr/>
          <p:nvPr/>
        </p:nvSpPr>
        <p:spPr>
          <a:xfrm>
            <a:off x="793790" y="5272207"/>
            <a:ext cx="510302" cy="510302"/>
          </a:xfrm>
          <a:prstGeom prst="roundRect">
            <a:avLst>
              <a:gd fmla="val 18669"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4" name="Google Shape;54;p2"/>
          <p:cNvPicPr preferRelativeResize="0"/>
          <p:nvPr/>
        </p:nvPicPr>
        <p:blipFill rotWithShape="1">
          <a:blip r:embed="rId3">
            <a:alphaModFix/>
          </a:blip>
          <a:srcRect b="0" l="0" r="0" t="0"/>
          <a:stretch/>
        </p:blipFill>
        <p:spPr>
          <a:xfrm>
            <a:off x="878860" y="5314712"/>
            <a:ext cx="340162" cy="425291"/>
          </a:xfrm>
          <a:prstGeom prst="rect">
            <a:avLst/>
          </a:prstGeom>
          <a:noFill/>
          <a:ln>
            <a:noFill/>
          </a:ln>
        </p:spPr>
      </p:pic>
      <p:sp>
        <p:nvSpPr>
          <p:cNvPr id="55" name="Google Shape;55;p2"/>
          <p:cNvSpPr/>
          <p:nvPr/>
        </p:nvSpPr>
        <p:spPr>
          <a:xfrm>
            <a:off x="1530906" y="5350073"/>
            <a:ext cx="2968466"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Seamless Experience</a:t>
            </a:r>
            <a:endParaRPr b="0" i="0" sz="2200" u="none" cap="none" strike="noStrike"/>
          </a:p>
        </p:txBody>
      </p:sp>
      <p:sp>
        <p:nvSpPr>
          <p:cNvPr id="56" name="Google Shape;56;p2"/>
          <p:cNvSpPr/>
          <p:nvPr/>
        </p:nvSpPr>
        <p:spPr>
          <a:xfrm>
            <a:off x="1530906" y="5840492"/>
            <a:ext cx="3421499"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Intuitive interface bridges digital information with physical environments.</a:t>
            </a:r>
            <a:endParaRPr b="0" i="0" sz="1750" u="none" cap="none" strike="noStrike"/>
          </a:p>
        </p:txBody>
      </p:sp>
      <p:sp>
        <p:nvSpPr>
          <p:cNvPr id="57" name="Google Shape;57;p2"/>
          <p:cNvSpPr/>
          <p:nvPr/>
        </p:nvSpPr>
        <p:spPr>
          <a:xfrm>
            <a:off x="5235893" y="5272207"/>
            <a:ext cx="510302" cy="510302"/>
          </a:xfrm>
          <a:prstGeom prst="roundRect">
            <a:avLst>
              <a:gd fmla="val 18669"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8" name="Google Shape;58;p2"/>
          <p:cNvPicPr preferRelativeResize="0"/>
          <p:nvPr/>
        </p:nvPicPr>
        <p:blipFill rotWithShape="1">
          <a:blip r:embed="rId4">
            <a:alphaModFix/>
          </a:blip>
          <a:srcRect b="0" l="0" r="0" t="0"/>
          <a:stretch/>
        </p:blipFill>
        <p:spPr>
          <a:xfrm>
            <a:off x="5320963" y="5357217"/>
            <a:ext cx="340162" cy="340162"/>
          </a:xfrm>
          <a:prstGeom prst="rect">
            <a:avLst/>
          </a:prstGeom>
          <a:noFill/>
          <a:ln>
            <a:noFill/>
          </a:ln>
        </p:spPr>
      </p:pic>
      <p:sp>
        <p:nvSpPr>
          <p:cNvPr id="59" name="Google Shape;59;p2"/>
          <p:cNvSpPr/>
          <p:nvPr/>
        </p:nvSpPr>
        <p:spPr>
          <a:xfrm>
            <a:off x="5973008" y="535007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Responsive Design</a:t>
            </a:r>
            <a:endParaRPr b="0" i="0" sz="2200" u="none" cap="none" strike="noStrike"/>
          </a:p>
        </p:txBody>
      </p:sp>
      <p:sp>
        <p:nvSpPr>
          <p:cNvPr id="60" name="Google Shape;60;p2"/>
          <p:cNvSpPr/>
          <p:nvPr/>
        </p:nvSpPr>
        <p:spPr>
          <a:xfrm>
            <a:off x="5973008" y="5840492"/>
            <a:ext cx="342149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Consistent experience across all device screen sizes.</a:t>
            </a:r>
            <a:endParaRPr b="0" i="0" sz="1750" u="none" cap="none" strike="noStrike"/>
          </a:p>
        </p:txBody>
      </p:sp>
      <p:sp>
        <p:nvSpPr>
          <p:cNvPr id="61" name="Google Shape;61;p2"/>
          <p:cNvSpPr/>
          <p:nvPr/>
        </p:nvSpPr>
        <p:spPr>
          <a:xfrm>
            <a:off x="9677995" y="5272207"/>
            <a:ext cx="510302" cy="510302"/>
          </a:xfrm>
          <a:prstGeom prst="roundRect">
            <a:avLst>
              <a:gd fmla="val 18669" name="adj"/>
            </a:avLst>
          </a:prstGeom>
          <a:solidFill>
            <a:srgbClr val="DADBF1"/>
          </a:solidFill>
          <a:ln cap="flat" cmpd="sng" w="9525">
            <a:solidFill>
              <a:srgbClr val="C0C1D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2" name="Google Shape;62;p2"/>
          <p:cNvPicPr preferRelativeResize="0"/>
          <p:nvPr/>
        </p:nvPicPr>
        <p:blipFill rotWithShape="1">
          <a:blip r:embed="rId5">
            <a:alphaModFix/>
          </a:blip>
          <a:srcRect b="0" l="0" r="0" t="0"/>
          <a:stretch/>
        </p:blipFill>
        <p:spPr>
          <a:xfrm>
            <a:off x="9763065" y="5314712"/>
            <a:ext cx="340162" cy="425291"/>
          </a:xfrm>
          <a:prstGeom prst="rect">
            <a:avLst/>
          </a:prstGeom>
          <a:noFill/>
          <a:ln>
            <a:noFill/>
          </a:ln>
        </p:spPr>
      </p:pic>
      <p:sp>
        <p:nvSpPr>
          <p:cNvPr id="63" name="Google Shape;63;p2"/>
          <p:cNvSpPr/>
          <p:nvPr/>
        </p:nvSpPr>
        <p:spPr>
          <a:xfrm>
            <a:off x="10415111" y="535007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Immersive AR</a:t>
            </a:r>
            <a:endParaRPr b="0" i="0" sz="2200" u="none" cap="none" strike="noStrike"/>
          </a:p>
        </p:txBody>
      </p:sp>
      <p:sp>
        <p:nvSpPr>
          <p:cNvPr id="64" name="Google Shape;64;p2"/>
          <p:cNvSpPr/>
          <p:nvPr/>
        </p:nvSpPr>
        <p:spPr>
          <a:xfrm>
            <a:off x="10415111" y="5840492"/>
            <a:ext cx="3421499"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0" i="0" lang="en-US" sz="1750" u="none" cap="none" strike="noStrike">
                <a:solidFill>
                  <a:srgbClr val="272525"/>
                </a:solidFill>
                <a:latin typeface="Inter"/>
                <a:ea typeface="Inter"/>
                <a:cs typeface="Inter"/>
                <a:sym typeface="Inter"/>
              </a:rPr>
              <a:t>Natural, intuitive interactions that make navigation enjoyable.</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p:nvPr/>
        </p:nvSpPr>
        <p:spPr>
          <a:xfrm>
            <a:off x="793790" y="1655445"/>
            <a:ext cx="1077789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000000"/>
              </a:buClr>
              <a:buSzPts val="4450"/>
              <a:buFont typeface="Inter"/>
              <a:buNone/>
            </a:pPr>
            <a:r>
              <a:rPr b="1" i="0" lang="en-US" sz="4450" u="none" cap="none" strike="noStrike">
                <a:solidFill>
                  <a:srgbClr val="1F5C99"/>
                </a:solidFill>
                <a:latin typeface="Inter"/>
                <a:ea typeface="Inter"/>
                <a:cs typeface="Inter"/>
                <a:sym typeface="Inter"/>
              </a:rPr>
              <a:t>Meet Our Project Team &amp; Contributions</a:t>
            </a:r>
            <a:endParaRPr b="0" i="0" sz="4450" u="none" cap="none" strike="noStrike">
              <a:solidFill>
                <a:srgbClr val="1F5C99"/>
              </a:solidFill>
            </a:endParaRPr>
          </a:p>
        </p:txBody>
      </p:sp>
      <p:pic>
        <p:nvPicPr>
          <p:cNvPr descr="preencoded.png" id="71" name="Google Shape;71;p3"/>
          <p:cNvPicPr preferRelativeResize="0"/>
          <p:nvPr/>
        </p:nvPicPr>
        <p:blipFill rotWithShape="1">
          <a:blip r:embed="rId3">
            <a:alphaModFix/>
          </a:blip>
          <a:srcRect b="0" l="0" r="0" t="0"/>
          <a:stretch/>
        </p:blipFill>
        <p:spPr>
          <a:xfrm>
            <a:off x="793790" y="2817852"/>
            <a:ext cx="566976" cy="566976"/>
          </a:xfrm>
          <a:prstGeom prst="rect">
            <a:avLst/>
          </a:prstGeom>
          <a:noFill/>
          <a:ln>
            <a:noFill/>
          </a:ln>
        </p:spPr>
      </p:pic>
      <p:sp>
        <p:nvSpPr>
          <p:cNvPr id="72" name="Google Shape;72;p3"/>
          <p:cNvSpPr/>
          <p:nvPr/>
        </p:nvSpPr>
        <p:spPr>
          <a:xfrm>
            <a:off x="793790" y="3611642"/>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Yeongjoo</a:t>
            </a:r>
            <a:endParaRPr b="0" i="0" sz="2200" u="none" cap="none" strike="noStrike"/>
          </a:p>
        </p:txBody>
      </p:sp>
      <p:sp>
        <p:nvSpPr>
          <p:cNvPr id="73" name="Google Shape;73;p3"/>
          <p:cNvSpPr/>
          <p:nvPr/>
        </p:nvSpPr>
        <p:spPr>
          <a:xfrm>
            <a:off x="793790" y="4102060"/>
            <a:ext cx="415861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UI Designer / Video Editor</a:t>
            </a:r>
            <a:endParaRPr b="0" i="0" sz="1750" u="none" cap="none" strike="noStrike"/>
          </a:p>
        </p:txBody>
      </p:sp>
      <p:sp>
        <p:nvSpPr>
          <p:cNvPr id="74" name="Google Shape;74;p3"/>
          <p:cNvSpPr/>
          <p:nvPr/>
        </p:nvSpPr>
        <p:spPr>
          <a:xfrm>
            <a:off x="793790" y="4601051"/>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Designed Start/End screens</a:t>
            </a:r>
            <a:endParaRPr b="0" i="0" sz="1750" u="none" cap="none" strike="noStrike"/>
          </a:p>
        </p:txBody>
      </p:sp>
      <p:sp>
        <p:nvSpPr>
          <p:cNvPr id="75" name="Google Shape;75;p3"/>
          <p:cNvSpPr/>
          <p:nvPr/>
        </p:nvSpPr>
        <p:spPr>
          <a:xfrm>
            <a:off x="793790" y="5043249"/>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Set up UI flow</a:t>
            </a:r>
            <a:endParaRPr b="0" i="0" sz="1750" u="none" cap="none" strike="noStrike"/>
          </a:p>
        </p:txBody>
      </p:sp>
      <p:sp>
        <p:nvSpPr>
          <p:cNvPr id="76" name="Google Shape;76;p3"/>
          <p:cNvSpPr/>
          <p:nvPr/>
        </p:nvSpPr>
        <p:spPr>
          <a:xfrm>
            <a:off x="793790" y="5485448"/>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Provided video editing support</a:t>
            </a:r>
            <a:endParaRPr b="0" i="0" sz="1750" u="none" cap="none" strike="noStrike"/>
          </a:p>
        </p:txBody>
      </p:sp>
      <p:pic>
        <p:nvPicPr>
          <p:cNvPr descr="preencoded.png" id="77" name="Google Shape;77;p3"/>
          <p:cNvPicPr preferRelativeResize="0"/>
          <p:nvPr/>
        </p:nvPicPr>
        <p:blipFill rotWithShape="1">
          <a:blip r:embed="rId4">
            <a:alphaModFix/>
          </a:blip>
          <a:srcRect b="0" l="0" r="0" t="0"/>
          <a:stretch/>
        </p:blipFill>
        <p:spPr>
          <a:xfrm>
            <a:off x="5235893" y="2817852"/>
            <a:ext cx="566976" cy="566976"/>
          </a:xfrm>
          <a:prstGeom prst="rect">
            <a:avLst/>
          </a:prstGeom>
          <a:noFill/>
          <a:ln>
            <a:noFill/>
          </a:ln>
        </p:spPr>
      </p:pic>
      <p:sp>
        <p:nvSpPr>
          <p:cNvPr id="78" name="Google Shape;78;p3"/>
          <p:cNvSpPr/>
          <p:nvPr/>
        </p:nvSpPr>
        <p:spPr>
          <a:xfrm>
            <a:off x="5235893" y="3611642"/>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Jeeyoung</a:t>
            </a:r>
            <a:endParaRPr b="0" i="0" sz="2200" u="none" cap="none" strike="noStrike"/>
          </a:p>
        </p:txBody>
      </p:sp>
      <p:sp>
        <p:nvSpPr>
          <p:cNvPr id="79" name="Google Shape;79;p3"/>
          <p:cNvSpPr/>
          <p:nvPr/>
        </p:nvSpPr>
        <p:spPr>
          <a:xfrm>
            <a:off x="5235893" y="4102060"/>
            <a:ext cx="415861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Project Manager / 3D Engineer</a:t>
            </a:r>
            <a:endParaRPr b="0" i="0" sz="1750" u="none" cap="none" strike="noStrike"/>
          </a:p>
        </p:txBody>
      </p:sp>
      <p:sp>
        <p:nvSpPr>
          <p:cNvPr id="80" name="Google Shape;80;p3"/>
          <p:cNvSpPr/>
          <p:nvPr/>
        </p:nvSpPr>
        <p:spPr>
          <a:xfrm>
            <a:off x="5235893" y="4601051"/>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Designed AR scenes and UI/UX</a:t>
            </a:r>
            <a:endParaRPr b="0" i="0" sz="1750" u="none" cap="none" strike="noStrike"/>
          </a:p>
        </p:txBody>
      </p:sp>
      <p:sp>
        <p:nvSpPr>
          <p:cNvPr id="81" name="Google Shape;81;p3"/>
          <p:cNvSpPr/>
          <p:nvPr/>
        </p:nvSpPr>
        <p:spPr>
          <a:xfrm>
            <a:off x="5235893" y="5043249"/>
            <a:ext cx="4158615"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Developed wayfinding and animal collecting scripts</a:t>
            </a:r>
            <a:endParaRPr b="0" i="0" sz="1750" u="none" cap="none" strike="noStrike"/>
          </a:p>
        </p:txBody>
      </p:sp>
      <p:sp>
        <p:nvSpPr>
          <p:cNvPr id="82" name="Google Shape;82;p3"/>
          <p:cNvSpPr/>
          <p:nvPr/>
        </p:nvSpPr>
        <p:spPr>
          <a:xfrm>
            <a:off x="5235893" y="5848350"/>
            <a:ext cx="4158615"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Integrated code and conducted testing</a:t>
            </a:r>
            <a:endParaRPr b="0" i="0" sz="1750" u="none" cap="none" strike="noStrike"/>
          </a:p>
        </p:txBody>
      </p:sp>
      <p:pic>
        <p:nvPicPr>
          <p:cNvPr descr="preencoded.png" id="83" name="Google Shape;83;p3"/>
          <p:cNvPicPr preferRelativeResize="0"/>
          <p:nvPr/>
        </p:nvPicPr>
        <p:blipFill rotWithShape="1">
          <a:blip r:embed="rId5">
            <a:alphaModFix/>
          </a:blip>
          <a:srcRect b="0" l="0" r="0" t="0"/>
          <a:stretch/>
        </p:blipFill>
        <p:spPr>
          <a:xfrm>
            <a:off x="9677995" y="2817852"/>
            <a:ext cx="566976" cy="566976"/>
          </a:xfrm>
          <a:prstGeom prst="rect">
            <a:avLst/>
          </a:prstGeom>
          <a:noFill/>
          <a:ln>
            <a:noFill/>
          </a:ln>
        </p:spPr>
      </p:pic>
      <p:sp>
        <p:nvSpPr>
          <p:cNvPr id="84" name="Google Shape;84;p3"/>
          <p:cNvSpPr/>
          <p:nvPr/>
        </p:nvSpPr>
        <p:spPr>
          <a:xfrm>
            <a:off x="9677995" y="3611642"/>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rPr b="1" i="0" lang="en-US" sz="2200" u="none" cap="none" strike="noStrike">
                <a:solidFill>
                  <a:srgbClr val="272525"/>
                </a:solidFill>
                <a:latin typeface="Inter"/>
                <a:ea typeface="Inter"/>
                <a:cs typeface="Inter"/>
                <a:sym typeface="Inter"/>
              </a:rPr>
              <a:t>Josh</a:t>
            </a:r>
            <a:endParaRPr b="0" i="0" sz="2200" u="none" cap="none" strike="noStrike"/>
          </a:p>
        </p:txBody>
      </p:sp>
      <p:sp>
        <p:nvSpPr>
          <p:cNvPr id="85" name="Google Shape;85;p3"/>
          <p:cNvSpPr/>
          <p:nvPr/>
        </p:nvSpPr>
        <p:spPr>
          <a:xfrm>
            <a:off x="9677995" y="4102060"/>
            <a:ext cx="415861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272525"/>
              </a:buClr>
              <a:buSzPts val="1750"/>
              <a:buFont typeface="Inter"/>
              <a:buNone/>
            </a:pPr>
            <a:r>
              <a:rPr b="1" i="0" lang="en-US" sz="1750" u="none" cap="none" strike="noStrike">
                <a:solidFill>
                  <a:srgbClr val="272525"/>
                </a:solidFill>
                <a:latin typeface="Inter"/>
                <a:ea typeface="Inter"/>
                <a:cs typeface="Inter"/>
                <a:sym typeface="Inter"/>
              </a:rPr>
              <a:t>UI &amp; System Integrator</a:t>
            </a:r>
            <a:endParaRPr b="0" i="0" sz="1750" u="none" cap="none" strike="noStrike"/>
          </a:p>
        </p:txBody>
      </p:sp>
      <p:sp>
        <p:nvSpPr>
          <p:cNvPr id="86" name="Google Shape;86;p3"/>
          <p:cNvSpPr/>
          <p:nvPr/>
        </p:nvSpPr>
        <p:spPr>
          <a:xfrm>
            <a:off x="9677995" y="4601051"/>
            <a:ext cx="4158615" cy="725805"/>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Designed Menu &amp; 2D UI components</a:t>
            </a:r>
            <a:endParaRPr b="0" i="0" sz="1750" u="none" cap="none" strike="noStrike"/>
          </a:p>
        </p:txBody>
      </p:sp>
      <p:sp>
        <p:nvSpPr>
          <p:cNvPr id="87" name="Google Shape;87;p3"/>
          <p:cNvSpPr/>
          <p:nvPr/>
        </p:nvSpPr>
        <p:spPr>
          <a:xfrm>
            <a:off x="9677995" y="5406152"/>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Integrated prefabs</a:t>
            </a:r>
            <a:endParaRPr b="0" i="0" sz="1750" u="none" cap="none" strike="noStrike"/>
          </a:p>
        </p:txBody>
      </p:sp>
      <p:sp>
        <p:nvSpPr>
          <p:cNvPr id="88" name="Google Shape;88;p3"/>
          <p:cNvSpPr/>
          <p:nvPr/>
        </p:nvSpPr>
        <p:spPr>
          <a:xfrm>
            <a:off x="9677995" y="5848350"/>
            <a:ext cx="4158615"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272525"/>
              </a:buClr>
              <a:buSzPts val="1750"/>
              <a:buFont typeface="Inter"/>
              <a:buChar char="•"/>
            </a:pPr>
            <a:r>
              <a:rPr b="0" i="0" lang="en-US" sz="1750" u="none" cap="none" strike="noStrike">
                <a:solidFill>
                  <a:srgbClr val="272525"/>
                </a:solidFill>
                <a:latin typeface="Inter"/>
                <a:ea typeface="Inter"/>
                <a:cs typeface="Inter"/>
                <a:sym typeface="Inter"/>
              </a:rPr>
              <a:t>Conducted system testing</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p:nvPr/>
        </p:nvSpPr>
        <p:spPr>
          <a:xfrm>
            <a:off x="793790" y="709851"/>
            <a:ext cx="8399264" cy="531614"/>
          </a:xfrm>
          <a:prstGeom prst="rect">
            <a:avLst/>
          </a:prstGeom>
          <a:noFill/>
          <a:ln>
            <a:noFill/>
          </a:ln>
        </p:spPr>
        <p:txBody>
          <a:bodyPr anchorCtr="0" anchor="t" bIns="0" lIns="0" spcFirstLastPara="1" rIns="0" wrap="square" tIns="0">
            <a:noAutofit/>
          </a:bodyPr>
          <a:lstStyle/>
          <a:p>
            <a:pPr indent="0" lvl="0" marL="0" marR="0" rtl="0" algn="l">
              <a:lnSpc>
                <a:spcPct val="125757"/>
              </a:lnSpc>
              <a:spcBef>
                <a:spcPts val="0"/>
              </a:spcBef>
              <a:spcAft>
                <a:spcPts val="0"/>
              </a:spcAft>
              <a:buClr>
                <a:srgbClr val="000000"/>
              </a:buClr>
              <a:buSzPts val="3300"/>
              <a:buFont typeface="Inter"/>
              <a:buNone/>
            </a:pPr>
            <a:r>
              <a:rPr b="1" i="0" lang="en-US" sz="3300" u="none" cap="none" strike="noStrike">
                <a:solidFill>
                  <a:srgbClr val="1F5C99"/>
                </a:solidFill>
                <a:latin typeface="Inter"/>
                <a:ea typeface="Inter"/>
                <a:cs typeface="Inter"/>
                <a:sym typeface="Inter"/>
              </a:rPr>
              <a:t>Design Rationale: UI/UX &amp; AR Integration</a:t>
            </a:r>
            <a:endParaRPr b="0" i="0" sz="3300" u="none" cap="none" strike="noStrike">
              <a:solidFill>
                <a:srgbClr val="1F5C99"/>
              </a:solidFill>
            </a:endParaRPr>
          </a:p>
        </p:txBody>
      </p:sp>
      <p:pic>
        <p:nvPicPr>
          <p:cNvPr descr="preencoded.png" id="95" name="Google Shape;95;p4"/>
          <p:cNvPicPr preferRelativeResize="0"/>
          <p:nvPr/>
        </p:nvPicPr>
        <p:blipFill rotWithShape="1">
          <a:blip r:embed="rId3">
            <a:alphaModFix/>
          </a:blip>
          <a:srcRect b="0" l="0" r="0" t="0"/>
          <a:stretch/>
        </p:blipFill>
        <p:spPr>
          <a:xfrm>
            <a:off x="793790" y="1581626"/>
            <a:ext cx="850583" cy="1643420"/>
          </a:xfrm>
          <a:prstGeom prst="rect">
            <a:avLst/>
          </a:prstGeom>
          <a:noFill/>
          <a:ln>
            <a:noFill/>
          </a:ln>
        </p:spPr>
      </p:pic>
      <p:sp>
        <p:nvSpPr>
          <p:cNvPr id="96" name="Google Shape;96;p4"/>
          <p:cNvSpPr/>
          <p:nvPr/>
        </p:nvSpPr>
        <p:spPr>
          <a:xfrm>
            <a:off x="1899523" y="1751648"/>
            <a:ext cx="2126456" cy="265747"/>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Inter"/>
              <a:buNone/>
            </a:pPr>
            <a:r>
              <a:rPr b="1" i="0" lang="en-US" sz="1650" u="none" cap="none" strike="noStrike">
                <a:solidFill>
                  <a:srgbClr val="272525"/>
                </a:solidFill>
                <a:latin typeface="Inter"/>
                <a:ea typeface="Inter"/>
                <a:cs typeface="Inter"/>
                <a:sym typeface="Inter"/>
              </a:rPr>
              <a:t>UX Design Goals</a:t>
            </a:r>
            <a:endParaRPr b="0" i="0" sz="1650" u="none" cap="none" strike="noStrike"/>
          </a:p>
        </p:txBody>
      </p:sp>
      <p:sp>
        <p:nvSpPr>
          <p:cNvPr id="97" name="Google Shape;97;p4"/>
          <p:cNvSpPr/>
          <p:nvPr/>
        </p:nvSpPr>
        <p:spPr>
          <a:xfrm>
            <a:off x="1899523" y="2119432"/>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Easy &amp; intuitive navigation across both physical and digital spaces</a:t>
            </a:r>
            <a:endParaRPr b="0" i="0" sz="1300" u="none" cap="none" strike="noStrike"/>
          </a:p>
        </p:txBody>
      </p:sp>
      <p:sp>
        <p:nvSpPr>
          <p:cNvPr id="98" name="Google Shape;98;p4"/>
          <p:cNvSpPr/>
          <p:nvPr/>
        </p:nvSpPr>
        <p:spPr>
          <a:xfrm>
            <a:off x="1899523" y="2451140"/>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User-centered layout prioritizing essential information</a:t>
            </a:r>
            <a:endParaRPr b="0" i="0" sz="1300" u="none" cap="none" strike="noStrike"/>
          </a:p>
        </p:txBody>
      </p:sp>
      <p:sp>
        <p:nvSpPr>
          <p:cNvPr id="99" name="Google Shape;99;p4"/>
          <p:cNvSpPr/>
          <p:nvPr/>
        </p:nvSpPr>
        <p:spPr>
          <a:xfrm>
            <a:off x="1899523" y="2782848"/>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Visual consistency between UI elements and AR objects </a:t>
            </a:r>
            <a:r>
              <a:rPr lang="en-US" sz="1300">
                <a:solidFill>
                  <a:srgbClr val="272525"/>
                </a:solidFill>
                <a:latin typeface="Inter"/>
                <a:ea typeface="Inter"/>
                <a:cs typeface="Inter"/>
                <a:sym typeface="Inter"/>
              </a:rPr>
              <a:t>for intuitive navigation</a:t>
            </a:r>
            <a:endParaRPr b="0" i="0" sz="1300" u="none" cap="none" strike="noStrike"/>
          </a:p>
        </p:txBody>
      </p:sp>
      <p:pic>
        <p:nvPicPr>
          <p:cNvPr descr="preencoded.png" id="100" name="Google Shape;100;p4"/>
          <p:cNvPicPr preferRelativeResize="0"/>
          <p:nvPr/>
        </p:nvPicPr>
        <p:blipFill rotWithShape="1">
          <a:blip r:embed="rId4">
            <a:alphaModFix/>
          </a:blip>
          <a:srcRect b="0" l="0" r="0" t="0"/>
          <a:stretch/>
        </p:blipFill>
        <p:spPr>
          <a:xfrm>
            <a:off x="793790" y="3225046"/>
            <a:ext cx="850583" cy="1643420"/>
          </a:xfrm>
          <a:prstGeom prst="rect">
            <a:avLst/>
          </a:prstGeom>
          <a:noFill/>
          <a:ln>
            <a:noFill/>
          </a:ln>
        </p:spPr>
      </p:pic>
      <p:sp>
        <p:nvSpPr>
          <p:cNvPr id="101" name="Google Shape;101;p4"/>
          <p:cNvSpPr/>
          <p:nvPr/>
        </p:nvSpPr>
        <p:spPr>
          <a:xfrm>
            <a:off x="1899523" y="3395067"/>
            <a:ext cx="3544372" cy="265747"/>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Inter"/>
              <a:buNone/>
            </a:pPr>
            <a:r>
              <a:rPr b="1" i="0" lang="en-US" sz="1650" u="none" cap="none" strike="noStrike">
                <a:solidFill>
                  <a:srgbClr val="272525"/>
                </a:solidFill>
                <a:latin typeface="Inter"/>
                <a:ea typeface="Inter"/>
                <a:cs typeface="Inter"/>
                <a:sym typeface="Inter"/>
              </a:rPr>
              <a:t>UI Components &amp; Responsiveness</a:t>
            </a:r>
            <a:endParaRPr b="0" i="0" sz="1650" u="none" cap="none" strike="noStrike"/>
          </a:p>
        </p:txBody>
      </p:sp>
      <p:sp>
        <p:nvSpPr>
          <p:cNvPr id="102" name="Google Shape;102;p4"/>
          <p:cNvSpPr/>
          <p:nvPr/>
        </p:nvSpPr>
        <p:spPr>
          <a:xfrm>
            <a:off x="1899523" y="3762851"/>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lang="en-US" sz="1300">
                <a:solidFill>
                  <a:srgbClr val="272525"/>
                </a:solidFill>
                <a:latin typeface="Inter"/>
                <a:ea typeface="Inter"/>
                <a:cs typeface="Inter"/>
                <a:sym typeface="Inter"/>
              </a:rPr>
              <a:t>Used c</a:t>
            </a:r>
            <a:r>
              <a:rPr b="0" i="0" lang="en-US" sz="1300" u="none" cap="none" strike="noStrike">
                <a:solidFill>
                  <a:srgbClr val="272525"/>
                </a:solidFill>
                <a:latin typeface="Inter"/>
                <a:ea typeface="Inter"/>
                <a:cs typeface="Inter"/>
                <a:sym typeface="Inter"/>
              </a:rPr>
              <a:t>urated icons &amp; buttons from Canva and Freepik libraries</a:t>
            </a:r>
            <a:endParaRPr b="0" i="0" sz="1300" u="none" cap="none" strike="noStrike"/>
          </a:p>
        </p:txBody>
      </p:sp>
      <p:sp>
        <p:nvSpPr>
          <p:cNvPr id="103" name="Google Shape;103;p4"/>
          <p:cNvSpPr/>
          <p:nvPr/>
        </p:nvSpPr>
        <p:spPr>
          <a:xfrm>
            <a:off x="1899523" y="4094559"/>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lang="en-US" sz="1300">
                <a:solidFill>
                  <a:srgbClr val="272525"/>
                </a:solidFill>
                <a:latin typeface="Inter"/>
                <a:ea typeface="Inter"/>
                <a:cs typeface="Inter"/>
                <a:sym typeface="Inter"/>
              </a:rPr>
              <a:t>Made f</a:t>
            </a:r>
            <a:r>
              <a:rPr b="0" i="0" lang="en-US" sz="1300" u="none" cap="none" strike="noStrike">
                <a:solidFill>
                  <a:srgbClr val="272525"/>
                </a:solidFill>
                <a:latin typeface="Inter"/>
                <a:ea typeface="Inter"/>
                <a:cs typeface="Inter"/>
                <a:sym typeface="Inter"/>
              </a:rPr>
              <a:t>ully responsive interface using Unity</a:t>
            </a:r>
            <a:r>
              <a:rPr lang="en-US" sz="1300">
                <a:solidFill>
                  <a:srgbClr val="272525"/>
                </a:solidFill>
                <a:latin typeface="Inter"/>
                <a:ea typeface="Inter"/>
                <a:cs typeface="Inter"/>
                <a:sym typeface="Inter"/>
              </a:rPr>
              <a:t>’s </a:t>
            </a:r>
            <a:r>
              <a:rPr b="0" i="0" lang="en-US" sz="1300" u="none" cap="none" strike="noStrike">
                <a:solidFill>
                  <a:srgbClr val="272525"/>
                </a:solidFill>
                <a:latin typeface="Inter"/>
                <a:ea typeface="Inter"/>
                <a:cs typeface="Inter"/>
                <a:sym typeface="Inter"/>
              </a:rPr>
              <a:t>Canvas Scaler with Anchor presets</a:t>
            </a:r>
            <a:endParaRPr b="0" i="0" sz="1300" u="none" cap="none" strike="noStrike"/>
          </a:p>
        </p:txBody>
      </p:sp>
      <p:sp>
        <p:nvSpPr>
          <p:cNvPr id="104" name="Google Shape;104;p4"/>
          <p:cNvSpPr/>
          <p:nvPr/>
        </p:nvSpPr>
        <p:spPr>
          <a:xfrm>
            <a:off x="1899523" y="4426268"/>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Consistent color scheme and typography across platforms</a:t>
            </a:r>
            <a:endParaRPr b="0" i="0" sz="1300" u="none" cap="none" strike="noStrike"/>
          </a:p>
        </p:txBody>
      </p:sp>
      <p:pic>
        <p:nvPicPr>
          <p:cNvPr descr="preencoded.png" id="105" name="Google Shape;105;p4"/>
          <p:cNvPicPr preferRelativeResize="0"/>
          <p:nvPr/>
        </p:nvPicPr>
        <p:blipFill rotWithShape="1">
          <a:blip r:embed="rId5">
            <a:alphaModFix/>
          </a:blip>
          <a:srcRect b="0" l="0" r="0" t="0"/>
          <a:stretch/>
        </p:blipFill>
        <p:spPr>
          <a:xfrm>
            <a:off x="793790" y="4868466"/>
            <a:ext cx="850583" cy="1643420"/>
          </a:xfrm>
          <a:prstGeom prst="rect">
            <a:avLst/>
          </a:prstGeom>
          <a:noFill/>
          <a:ln>
            <a:noFill/>
          </a:ln>
        </p:spPr>
      </p:pic>
      <p:sp>
        <p:nvSpPr>
          <p:cNvPr id="106" name="Google Shape;106;p4"/>
          <p:cNvSpPr/>
          <p:nvPr/>
        </p:nvSpPr>
        <p:spPr>
          <a:xfrm>
            <a:off x="1899523" y="5038487"/>
            <a:ext cx="2246709" cy="265747"/>
          </a:xfrm>
          <a:prstGeom prst="rect">
            <a:avLst/>
          </a:prstGeom>
          <a:noFill/>
          <a:ln>
            <a:noFill/>
          </a:ln>
        </p:spPr>
        <p:txBody>
          <a:bodyPr anchorCtr="0" anchor="t" bIns="0" lIns="0" spcFirstLastPara="1" rIns="0" wrap="square" tIns="0">
            <a:noAutofit/>
          </a:bodyPr>
          <a:lstStyle/>
          <a:p>
            <a:pPr indent="0" lvl="0" marL="0" marR="0" rtl="0" algn="l">
              <a:lnSpc>
                <a:spcPct val="124242"/>
              </a:lnSpc>
              <a:spcBef>
                <a:spcPts val="0"/>
              </a:spcBef>
              <a:spcAft>
                <a:spcPts val="0"/>
              </a:spcAft>
              <a:buClr>
                <a:srgbClr val="272525"/>
              </a:buClr>
              <a:buSzPts val="1650"/>
              <a:buFont typeface="Inter"/>
              <a:buNone/>
            </a:pPr>
            <a:r>
              <a:rPr b="1" i="0" lang="en-US" sz="1650" u="none" cap="none" strike="noStrike">
                <a:solidFill>
                  <a:srgbClr val="272525"/>
                </a:solidFill>
                <a:latin typeface="Inter"/>
                <a:ea typeface="Inter"/>
                <a:cs typeface="Inter"/>
                <a:sym typeface="Inter"/>
              </a:rPr>
              <a:t>AR Interaction Design</a:t>
            </a:r>
            <a:endParaRPr b="0" i="0" sz="1650" u="none" cap="none" strike="noStrike"/>
          </a:p>
        </p:txBody>
      </p:sp>
      <p:sp>
        <p:nvSpPr>
          <p:cNvPr id="107" name="Google Shape;107;p4"/>
          <p:cNvSpPr/>
          <p:nvPr/>
        </p:nvSpPr>
        <p:spPr>
          <a:xfrm>
            <a:off x="1899523" y="5406271"/>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Contextual </a:t>
            </a:r>
            <a:r>
              <a:rPr b="1" i="1" lang="en-US" sz="1300" cap="none" strike="noStrike">
                <a:solidFill>
                  <a:srgbClr val="272525"/>
                </a:solidFill>
                <a:latin typeface="Inter"/>
                <a:ea typeface="Inter"/>
                <a:cs typeface="Inter"/>
                <a:sym typeface="Inter"/>
              </a:rPr>
              <a:t>directional arrows</a:t>
            </a:r>
            <a:r>
              <a:rPr b="1" i="0" lang="en-US" sz="1300" u="none" cap="none" strike="noStrike">
                <a:solidFill>
                  <a:srgbClr val="272525"/>
                </a:solidFill>
                <a:latin typeface="Inter"/>
                <a:ea typeface="Inter"/>
                <a:cs typeface="Inter"/>
                <a:sym typeface="Inter"/>
              </a:rPr>
              <a:t> </a:t>
            </a:r>
            <a:r>
              <a:rPr b="0" i="0" lang="en-US" sz="1300" u="none" cap="none" strike="noStrike">
                <a:solidFill>
                  <a:srgbClr val="272525"/>
                </a:solidFill>
                <a:latin typeface="Inter"/>
                <a:ea typeface="Inter"/>
                <a:cs typeface="Inter"/>
                <a:sym typeface="Inter"/>
              </a:rPr>
              <a:t>that adapt to user movement</a:t>
            </a:r>
            <a:endParaRPr b="0" i="0" sz="1300" u="none" cap="none" strike="noStrike"/>
          </a:p>
        </p:txBody>
      </p:sp>
      <p:sp>
        <p:nvSpPr>
          <p:cNvPr id="108" name="Google Shape;108;p4"/>
          <p:cNvSpPr/>
          <p:nvPr/>
        </p:nvSpPr>
        <p:spPr>
          <a:xfrm>
            <a:off x="1899523" y="5737979"/>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0" i="0" lang="en-US" sz="1300" u="none" cap="none" strike="noStrike">
                <a:solidFill>
                  <a:srgbClr val="272525"/>
                </a:solidFill>
                <a:latin typeface="Inter"/>
                <a:ea typeface="Inter"/>
                <a:cs typeface="Inter"/>
                <a:sym typeface="Inter"/>
              </a:rPr>
              <a:t>Achievement-based </a:t>
            </a:r>
            <a:r>
              <a:rPr b="1" i="1" lang="en-US" sz="1300" u="none" cap="none" strike="noStrike">
                <a:solidFill>
                  <a:srgbClr val="272525"/>
                </a:solidFill>
                <a:latin typeface="Inter"/>
                <a:ea typeface="Inter"/>
                <a:cs typeface="Inter"/>
                <a:sym typeface="Inter"/>
              </a:rPr>
              <a:t>destination badges</a:t>
            </a:r>
            <a:r>
              <a:rPr b="1" i="0" lang="en-US" sz="1300" u="none" cap="none" strike="noStrike">
                <a:solidFill>
                  <a:srgbClr val="272525"/>
                </a:solidFill>
                <a:latin typeface="Inter"/>
                <a:ea typeface="Inter"/>
                <a:cs typeface="Inter"/>
                <a:sym typeface="Inter"/>
              </a:rPr>
              <a:t> </a:t>
            </a:r>
            <a:r>
              <a:rPr b="0" i="0" lang="en-US" sz="1300" u="none" cap="none" strike="noStrike">
                <a:solidFill>
                  <a:srgbClr val="272525"/>
                </a:solidFill>
                <a:latin typeface="Inter"/>
                <a:ea typeface="Inter"/>
                <a:cs typeface="Inter"/>
                <a:sym typeface="Inter"/>
              </a:rPr>
              <a:t>to track exploration progress</a:t>
            </a:r>
            <a:endParaRPr b="0" i="0" sz="1300" u="none" cap="none" strike="noStrike"/>
          </a:p>
        </p:txBody>
      </p:sp>
      <p:sp>
        <p:nvSpPr>
          <p:cNvPr id="109" name="Google Shape;109;p4"/>
          <p:cNvSpPr/>
          <p:nvPr/>
        </p:nvSpPr>
        <p:spPr>
          <a:xfrm>
            <a:off x="1899523" y="6069687"/>
            <a:ext cx="11937087" cy="272177"/>
          </a:xfrm>
          <a:prstGeom prst="rect">
            <a:avLst/>
          </a:prstGeom>
          <a:noFill/>
          <a:ln>
            <a:noFill/>
          </a:ln>
        </p:spPr>
        <p:txBody>
          <a:bodyPr anchorCtr="0" anchor="t" bIns="0" lIns="0" spcFirstLastPara="1" rIns="0" wrap="square" tIns="0">
            <a:noAutofit/>
          </a:bodyPr>
          <a:lstStyle/>
          <a:p>
            <a:pPr indent="-342900" lvl="0" marL="342900" marR="0" rtl="0" algn="l">
              <a:lnSpc>
                <a:spcPct val="161538"/>
              </a:lnSpc>
              <a:spcBef>
                <a:spcPts val="0"/>
              </a:spcBef>
              <a:spcAft>
                <a:spcPts val="0"/>
              </a:spcAft>
              <a:buClr>
                <a:srgbClr val="272525"/>
              </a:buClr>
              <a:buSzPts val="1300"/>
              <a:buFont typeface="Inter"/>
              <a:buChar char="•"/>
            </a:pPr>
            <a:r>
              <a:rPr b="1" i="1" lang="en-US" sz="1300" u="none" cap="none" strike="noStrike">
                <a:solidFill>
                  <a:srgbClr val="272525"/>
                </a:solidFill>
                <a:latin typeface="Inter"/>
                <a:ea typeface="Inter"/>
                <a:cs typeface="Inter"/>
                <a:sym typeface="Inter"/>
              </a:rPr>
              <a:t>Interactive animal</a:t>
            </a:r>
            <a:r>
              <a:rPr b="1" i="0" lang="en-US" sz="1300" u="none" cap="none" strike="noStrike">
                <a:solidFill>
                  <a:srgbClr val="272525"/>
                </a:solidFill>
                <a:latin typeface="Inter"/>
                <a:ea typeface="Inter"/>
                <a:cs typeface="Inter"/>
                <a:sym typeface="Inter"/>
              </a:rPr>
              <a:t> </a:t>
            </a:r>
            <a:r>
              <a:rPr b="0" i="0" lang="en-US" sz="1300" u="none" cap="none" strike="noStrike">
                <a:solidFill>
                  <a:srgbClr val="272525"/>
                </a:solidFill>
                <a:latin typeface="Inter"/>
                <a:ea typeface="Inter"/>
                <a:cs typeface="Inter"/>
                <a:sym typeface="Inter"/>
              </a:rPr>
              <a:t>spawning mechanics to gamify the </a:t>
            </a:r>
            <a:r>
              <a:rPr lang="en-US" sz="1300">
                <a:solidFill>
                  <a:srgbClr val="272525"/>
                </a:solidFill>
                <a:latin typeface="Inter"/>
                <a:ea typeface="Inter"/>
                <a:cs typeface="Inter"/>
                <a:sym typeface="Inter"/>
              </a:rPr>
              <a:t>navigation experience</a:t>
            </a:r>
            <a:endParaRPr b="0" i="0" sz="1300" u="none" cap="none" strike="noStrike"/>
          </a:p>
        </p:txBody>
      </p:sp>
      <p:sp>
        <p:nvSpPr>
          <p:cNvPr id="110" name="Google Shape;110;p4"/>
          <p:cNvSpPr/>
          <p:nvPr/>
        </p:nvSpPr>
        <p:spPr>
          <a:xfrm>
            <a:off x="793790" y="6703219"/>
            <a:ext cx="13042821" cy="816531"/>
          </a:xfrm>
          <a:prstGeom prst="rect">
            <a:avLst/>
          </a:prstGeom>
          <a:noFill/>
          <a:ln>
            <a:noFill/>
          </a:ln>
        </p:spPr>
        <p:txBody>
          <a:bodyPr anchorCtr="0" anchor="t" bIns="0" lIns="0" spcFirstLastPara="1" rIns="0" wrap="square" tIns="0">
            <a:noAutofit/>
          </a:bodyPr>
          <a:lstStyle/>
          <a:p>
            <a:pPr indent="0" lvl="0" marL="0" marR="0" rtl="0" algn="l">
              <a:lnSpc>
                <a:spcPct val="161538"/>
              </a:lnSpc>
              <a:spcBef>
                <a:spcPts val="0"/>
              </a:spcBef>
              <a:spcAft>
                <a:spcPts val="0"/>
              </a:spcAft>
              <a:buClr>
                <a:srgbClr val="272525"/>
              </a:buClr>
              <a:buSzPts val="1300"/>
              <a:buFont typeface="Inter"/>
              <a:buNone/>
            </a:pPr>
            <a:r>
              <a:rPr b="0" i="0" lang="en-US" sz="1300" u="none" cap="none" strike="noStrike">
                <a:solidFill>
                  <a:srgbClr val="272525"/>
                </a:solidFill>
                <a:latin typeface="Inter"/>
                <a:ea typeface="Inter"/>
                <a:cs typeface="Inter"/>
                <a:sym typeface="Inter"/>
              </a:rPr>
              <a:t>Our design philosophy centers on creating an engaging experience that seamlessly blends UI clarity with AR immersion. By implementing intuitive navigation cues and gamified elements, we've developed a system that feels natural while encouraging exploration. The responsive framework ensures consistent performance across different device types and screen sizes.</a:t>
            </a:r>
            <a:endParaRPr b="0" i="0" sz="13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p:nvPr/>
        </p:nvSpPr>
        <p:spPr>
          <a:xfrm>
            <a:off x="329077" y="209225"/>
            <a:ext cx="4997700" cy="4962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3100"/>
              <a:buFont typeface="Inter"/>
              <a:buNone/>
            </a:pPr>
            <a:r>
              <a:rPr b="1" i="0" lang="en-US" sz="3100" u="none" cap="none" strike="noStrike">
                <a:solidFill>
                  <a:srgbClr val="1F5C99"/>
                </a:solidFill>
                <a:latin typeface="Inter"/>
                <a:ea typeface="Inter"/>
                <a:cs typeface="Inter"/>
                <a:sym typeface="Inter"/>
              </a:rPr>
              <a:t>2D Pages </a:t>
            </a:r>
            <a:r>
              <a:rPr b="1" lang="en-US" sz="3100">
                <a:solidFill>
                  <a:srgbClr val="1F5C99"/>
                </a:solidFill>
                <a:latin typeface="Inter"/>
                <a:ea typeface="Inter"/>
                <a:cs typeface="Inter"/>
                <a:sym typeface="Inter"/>
              </a:rPr>
              <a:t>Design</a:t>
            </a:r>
            <a:endParaRPr b="0" i="0" sz="3100" u="none" cap="none" strike="noStrike">
              <a:solidFill>
                <a:srgbClr val="1F5C99"/>
              </a:solidFill>
            </a:endParaRPr>
          </a:p>
        </p:txBody>
      </p:sp>
      <p:sp>
        <p:nvSpPr>
          <p:cNvPr id="117" name="Google Shape;117;p5"/>
          <p:cNvSpPr/>
          <p:nvPr/>
        </p:nvSpPr>
        <p:spPr>
          <a:xfrm>
            <a:off x="329066" y="801781"/>
            <a:ext cx="4275900" cy="49620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00000"/>
              </a:buClr>
              <a:buSzPts val="3100"/>
              <a:buFont typeface="Inter"/>
              <a:buNone/>
            </a:pPr>
            <a:r>
              <a:rPr b="1" i="0" lang="en-US" sz="3100" u="none" cap="none" strike="noStrike">
                <a:solidFill>
                  <a:srgbClr val="1F5C99"/>
                </a:solidFill>
                <a:latin typeface="Inter"/>
                <a:ea typeface="Inter"/>
                <a:cs typeface="Inter"/>
                <a:sym typeface="Inter"/>
              </a:rPr>
              <a:t>(Navigation selection)</a:t>
            </a:r>
            <a:endParaRPr b="0" i="0" sz="3100" u="none" cap="none" strike="noStrike">
              <a:solidFill>
                <a:srgbClr val="1F5C99"/>
              </a:solidFill>
            </a:endParaRPr>
          </a:p>
        </p:txBody>
      </p:sp>
      <p:pic>
        <p:nvPicPr>
          <p:cNvPr descr="preencoded.png" id="118" name="Google Shape;118;p5"/>
          <p:cNvPicPr preferRelativeResize="0"/>
          <p:nvPr/>
        </p:nvPicPr>
        <p:blipFill rotWithShape="1">
          <a:blip r:embed="rId4">
            <a:alphaModFix/>
          </a:blip>
          <a:srcRect b="0" l="0" r="0" t="0"/>
          <a:stretch/>
        </p:blipFill>
        <p:spPr>
          <a:xfrm>
            <a:off x="247116" y="2391208"/>
            <a:ext cx="4695468" cy="4400312"/>
          </a:xfrm>
          <a:prstGeom prst="rect">
            <a:avLst/>
          </a:prstGeom>
          <a:noFill/>
          <a:ln>
            <a:noFill/>
          </a:ln>
        </p:spPr>
      </p:pic>
      <p:sp>
        <p:nvSpPr>
          <p:cNvPr id="119" name="Google Shape;119;p5"/>
          <p:cNvSpPr/>
          <p:nvPr/>
        </p:nvSpPr>
        <p:spPr>
          <a:xfrm>
            <a:off x="7516416" y="6751439"/>
            <a:ext cx="6327815" cy="25407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SzPts val="1250"/>
              <a:buFont typeface="Arial"/>
              <a:buNone/>
            </a:pPr>
            <a:r>
              <a:t/>
            </a:r>
            <a:endParaRPr b="0" i="0" sz="1250" u="none" cap="none" strike="noStrike"/>
          </a:p>
        </p:txBody>
      </p:sp>
      <p:sp>
        <p:nvSpPr>
          <p:cNvPr id="120" name="Google Shape;120;p5"/>
          <p:cNvSpPr/>
          <p:nvPr/>
        </p:nvSpPr>
        <p:spPr>
          <a:xfrm>
            <a:off x="7516416" y="7148393"/>
            <a:ext cx="6327815" cy="254079"/>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SzPts val="1250"/>
              <a:buFont typeface="Arial"/>
              <a:buNone/>
            </a:pPr>
            <a:r>
              <a:t/>
            </a:r>
            <a:endParaRPr b="0" i="0" sz="1250" u="none" cap="none" strike="noStrike"/>
          </a:p>
        </p:txBody>
      </p:sp>
      <p:pic>
        <p:nvPicPr>
          <p:cNvPr id="121" name="Google Shape;121;p5" title="map1.mp4">
            <a:hlinkClick r:id="rId5"/>
          </p:cNvPr>
          <p:cNvPicPr preferRelativeResize="0"/>
          <p:nvPr/>
        </p:nvPicPr>
        <p:blipFill>
          <a:blip r:embed="rId6">
            <a:alphaModFix/>
          </a:blip>
          <a:stretch>
            <a:fillRect/>
          </a:stretch>
        </p:blipFill>
        <p:spPr>
          <a:xfrm>
            <a:off x="10189500" y="209225"/>
            <a:ext cx="3654732" cy="7924801"/>
          </a:xfrm>
          <a:prstGeom prst="rect">
            <a:avLst/>
          </a:prstGeom>
          <a:noFill/>
          <a:ln>
            <a:noFill/>
          </a:ln>
        </p:spPr>
      </p:pic>
      <p:pic>
        <p:nvPicPr>
          <p:cNvPr id="122" name="Google Shape;122;p5"/>
          <p:cNvPicPr preferRelativeResize="0"/>
          <p:nvPr/>
        </p:nvPicPr>
        <p:blipFill>
          <a:blip r:embed="rId7">
            <a:alphaModFix/>
          </a:blip>
          <a:stretch>
            <a:fillRect/>
          </a:stretch>
        </p:blipFill>
        <p:spPr>
          <a:xfrm>
            <a:off x="4942584" y="2607238"/>
            <a:ext cx="4945392" cy="4795247"/>
          </a:xfrm>
          <a:prstGeom prst="rect">
            <a:avLst/>
          </a:prstGeom>
          <a:noFill/>
          <a:ln>
            <a:noFill/>
          </a:ln>
        </p:spPr>
      </p:pic>
      <p:sp>
        <p:nvSpPr>
          <p:cNvPr id="123" name="Google Shape;123;p5"/>
          <p:cNvSpPr txBox="1"/>
          <p:nvPr/>
        </p:nvSpPr>
        <p:spPr>
          <a:xfrm>
            <a:off x="414300" y="1529300"/>
            <a:ext cx="4361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Design UI in Figma Converter to Implement it into Unity.</a:t>
            </a:r>
            <a:endParaRPr sz="2200"/>
          </a:p>
        </p:txBody>
      </p:sp>
      <p:sp>
        <p:nvSpPr>
          <p:cNvPr id="124" name="Google Shape;124;p5"/>
          <p:cNvSpPr/>
          <p:nvPr/>
        </p:nvSpPr>
        <p:spPr>
          <a:xfrm>
            <a:off x="326190" y="6794092"/>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72525"/>
              </a:buClr>
              <a:buSzPts val="2200"/>
              <a:buFont typeface="Inter"/>
              <a:buNone/>
            </a:pPr>
            <a:r>
              <a:t/>
            </a:r>
            <a:endParaRPr b="0" i="0" sz="2200" u="none" cap="none" strike="noStrike"/>
          </a:p>
        </p:txBody>
      </p:sp>
      <p:sp>
        <p:nvSpPr>
          <p:cNvPr id="125" name="Google Shape;125;p5"/>
          <p:cNvSpPr txBox="1"/>
          <p:nvPr/>
        </p:nvSpPr>
        <p:spPr>
          <a:xfrm>
            <a:off x="5059650" y="1383050"/>
            <a:ext cx="48456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t>After importing, </a:t>
            </a:r>
            <a:r>
              <a:rPr lang="en-US" sz="2100"/>
              <a:t>Button Setup interaction by connecting OnClick events to activate specific gameObject</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一張含有 文字, 螢幕擷取畫面, 字型, 數字 的圖片&#10;&#10;AI 產生的內容可能不正確。" id="131" name="Google Shape;131;g35cd5dd465e_0_270"/>
          <p:cNvPicPr preferRelativeResize="0"/>
          <p:nvPr/>
        </p:nvPicPr>
        <p:blipFill rotWithShape="1">
          <a:blip r:embed="rId3">
            <a:alphaModFix/>
          </a:blip>
          <a:srcRect b="1332" l="0" r="0" t="0"/>
          <a:stretch/>
        </p:blipFill>
        <p:spPr>
          <a:xfrm>
            <a:off x="5395799" y="957390"/>
            <a:ext cx="2992424" cy="6397143"/>
          </a:xfrm>
          <a:prstGeom prst="rect">
            <a:avLst/>
          </a:prstGeom>
          <a:noFill/>
          <a:ln cap="flat" cmpd="sng" w="9525">
            <a:solidFill>
              <a:schemeClr val="dk1"/>
            </a:solidFill>
            <a:prstDash val="solid"/>
            <a:round/>
            <a:headEnd len="sm" w="sm" type="none"/>
            <a:tailEnd len="sm" w="sm" type="none"/>
          </a:ln>
        </p:spPr>
      </p:pic>
      <p:sp>
        <p:nvSpPr>
          <p:cNvPr id="132" name="Google Shape;132;g35cd5dd465e_0_270"/>
          <p:cNvSpPr txBox="1"/>
          <p:nvPr/>
        </p:nvSpPr>
        <p:spPr>
          <a:xfrm>
            <a:off x="9327583" y="3387168"/>
            <a:ext cx="13776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b="0" i="0" lang="en-US" sz="2900" u="none" cap="none" strike="noStrike">
                <a:solidFill>
                  <a:schemeClr val="dk1"/>
                </a:solidFill>
                <a:latin typeface="Malgun Gothic"/>
                <a:ea typeface="Malgun Gothic"/>
                <a:cs typeface="Malgun Gothic"/>
                <a:sym typeface="Malgun Gothic"/>
              </a:rPr>
              <a:t>Button</a:t>
            </a:r>
            <a:endParaRPr sz="2900">
              <a:solidFill>
                <a:schemeClr val="dk1"/>
              </a:solidFill>
              <a:latin typeface="Malgun Gothic"/>
              <a:ea typeface="Malgun Gothic"/>
              <a:cs typeface="Malgun Gothic"/>
              <a:sym typeface="Malgun Gothic"/>
            </a:endParaRPr>
          </a:p>
        </p:txBody>
      </p:sp>
      <p:sp>
        <p:nvSpPr>
          <p:cNvPr id="133" name="Google Shape;133;g35cd5dd465e_0_270"/>
          <p:cNvSpPr txBox="1"/>
          <p:nvPr/>
        </p:nvSpPr>
        <p:spPr>
          <a:xfrm>
            <a:off x="3040462" y="5015741"/>
            <a:ext cx="9798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Text</a:t>
            </a:r>
            <a:endParaRPr sz="2900">
              <a:solidFill>
                <a:schemeClr val="dk1"/>
              </a:solidFill>
              <a:latin typeface="Malgun Gothic"/>
              <a:ea typeface="Malgun Gothic"/>
              <a:cs typeface="Malgun Gothic"/>
              <a:sym typeface="Malgun Gothic"/>
            </a:endParaRPr>
          </a:p>
        </p:txBody>
      </p:sp>
      <p:sp>
        <p:nvSpPr>
          <p:cNvPr id="134" name="Google Shape;134;g35cd5dd465e_0_270"/>
          <p:cNvSpPr txBox="1"/>
          <p:nvPr/>
        </p:nvSpPr>
        <p:spPr>
          <a:xfrm>
            <a:off x="3859362" y="2833170"/>
            <a:ext cx="13776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Icon</a:t>
            </a:r>
            <a:endParaRPr sz="2900">
              <a:solidFill>
                <a:schemeClr val="dk1"/>
              </a:solidFill>
              <a:latin typeface="Malgun Gothic"/>
              <a:ea typeface="Malgun Gothic"/>
              <a:cs typeface="Malgun Gothic"/>
              <a:sym typeface="Malgun Gothic"/>
            </a:endParaRPr>
          </a:p>
        </p:txBody>
      </p:sp>
      <p:sp>
        <p:nvSpPr>
          <p:cNvPr id="135" name="Google Shape;135;g35cd5dd465e_0_270"/>
          <p:cNvSpPr txBox="1"/>
          <p:nvPr/>
        </p:nvSpPr>
        <p:spPr>
          <a:xfrm>
            <a:off x="6353839" y="223568"/>
            <a:ext cx="13776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Canva</a:t>
            </a:r>
            <a:endParaRPr sz="2900">
              <a:solidFill>
                <a:schemeClr val="dk1"/>
              </a:solidFill>
              <a:latin typeface="Malgun Gothic"/>
              <a:ea typeface="Malgun Gothic"/>
              <a:cs typeface="Malgun Gothic"/>
              <a:sym typeface="Malgun Gothic"/>
            </a:endParaRPr>
          </a:p>
        </p:txBody>
      </p:sp>
      <p:sp>
        <p:nvSpPr>
          <p:cNvPr id="136" name="Google Shape;136;g35cd5dd465e_0_270"/>
          <p:cNvSpPr txBox="1"/>
          <p:nvPr>
            <p:ph idx="1" type="subTitle"/>
          </p:nvPr>
        </p:nvSpPr>
        <p:spPr>
          <a:xfrm>
            <a:off x="129473" y="88692"/>
            <a:ext cx="76020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2D Pages – Design</a:t>
            </a:r>
            <a:endParaRPr b="1">
              <a:solidFill>
                <a:srgbClr val="1F5C99"/>
              </a:solidFill>
            </a:endParaRPr>
          </a:p>
        </p:txBody>
      </p:sp>
      <p:sp>
        <p:nvSpPr>
          <p:cNvPr id="137" name="Google Shape;137;g35cd5dd465e_0_270"/>
          <p:cNvSpPr txBox="1"/>
          <p:nvPr/>
        </p:nvSpPr>
        <p:spPr>
          <a:xfrm>
            <a:off x="3458728" y="777570"/>
            <a:ext cx="1778400" cy="1003500"/>
          </a:xfrm>
          <a:prstGeom prst="rect">
            <a:avLst/>
          </a:prstGeom>
          <a:noFill/>
          <a:ln>
            <a:noFill/>
          </a:ln>
        </p:spPr>
        <p:txBody>
          <a:bodyPr anchorCtr="0" anchor="t" bIns="54850" lIns="109700" spcFirstLastPara="1" rIns="109700" wrap="square" tIns="54850">
            <a:spAutoFit/>
          </a:bodyPr>
          <a:lstStyle/>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Logo (Image)</a:t>
            </a:r>
            <a:endParaRPr sz="2900">
              <a:solidFill>
                <a:schemeClr val="dk1"/>
              </a:solidFill>
              <a:latin typeface="Malgun Gothic"/>
              <a:ea typeface="Malgun Gothic"/>
              <a:cs typeface="Malgun Gothic"/>
              <a:sym typeface="Malgun Gothic"/>
            </a:endParaRPr>
          </a:p>
        </p:txBody>
      </p:sp>
      <p:sp>
        <p:nvSpPr>
          <p:cNvPr id="138" name="Google Shape;138;g35cd5dd465e_0_270"/>
          <p:cNvSpPr txBox="1"/>
          <p:nvPr/>
        </p:nvSpPr>
        <p:spPr>
          <a:xfrm>
            <a:off x="8875879" y="972578"/>
            <a:ext cx="15612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Header</a:t>
            </a:r>
            <a:endParaRPr sz="2900">
              <a:solidFill>
                <a:schemeClr val="dk1"/>
              </a:solidFill>
              <a:latin typeface="Malgun Gothic"/>
              <a:ea typeface="Malgun Gothic"/>
              <a:cs typeface="Malgun Gothic"/>
              <a:sym typeface="Malgun Gothic"/>
            </a:endParaRPr>
          </a:p>
        </p:txBody>
      </p:sp>
      <p:sp>
        <p:nvSpPr>
          <p:cNvPr id="139" name="Google Shape;139;g35cd5dd465e_0_270"/>
          <p:cNvSpPr txBox="1"/>
          <p:nvPr/>
        </p:nvSpPr>
        <p:spPr>
          <a:xfrm>
            <a:off x="8947588" y="5930453"/>
            <a:ext cx="39135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Page switching logic</a:t>
            </a:r>
            <a:endParaRPr sz="2900">
              <a:solidFill>
                <a:schemeClr val="dk1"/>
              </a:solidFill>
              <a:latin typeface="Malgun Gothic"/>
              <a:ea typeface="Malgun Gothic"/>
              <a:cs typeface="Malgun Gothic"/>
              <a:sym typeface="Malgun Gothic"/>
            </a:endParaRPr>
          </a:p>
        </p:txBody>
      </p:sp>
      <p:sp>
        <p:nvSpPr>
          <p:cNvPr id="140" name="Google Shape;140;g35cd5dd465e_0_270"/>
          <p:cNvSpPr txBox="1"/>
          <p:nvPr/>
        </p:nvSpPr>
        <p:spPr>
          <a:xfrm>
            <a:off x="5945594" y="7481500"/>
            <a:ext cx="21942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Background</a:t>
            </a:r>
            <a:endParaRPr sz="2900">
              <a:solidFill>
                <a:schemeClr val="dk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750"/>
                                        <p:tgtEl>
                                          <p:spTgt spid="135"/>
                                        </p:tgtEl>
                                        <p:attrNameLst>
                                          <p:attrName>ppt_w</p:attrName>
                                        </p:attrNameLst>
                                      </p:cBhvr>
                                      <p:tavLst>
                                        <p:tav fmla="" tm="0">
                                          <p:val>
                                            <p:strVal val="0"/>
                                          </p:val>
                                        </p:tav>
                                        <p:tav fmla="" tm="100000">
                                          <p:val>
                                            <p:strVal val="#ppt_w"/>
                                          </p:val>
                                        </p:tav>
                                      </p:tavLst>
                                    </p:anim>
                                    <p:anim calcmode="lin" valueType="num">
                                      <p:cBhvr additive="base">
                                        <p:cTn dur="750"/>
                                        <p:tgtEl>
                                          <p:spTgt spid="13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750"/>
                                        <p:tgtEl>
                                          <p:spTgt spid="140"/>
                                        </p:tgtEl>
                                        <p:attrNameLst>
                                          <p:attrName>ppt_w</p:attrName>
                                        </p:attrNameLst>
                                      </p:cBhvr>
                                      <p:tavLst>
                                        <p:tav fmla="" tm="0">
                                          <p:val>
                                            <p:strVal val="0"/>
                                          </p:val>
                                        </p:tav>
                                        <p:tav fmla="" tm="100000">
                                          <p:val>
                                            <p:strVal val="#ppt_w"/>
                                          </p:val>
                                        </p:tav>
                                      </p:tavLst>
                                    </p:anim>
                                    <p:anim calcmode="lin" valueType="num">
                                      <p:cBhvr additive="base">
                                        <p:cTn dur="750"/>
                                        <p:tgtEl>
                                          <p:spTgt spid="14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750"/>
                                        <p:tgtEl>
                                          <p:spTgt spid="137"/>
                                        </p:tgtEl>
                                        <p:attrNameLst>
                                          <p:attrName>ppt_w</p:attrName>
                                        </p:attrNameLst>
                                      </p:cBhvr>
                                      <p:tavLst>
                                        <p:tav fmla="" tm="0">
                                          <p:val>
                                            <p:strVal val="0"/>
                                          </p:val>
                                        </p:tav>
                                        <p:tav fmla="" tm="100000">
                                          <p:val>
                                            <p:strVal val="#ppt_w"/>
                                          </p:val>
                                        </p:tav>
                                      </p:tavLst>
                                    </p:anim>
                                    <p:anim calcmode="lin" valueType="num">
                                      <p:cBhvr additive="base">
                                        <p:cTn dur="750"/>
                                        <p:tgtEl>
                                          <p:spTgt spid="13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750"/>
                                        <p:tgtEl>
                                          <p:spTgt spid="138"/>
                                        </p:tgtEl>
                                        <p:attrNameLst>
                                          <p:attrName>ppt_w</p:attrName>
                                        </p:attrNameLst>
                                      </p:cBhvr>
                                      <p:tavLst>
                                        <p:tav fmla="" tm="0">
                                          <p:val>
                                            <p:strVal val="0"/>
                                          </p:val>
                                        </p:tav>
                                        <p:tav fmla="" tm="100000">
                                          <p:val>
                                            <p:strVal val="#ppt_w"/>
                                          </p:val>
                                        </p:tav>
                                      </p:tavLst>
                                    </p:anim>
                                    <p:anim calcmode="lin" valueType="num">
                                      <p:cBhvr additive="base">
                                        <p:cTn dur="750"/>
                                        <p:tgtEl>
                                          <p:spTgt spid="1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750"/>
                                        <p:tgtEl>
                                          <p:spTgt spid="134"/>
                                        </p:tgtEl>
                                        <p:attrNameLst>
                                          <p:attrName>ppt_w</p:attrName>
                                        </p:attrNameLst>
                                      </p:cBhvr>
                                      <p:tavLst>
                                        <p:tav fmla="" tm="0">
                                          <p:val>
                                            <p:strVal val="0"/>
                                          </p:val>
                                        </p:tav>
                                        <p:tav fmla="" tm="100000">
                                          <p:val>
                                            <p:strVal val="#ppt_w"/>
                                          </p:val>
                                        </p:tav>
                                      </p:tavLst>
                                    </p:anim>
                                    <p:anim calcmode="lin" valueType="num">
                                      <p:cBhvr additive="base">
                                        <p:cTn dur="750"/>
                                        <p:tgtEl>
                                          <p:spTgt spid="1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750"/>
                                        <p:tgtEl>
                                          <p:spTgt spid="132"/>
                                        </p:tgtEl>
                                        <p:attrNameLst>
                                          <p:attrName>ppt_w</p:attrName>
                                        </p:attrNameLst>
                                      </p:cBhvr>
                                      <p:tavLst>
                                        <p:tav fmla="" tm="0">
                                          <p:val>
                                            <p:strVal val="0"/>
                                          </p:val>
                                        </p:tav>
                                        <p:tav fmla="" tm="100000">
                                          <p:val>
                                            <p:strVal val="#ppt_w"/>
                                          </p:val>
                                        </p:tav>
                                      </p:tavLst>
                                    </p:anim>
                                    <p:anim calcmode="lin" valueType="num">
                                      <p:cBhvr additive="base">
                                        <p:cTn dur="750"/>
                                        <p:tgtEl>
                                          <p:spTgt spid="13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750"/>
                                        <p:tgtEl>
                                          <p:spTgt spid="133"/>
                                        </p:tgtEl>
                                        <p:attrNameLst>
                                          <p:attrName>ppt_w</p:attrName>
                                        </p:attrNameLst>
                                      </p:cBhvr>
                                      <p:tavLst>
                                        <p:tav fmla="" tm="0">
                                          <p:val>
                                            <p:strVal val="0"/>
                                          </p:val>
                                        </p:tav>
                                        <p:tav fmla="" tm="100000">
                                          <p:val>
                                            <p:strVal val="#ppt_w"/>
                                          </p:val>
                                        </p:tav>
                                      </p:tavLst>
                                    </p:anim>
                                    <p:anim calcmode="lin" valueType="num">
                                      <p:cBhvr additive="base">
                                        <p:cTn dur="750"/>
                                        <p:tgtEl>
                                          <p:spTgt spid="13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750"/>
                                        <p:tgtEl>
                                          <p:spTgt spid="139"/>
                                        </p:tgtEl>
                                        <p:attrNameLst>
                                          <p:attrName>ppt_w</p:attrName>
                                        </p:attrNameLst>
                                      </p:cBhvr>
                                      <p:tavLst>
                                        <p:tav fmla="" tm="0">
                                          <p:val>
                                            <p:strVal val="0"/>
                                          </p:val>
                                        </p:tav>
                                        <p:tav fmla="" tm="100000">
                                          <p:val>
                                            <p:strVal val="#ppt_w"/>
                                          </p:val>
                                        </p:tav>
                                      </p:tavLst>
                                    </p:anim>
                                    <p:anim calcmode="lin" valueType="num">
                                      <p:cBhvr additive="base">
                                        <p:cTn dur="750"/>
                                        <p:tgtEl>
                                          <p:spTgt spid="1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g35cd5dd465e_0_284"/>
          <p:cNvPicPr preferRelativeResize="0"/>
          <p:nvPr/>
        </p:nvPicPr>
        <p:blipFill rotWithShape="1">
          <a:blip r:embed="rId3">
            <a:alphaModFix/>
          </a:blip>
          <a:srcRect b="0" l="0" r="0" t="724"/>
          <a:stretch/>
        </p:blipFill>
        <p:spPr>
          <a:xfrm>
            <a:off x="1477199" y="1400316"/>
            <a:ext cx="5707372" cy="6526237"/>
          </a:xfrm>
          <a:prstGeom prst="rect">
            <a:avLst/>
          </a:prstGeom>
          <a:noFill/>
          <a:ln cap="flat" cmpd="sng" w="9525">
            <a:solidFill>
              <a:schemeClr val="dk1"/>
            </a:solidFill>
            <a:prstDash val="solid"/>
            <a:round/>
            <a:headEnd len="sm" w="sm" type="none"/>
            <a:tailEnd len="sm" w="sm" type="none"/>
          </a:ln>
        </p:spPr>
      </p:pic>
      <p:sp>
        <p:nvSpPr>
          <p:cNvPr id="147" name="Google Shape;147;g35cd5dd465e_0_284"/>
          <p:cNvSpPr/>
          <p:nvPr/>
        </p:nvSpPr>
        <p:spPr>
          <a:xfrm>
            <a:off x="1534195" y="5930951"/>
            <a:ext cx="806100" cy="3114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48" name="Google Shape;148;g35cd5dd465e_0_284"/>
          <p:cNvSpPr/>
          <p:nvPr/>
        </p:nvSpPr>
        <p:spPr>
          <a:xfrm>
            <a:off x="4788468" y="5336166"/>
            <a:ext cx="806100" cy="3624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49" name="Google Shape;149;g35cd5dd465e_0_284"/>
          <p:cNvSpPr/>
          <p:nvPr/>
        </p:nvSpPr>
        <p:spPr>
          <a:xfrm>
            <a:off x="4492666" y="2466611"/>
            <a:ext cx="1828800" cy="6420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50" name="Google Shape;150;g35cd5dd465e_0_284"/>
          <p:cNvSpPr/>
          <p:nvPr/>
        </p:nvSpPr>
        <p:spPr>
          <a:xfrm>
            <a:off x="4737805" y="4482124"/>
            <a:ext cx="1687200" cy="4557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
        <p:nvSpPr>
          <p:cNvPr id="151" name="Google Shape;151;g35cd5dd465e_0_284"/>
          <p:cNvSpPr txBox="1"/>
          <p:nvPr>
            <p:ph idx="1" type="subTitle"/>
          </p:nvPr>
        </p:nvSpPr>
        <p:spPr>
          <a:xfrm>
            <a:off x="129473" y="88692"/>
            <a:ext cx="76020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2D Pages – Canva UI Components</a:t>
            </a:r>
            <a:endParaRPr b="1">
              <a:solidFill>
                <a:srgbClr val="1F5C99"/>
              </a:solidFill>
            </a:endParaRPr>
          </a:p>
        </p:txBody>
      </p:sp>
      <p:pic>
        <p:nvPicPr>
          <p:cNvPr id="152" name="Google Shape;152;g35cd5dd465e_0_284"/>
          <p:cNvPicPr preferRelativeResize="0"/>
          <p:nvPr/>
        </p:nvPicPr>
        <p:blipFill rotWithShape="1">
          <a:blip r:embed="rId4">
            <a:alphaModFix/>
          </a:blip>
          <a:srcRect b="0" l="0" r="46845" t="0"/>
          <a:stretch/>
        </p:blipFill>
        <p:spPr>
          <a:xfrm>
            <a:off x="8600302" y="3726624"/>
            <a:ext cx="5308247" cy="1051651"/>
          </a:xfrm>
          <a:prstGeom prst="rect">
            <a:avLst/>
          </a:prstGeom>
          <a:noFill/>
          <a:ln>
            <a:noFill/>
          </a:ln>
        </p:spPr>
      </p:pic>
      <p:pic>
        <p:nvPicPr>
          <p:cNvPr id="153" name="Google Shape;153;g35cd5dd465e_0_284"/>
          <p:cNvPicPr preferRelativeResize="0"/>
          <p:nvPr/>
        </p:nvPicPr>
        <p:blipFill rotWithShape="1">
          <a:blip r:embed="rId5">
            <a:alphaModFix/>
          </a:blip>
          <a:srcRect b="0" l="0" r="42745" t="0"/>
          <a:stretch/>
        </p:blipFill>
        <p:spPr>
          <a:xfrm>
            <a:off x="8600300" y="5472872"/>
            <a:ext cx="5308249" cy="639389"/>
          </a:xfrm>
          <a:prstGeom prst="rect">
            <a:avLst/>
          </a:prstGeom>
          <a:noFill/>
          <a:ln>
            <a:noFill/>
          </a:ln>
        </p:spPr>
      </p:pic>
      <p:sp>
        <p:nvSpPr>
          <p:cNvPr id="154" name="Google Shape;154;g35cd5dd465e_0_284"/>
          <p:cNvSpPr txBox="1"/>
          <p:nvPr/>
        </p:nvSpPr>
        <p:spPr>
          <a:xfrm>
            <a:off x="9643760" y="2825327"/>
            <a:ext cx="3485100" cy="5571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2900">
                <a:solidFill>
                  <a:schemeClr val="dk1"/>
                </a:solidFill>
                <a:latin typeface="Malgun Gothic"/>
                <a:ea typeface="Malgun Gothic"/>
                <a:cs typeface="Malgun Gothic"/>
                <a:sym typeface="Malgun Gothic"/>
              </a:rPr>
              <a:t>Free Icon Recourse</a:t>
            </a:r>
            <a:endParaRPr sz="2200">
              <a:solidFill>
                <a:schemeClr val="dk1"/>
              </a:solidFill>
              <a:latin typeface="Malgun Gothic"/>
              <a:ea typeface="Malgun Gothic"/>
              <a:cs typeface="Malgun Gothic"/>
              <a:sym typeface="Malgun Gothic"/>
            </a:endParaRPr>
          </a:p>
        </p:txBody>
      </p:sp>
      <p:sp>
        <p:nvSpPr>
          <p:cNvPr id="155" name="Google Shape;155;g35cd5dd465e_0_284"/>
          <p:cNvSpPr txBox="1"/>
          <p:nvPr/>
        </p:nvSpPr>
        <p:spPr>
          <a:xfrm>
            <a:off x="2340162" y="709597"/>
            <a:ext cx="4434900" cy="6342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b="0" lang="en-US" sz="3400">
                <a:solidFill>
                  <a:schemeClr val="dk1"/>
                </a:solidFill>
                <a:latin typeface="Malgun Gothic"/>
                <a:ea typeface="Malgun Gothic"/>
                <a:cs typeface="Malgun Gothic"/>
                <a:sym typeface="Malgun Gothic"/>
              </a:rPr>
              <a:t>Built-in components</a:t>
            </a:r>
            <a:endParaRPr sz="3800">
              <a:solidFill>
                <a:schemeClr val="dk1"/>
              </a:solidFill>
              <a:latin typeface="Malgun Gothic"/>
              <a:ea typeface="Malgun Gothic"/>
              <a:cs typeface="Malgun Gothic"/>
              <a:sym typeface="Malgu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35cd5dd465e_0_298"/>
          <p:cNvPicPr preferRelativeResize="0"/>
          <p:nvPr/>
        </p:nvPicPr>
        <p:blipFill rotWithShape="1">
          <a:blip r:embed="rId3">
            <a:alphaModFix/>
          </a:blip>
          <a:srcRect b="0" l="0" r="0" t="0"/>
          <a:stretch/>
        </p:blipFill>
        <p:spPr>
          <a:xfrm>
            <a:off x="6513466" y="2649371"/>
            <a:ext cx="7775969" cy="5024472"/>
          </a:xfrm>
          <a:prstGeom prst="rect">
            <a:avLst/>
          </a:prstGeom>
          <a:noFill/>
          <a:ln cap="flat" cmpd="sng" w="9525">
            <a:solidFill>
              <a:schemeClr val="dk1"/>
            </a:solidFill>
            <a:prstDash val="solid"/>
            <a:round/>
            <a:headEnd len="sm" w="sm" type="none"/>
            <a:tailEnd len="sm" w="sm" type="none"/>
          </a:ln>
        </p:spPr>
      </p:pic>
      <p:pic>
        <p:nvPicPr>
          <p:cNvPr id="162" name="Google Shape;162;g35cd5dd465e_0_298"/>
          <p:cNvPicPr preferRelativeResize="0"/>
          <p:nvPr/>
        </p:nvPicPr>
        <p:blipFill rotWithShape="1">
          <a:blip r:embed="rId4">
            <a:alphaModFix/>
          </a:blip>
          <a:srcRect b="0" l="0" r="0" t="0"/>
          <a:stretch/>
        </p:blipFill>
        <p:spPr>
          <a:xfrm>
            <a:off x="657038" y="1779648"/>
            <a:ext cx="5524708" cy="5894196"/>
          </a:xfrm>
          <a:prstGeom prst="rect">
            <a:avLst/>
          </a:prstGeom>
          <a:noFill/>
          <a:ln>
            <a:noFill/>
          </a:ln>
        </p:spPr>
      </p:pic>
      <p:sp>
        <p:nvSpPr>
          <p:cNvPr id="163" name="Google Shape;163;g35cd5dd465e_0_298"/>
          <p:cNvSpPr/>
          <p:nvPr/>
        </p:nvSpPr>
        <p:spPr>
          <a:xfrm>
            <a:off x="988757" y="3805271"/>
            <a:ext cx="446100" cy="1509600"/>
          </a:xfrm>
          <a:prstGeom prst="leftBrace">
            <a:avLst>
              <a:gd fmla="val 8333" name="adj1"/>
              <a:gd fmla="val 50000" name="adj2"/>
            </a:avLst>
          </a:prstGeom>
          <a:noFill/>
          <a:ln cap="flat" cmpd="sng" w="7620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dk1"/>
              </a:solidFill>
              <a:latin typeface="Malgun Gothic"/>
              <a:ea typeface="Malgun Gothic"/>
              <a:cs typeface="Malgun Gothic"/>
              <a:sym typeface="Malgun Gothic"/>
            </a:endParaRPr>
          </a:p>
        </p:txBody>
      </p:sp>
      <p:sp>
        <p:nvSpPr>
          <p:cNvPr id="164" name="Google Shape;164;g35cd5dd465e_0_298"/>
          <p:cNvSpPr txBox="1"/>
          <p:nvPr>
            <p:ph idx="1" type="subTitle"/>
          </p:nvPr>
        </p:nvSpPr>
        <p:spPr>
          <a:xfrm>
            <a:off x="129474" y="88692"/>
            <a:ext cx="60522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2D Pages – Screen Size</a:t>
            </a:r>
            <a:endParaRPr b="1">
              <a:solidFill>
                <a:srgbClr val="1F5C99"/>
              </a:solidFill>
            </a:endParaRPr>
          </a:p>
        </p:txBody>
      </p:sp>
      <p:sp>
        <p:nvSpPr>
          <p:cNvPr id="165" name="Google Shape;165;g35cd5dd465e_0_298"/>
          <p:cNvSpPr txBox="1"/>
          <p:nvPr/>
        </p:nvSpPr>
        <p:spPr>
          <a:xfrm>
            <a:off x="1434904" y="716525"/>
            <a:ext cx="3936600" cy="1003500"/>
          </a:xfrm>
          <a:prstGeom prst="rect">
            <a:avLst/>
          </a:prstGeom>
          <a:noFill/>
          <a:ln>
            <a:noFill/>
          </a:ln>
        </p:spPr>
        <p:txBody>
          <a:bodyPr anchorCtr="0" anchor="t" bIns="54850" lIns="109700" spcFirstLastPara="1" rIns="109700" wrap="square" tIns="54850">
            <a:spAutoFit/>
          </a:bodyPr>
          <a:lstStyle/>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Single scene setup </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with multiple UI page</a:t>
            </a:r>
            <a:endParaRPr sz="3400">
              <a:solidFill>
                <a:schemeClr val="dk1"/>
              </a:solidFill>
              <a:latin typeface="Malgun Gothic"/>
              <a:ea typeface="Malgun Gothic"/>
              <a:cs typeface="Malgun Gothic"/>
              <a:sym typeface="Malgun Gothic"/>
            </a:endParaRPr>
          </a:p>
        </p:txBody>
      </p:sp>
      <p:sp>
        <p:nvSpPr>
          <p:cNvPr id="166" name="Google Shape;166;g35cd5dd465e_0_298"/>
          <p:cNvSpPr txBox="1"/>
          <p:nvPr/>
        </p:nvSpPr>
        <p:spPr>
          <a:xfrm>
            <a:off x="8448655" y="750784"/>
            <a:ext cx="4415700" cy="1896300"/>
          </a:xfrm>
          <a:prstGeom prst="rect">
            <a:avLst/>
          </a:prstGeom>
          <a:noFill/>
          <a:ln>
            <a:noFill/>
          </a:ln>
        </p:spPr>
        <p:txBody>
          <a:bodyPr anchorCtr="0" anchor="t" bIns="54850" lIns="109700" spcFirstLastPara="1" rIns="109700" wrap="square" tIns="54850">
            <a:spAutoFit/>
          </a:bodyPr>
          <a:lstStyle/>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Canvas Scaler</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Scale with screen size</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Screen Ratio:1080x1920</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Match: 0.5</a:t>
            </a:r>
            <a:endParaRPr sz="2200">
              <a:solidFill>
                <a:schemeClr val="dk1"/>
              </a:solidFill>
              <a:latin typeface="Malgun Gothic"/>
              <a:ea typeface="Malgun Gothic"/>
              <a:cs typeface="Malgun Gothic"/>
              <a:sym typeface="Malgun Gothic"/>
            </a:endParaRPr>
          </a:p>
        </p:txBody>
      </p:sp>
      <p:sp>
        <p:nvSpPr>
          <p:cNvPr id="167" name="Google Shape;167;g35cd5dd465e_0_298"/>
          <p:cNvSpPr/>
          <p:nvPr/>
        </p:nvSpPr>
        <p:spPr>
          <a:xfrm>
            <a:off x="1386538" y="2471567"/>
            <a:ext cx="2454000" cy="613200"/>
          </a:xfrm>
          <a:prstGeom prst="ellipse">
            <a:avLst/>
          </a:prstGeom>
          <a:noFill/>
          <a:ln cap="flat" cmpd="sng" w="57150">
            <a:solidFill>
              <a:srgbClr val="C00000"/>
            </a:solidFill>
            <a:prstDash val="solid"/>
            <a:miter lim="800000"/>
            <a:headEnd len="sm" w="sm" type="none"/>
            <a:tailEnd len="sm" w="sm" type="none"/>
          </a:ln>
        </p:spPr>
        <p:txBody>
          <a:bodyPr anchorCtr="0" anchor="ctr" bIns="54850" lIns="109700" spcFirstLastPara="1" rIns="109700" wrap="square" tIns="54850">
            <a:noAutofit/>
          </a:bodyPr>
          <a:lstStyle/>
          <a:p>
            <a:pPr indent="0" lvl="0" marL="0" marR="0" rtl="0" algn="ctr">
              <a:spcBef>
                <a:spcPts val="0"/>
              </a:spcBef>
              <a:spcAft>
                <a:spcPts val="0"/>
              </a:spcAft>
              <a:buNone/>
            </a:pPr>
            <a:r>
              <a:t/>
            </a:r>
            <a:endParaRPr sz="2200">
              <a:solidFill>
                <a:schemeClr val="lt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5cd5dd465e_0_309"/>
          <p:cNvSpPr txBox="1"/>
          <p:nvPr>
            <p:ph idx="1" type="subTitle"/>
          </p:nvPr>
        </p:nvSpPr>
        <p:spPr>
          <a:xfrm>
            <a:off x="129473" y="88692"/>
            <a:ext cx="8949900" cy="561900"/>
          </a:xfrm>
          <a:prstGeom prst="rect">
            <a:avLst/>
          </a:prstGeom>
          <a:noFill/>
          <a:ln>
            <a:noFill/>
          </a:ln>
        </p:spPr>
        <p:txBody>
          <a:bodyPr anchorCtr="0" anchor="t" bIns="54850" lIns="109700" spcFirstLastPara="1" rIns="109700" wrap="square" tIns="54850">
            <a:normAutofit/>
          </a:bodyPr>
          <a:lstStyle/>
          <a:p>
            <a:pPr indent="0" lvl="0" marL="0" rtl="0" algn="l">
              <a:lnSpc>
                <a:spcPct val="90000"/>
              </a:lnSpc>
              <a:spcBef>
                <a:spcPts val="0"/>
              </a:spcBef>
              <a:spcAft>
                <a:spcPts val="0"/>
              </a:spcAft>
              <a:buClr>
                <a:srgbClr val="1F5C99"/>
              </a:buClr>
              <a:buSzPts val="2900"/>
              <a:buNone/>
            </a:pPr>
            <a:r>
              <a:rPr b="1" lang="en-US">
                <a:solidFill>
                  <a:srgbClr val="1F5C99"/>
                </a:solidFill>
              </a:rPr>
              <a:t>2D Pages – Screen Size</a:t>
            </a:r>
            <a:endParaRPr b="1">
              <a:solidFill>
                <a:srgbClr val="1F5C99"/>
              </a:solidFill>
            </a:endParaRPr>
          </a:p>
        </p:txBody>
      </p:sp>
      <p:pic>
        <p:nvPicPr>
          <p:cNvPr id="174" name="Google Shape;174;g35cd5dd465e_0_309"/>
          <p:cNvPicPr preferRelativeResize="0"/>
          <p:nvPr/>
        </p:nvPicPr>
        <p:blipFill rotWithShape="1">
          <a:blip r:embed="rId3">
            <a:alphaModFix/>
          </a:blip>
          <a:srcRect b="0" l="0" r="0" t="0"/>
          <a:stretch/>
        </p:blipFill>
        <p:spPr>
          <a:xfrm>
            <a:off x="1331256" y="1960120"/>
            <a:ext cx="5983944" cy="6108093"/>
          </a:xfrm>
          <a:prstGeom prst="rect">
            <a:avLst/>
          </a:prstGeom>
          <a:noFill/>
          <a:ln>
            <a:noFill/>
          </a:ln>
        </p:spPr>
      </p:pic>
      <p:sp>
        <p:nvSpPr>
          <p:cNvPr id="175" name="Google Shape;175;g35cd5dd465e_0_309"/>
          <p:cNvSpPr txBox="1"/>
          <p:nvPr/>
        </p:nvSpPr>
        <p:spPr>
          <a:xfrm>
            <a:off x="344432" y="936527"/>
            <a:ext cx="3572700" cy="695700"/>
          </a:xfrm>
          <a:prstGeom prst="rect">
            <a:avLst/>
          </a:prstGeom>
          <a:noFill/>
          <a:ln>
            <a:noFill/>
          </a:ln>
        </p:spPr>
        <p:txBody>
          <a:bodyPr anchorCtr="0" anchor="t" bIns="54850" lIns="109700" spcFirstLastPara="1" rIns="109700" wrap="square" tIns="54850">
            <a:spAutoFit/>
          </a:bodyPr>
          <a:lstStyle/>
          <a:p>
            <a:pPr indent="0" lvl="0" marL="0" marR="0" rtl="0" algn="l">
              <a:spcBef>
                <a:spcPts val="0"/>
              </a:spcBef>
              <a:spcAft>
                <a:spcPts val="0"/>
              </a:spcAft>
              <a:buNone/>
            </a:pPr>
            <a:r>
              <a:rPr lang="en-US" sz="3800">
                <a:solidFill>
                  <a:schemeClr val="dk1"/>
                </a:solidFill>
                <a:latin typeface="Malgun Gothic"/>
                <a:ea typeface="Malgun Gothic"/>
                <a:cs typeface="Malgun Gothic"/>
                <a:sym typeface="Malgun Gothic"/>
              </a:rPr>
              <a:t>Anchor Presets</a:t>
            </a:r>
            <a:endParaRPr sz="3800">
              <a:solidFill>
                <a:schemeClr val="dk1"/>
              </a:solidFill>
              <a:latin typeface="Malgun Gothic"/>
              <a:ea typeface="Malgun Gothic"/>
              <a:cs typeface="Malgun Gothic"/>
              <a:sym typeface="Malgun Gothic"/>
            </a:endParaRPr>
          </a:p>
        </p:txBody>
      </p:sp>
      <p:pic>
        <p:nvPicPr>
          <p:cNvPr descr="一張含有 文字, 螢幕擷取畫面, 標誌, 平面設計 的圖片&#10;&#10;AI 產生的內容可能不正確。" id="176" name="Google Shape;176;g35cd5dd465e_0_309"/>
          <p:cNvPicPr preferRelativeResize="0"/>
          <p:nvPr/>
        </p:nvPicPr>
        <p:blipFill rotWithShape="1">
          <a:blip r:embed="rId4">
            <a:alphaModFix/>
          </a:blip>
          <a:srcRect b="1729" l="0" r="0" t="0"/>
          <a:stretch/>
        </p:blipFill>
        <p:spPr>
          <a:xfrm>
            <a:off x="8883836" y="650599"/>
            <a:ext cx="3483900" cy="7417613"/>
          </a:xfrm>
          <a:prstGeom prst="rect">
            <a:avLst/>
          </a:prstGeom>
          <a:noFill/>
          <a:ln cap="flat" cmpd="sng" w="9525">
            <a:solidFill>
              <a:schemeClr val="dk1"/>
            </a:solidFill>
            <a:prstDash val="solid"/>
            <a:round/>
            <a:headEnd len="sm" w="sm" type="none"/>
            <a:tailEnd len="sm" w="sm" type="none"/>
          </a:ln>
        </p:spPr>
      </p:pic>
      <p:sp>
        <p:nvSpPr>
          <p:cNvPr id="177" name="Google Shape;177;g35cd5dd465e_0_309"/>
          <p:cNvSpPr txBox="1"/>
          <p:nvPr/>
        </p:nvSpPr>
        <p:spPr>
          <a:xfrm>
            <a:off x="4063465" y="369646"/>
            <a:ext cx="4370400" cy="1449900"/>
          </a:xfrm>
          <a:prstGeom prst="rect">
            <a:avLst/>
          </a:prstGeom>
          <a:noFill/>
          <a:ln>
            <a:noFill/>
          </a:ln>
        </p:spPr>
        <p:txBody>
          <a:bodyPr anchorCtr="0" anchor="t" bIns="54850" lIns="109700" spcFirstLastPara="1" rIns="109700" wrap="square" tIns="54850">
            <a:spAutoFit/>
          </a:bodyPr>
          <a:lstStyle/>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Keeps UI elements </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in the correct position </a:t>
            </a:r>
            <a:endParaRPr sz="1700"/>
          </a:p>
          <a:p>
            <a:pPr indent="0" lvl="0" marL="0" marR="0" rtl="0" algn="ctr">
              <a:spcBef>
                <a:spcPts val="0"/>
              </a:spcBef>
              <a:spcAft>
                <a:spcPts val="0"/>
              </a:spcAft>
              <a:buNone/>
            </a:pPr>
            <a:r>
              <a:rPr lang="en-US" sz="2900">
                <a:solidFill>
                  <a:schemeClr val="dk1"/>
                </a:solidFill>
                <a:latin typeface="Malgun Gothic"/>
                <a:ea typeface="Malgun Gothic"/>
                <a:cs typeface="Malgun Gothic"/>
                <a:sym typeface="Malgun Gothic"/>
              </a:rPr>
              <a:t>on different screen sizes</a:t>
            </a:r>
            <a:endParaRPr sz="2900">
              <a:solidFill>
                <a:schemeClr val="dk1"/>
              </a:solidFill>
              <a:latin typeface="Malgun Gothic"/>
              <a:ea typeface="Malgun Gothic"/>
              <a:cs typeface="Malgun Gothic"/>
              <a:sym typeface="Malgun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75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75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2025-05-24T11:02:19Z</dcterms:created>
  <dc:creator>PptxGenJS</dc:creator>
</cp:coreProperties>
</file>